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57" r:id="rId5"/>
    <p:sldMasterId id="2147483944" r:id="rId6"/>
    <p:sldMasterId id="2147483961" r:id="rId7"/>
  </p:sldMasterIdLst>
  <p:notesMasterIdLst>
    <p:notesMasterId r:id="rId24"/>
  </p:notesMasterIdLst>
  <p:handoutMasterIdLst>
    <p:handoutMasterId r:id="rId25"/>
  </p:handoutMasterIdLst>
  <p:sldIdLst>
    <p:sldId id="263" r:id="rId8"/>
    <p:sldId id="290" r:id="rId9"/>
    <p:sldId id="288" r:id="rId10"/>
    <p:sldId id="257" r:id="rId11"/>
    <p:sldId id="292" r:id="rId12"/>
    <p:sldId id="291" r:id="rId13"/>
    <p:sldId id="293" r:id="rId14"/>
    <p:sldId id="271" r:id="rId15"/>
    <p:sldId id="275" r:id="rId16"/>
    <p:sldId id="280" r:id="rId17"/>
    <p:sldId id="281" r:id="rId18"/>
    <p:sldId id="282" r:id="rId19"/>
    <p:sldId id="272" r:id="rId20"/>
    <p:sldId id="294" r:id="rId21"/>
    <p:sldId id="276" r:id="rId22"/>
    <p:sldId id="267" r:id="rId23"/>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5230D79-A227-B1DC-B2C9-B7B2C9E77826}" name="Peterson, Barbara (NSP)" initials="P(" userId="S::barbara.peterson@fao.org::4a3c5689-ce26-4a0b-ba79-9ffb1c0b9846" providerId="AD"/>
  <p188:author id="{1FF074A9-1D35-4C17-93D0-70E1997A3E27}" name="Yamada, Natsumi (NSPD)" initials="Y(" userId="S::natsumi.yamada@fao.org::e4bbf76f-25f6-4e06-8c36-54e164a2665f" providerId="AD"/>
  <p188:author id="{9BB5F3F9-348E-AED9-6146-011F4CFE7F56}" name="Brunel, Sarah (NSP)" initials="B(" userId="S::sarah.brunel@fao.org::d48083b2-f685-49d9-8ae3-609a02bbcea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648C"/>
    <a:srgbClr val="5792C9"/>
    <a:srgbClr val="00825F"/>
    <a:srgbClr val="B3CEE7"/>
    <a:srgbClr val="AB967C"/>
    <a:srgbClr val="A81E3B"/>
    <a:srgbClr val="79B9CF"/>
    <a:srgbClr val="DDA63A"/>
    <a:srgbClr val="EFA91F"/>
    <a:srgbClr val="EF79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AFA9439-AF8D-E998-C42F-A5CB9B789AF5}" v="2" dt="2022-05-13T12:04:14.012"/>
    <p1510:client id="{787071AC-6D3E-EE33-B39B-F64BC2D47604}" v="185" dt="2022-05-13T15:45:06.548"/>
    <p1510:client id="{87B145C2-F9B0-8245-076D-5EADA6419BE1}" v="12" dt="2022-05-13T13:09:22.829"/>
    <p1510:client id="{8D3CF2A4-D431-760A-988E-76864704D19E}" v="101" dt="2022-05-11T22:46:31.184"/>
    <p1510:client id="{DC06C69A-CD07-A196-C0CA-070FC5C59267}" v="3" dt="2022-05-10T23:52:41.263"/>
    <p1510:client id="{DDBDCF7F-82D6-61D0-9815-9D9CB87742FF}" v="456" dt="2022-05-12T20:50:34.363"/>
    <p1510:client id="{EE79A5B0-00A3-EC44-8CFB-CCA18BC320C9}" v="41" dt="2021-06-23T13:16:45.004"/>
    <p1510:client id="{FD1364CB-A762-7DCB-64D7-16A94A6EF814}" v="844" dt="2022-05-18T22:57:58.323"/>
    <p1510:client id="{FEC388BA-72C7-A94D-97FD-2AC8721558C7}" v="1" dt="2022-05-13T20:12:51.4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9" d="100"/>
          <a:sy n="69" d="100"/>
        </p:scale>
        <p:origin x="756" y="78"/>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handoutMaster" Target="handoutMasters/handoutMaster1.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notesMaster" Target="notesMasters/notesMaster1.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terson, Barbara (NSP)" userId="S::barbara.peterson@fao.org::4a3c5689-ce26-4a0b-ba79-9ffb1c0b9846" providerId="AD" clId="Web-{8D3CF2A4-D431-760A-988E-76864704D19E}"/>
    <pc:docChg chg="modSld">
      <pc:chgData name="Peterson, Barbara (NSP)" userId="S::barbara.peterson@fao.org::4a3c5689-ce26-4a0b-ba79-9ffb1c0b9846" providerId="AD" clId="Web-{8D3CF2A4-D431-760A-988E-76864704D19E}" dt="2022-05-11T22:46:31.184" v="101" actId="20577"/>
      <pc:docMkLst>
        <pc:docMk/>
      </pc:docMkLst>
      <pc:sldChg chg="modSp">
        <pc:chgData name="Peterson, Barbara (NSP)" userId="S::barbara.peterson@fao.org::4a3c5689-ce26-4a0b-ba79-9ffb1c0b9846" providerId="AD" clId="Web-{8D3CF2A4-D431-760A-988E-76864704D19E}" dt="2022-05-11T22:46:31.184" v="101" actId="20577"/>
        <pc:sldMkLst>
          <pc:docMk/>
          <pc:sldMk cId="1100297963" sldId="268"/>
        </pc:sldMkLst>
        <pc:spChg chg="mod">
          <ac:chgData name="Peterson, Barbara (NSP)" userId="S::barbara.peterson@fao.org::4a3c5689-ce26-4a0b-ba79-9ffb1c0b9846" providerId="AD" clId="Web-{8D3CF2A4-D431-760A-988E-76864704D19E}" dt="2022-05-11T22:46:31.184" v="101" actId="20577"/>
          <ac:spMkLst>
            <pc:docMk/>
            <pc:sldMk cId="1100297963" sldId="268"/>
            <ac:spMk id="10" creationId="{00000000-0000-0000-0000-000000000000}"/>
          </ac:spMkLst>
        </pc:spChg>
      </pc:sldChg>
      <pc:sldChg chg="modSp">
        <pc:chgData name="Peterson, Barbara (NSP)" userId="S::barbara.peterson@fao.org::4a3c5689-ce26-4a0b-ba79-9ffb1c0b9846" providerId="AD" clId="Web-{8D3CF2A4-D431-760A-988E-76864704D19E}" dt="2022-05-11T22:46:20.449" v="99" actId="20577"/>
        <pc:sldMkLst>
          <pc:docMk/>
          <pc:sldMk cId="1853823641" sldId="276"/>
        </pc:sldMkLst>
        <pc:spChg chg="mod">
          <ac:chgData name="Peterson, Barbara (NSP)" userId="S::barbara.peterson@fao.org::4a3c5689-ce26-4a0b-ba79-9ffb1c0b9846" providerId="AD" clId="Web-{8D3CF2A4-D431-760A-988E-76864704D19E}" dt="2022-05-11T22:46:20.449" v="99" actId="20577"/>
          <ac:spMkLst>
            <pc:docMk/>
            <pc:sldMk cId="1853823641" sldId="276"/>
            <ac:spMk id="2" creationId="{16CAE4D8-B039-0649-BDEF-444210836B94}"/>
          </ac:spMkLst>
        </pc:spChg>
      </pc:sldChg>
    </pc:docChg>
  </pc:docChgLst>
  <pc:docChgLst>
    <pc:chgData name="Brunel, Sarah (NSP)" userId="S::sarah.brunel@fao.org::d48083b2-f685-49d9-8ae3-609a02bbcea6" providerId="AD" clId="Web-{87B145C2-F9B0-8245-076D-5EADA6419BE1}"/>
    <pc:docChg chg="mod modSld">
      <pc:chgData name="Brunel, Sarah (NSP)" userId="S::sarah.brunel@fao.org::d48083b2-f685-49d9-8ae3-609a02bbcea6" providerId="AD" clId="Web-{87B145C2-F9B0-8245-076D-5EADA6419BE1}" dt="2022-05-13T13:09:22.829" v="11" actId="20577"/>
      <pc:docMkLst>
        <pc:docMk/>
      </pc:docMkLst>
      <pc:sldChg chg="modCm">
        <pc:chgData name="Brunel, Sarah (NSP)" userId="S::sarah.brunel@fao.org::d48083b2-f685-49d9-8ae3-609a02bbcea6" providerId="AD" clId="Web-{87B145C2-F9B0-8245-076D-5EADA6419BE1}" dt="2022-05-13T13:07:47.824" v="9"/>
        <pc:sldMkLst>
          <pc:docMk/>
          <pc:sldMk cId="2444819340" sldId="275"/>
        </pc:sldMkLst>
      </pc:sldChg>
      <pc:sldChg chg="modSp">
        <pc:chgData name="Brunel, Sarah (NSP)" userId="S::sarah.brunel@fao.org::d48083b2-f685-49d9-8ae3-609a02bbcea6" providerId="AD" clId="Web-{87B145C2-F9B0-8245-076D-5EADA6419BE1}" dt="2022-05-13T13:09:22.829" v="11" actId="20577"/>
        <pc:sldMkLst>
          <pc:docMk/>
          <pc:sldMk cId="679748947" sldId="280"/>
        </pc:sldMkLst>
        <pc:spChg chg="mod">
          <ac:chgData name="Brunel, Sarah (NSP)" userId="S::sarah.brunel@fao.org::d48083b2-f685-49d9-8ae3-609a02bbcea6" providerId="AD" clId="Web-{87B145C2-F9B0-8245-076D-5EADA6419BE1}" dt="2022-05-13T13:09:22.829" v="11" actId="20577"/>
          <ac:spMkLst>
            <pc:docMk/>
            <pc:sldMk cId="679748947" sldId="280"/>
            <ac:spMk id="2" creationId="{16CAE4D8-B039-0649-BDEF-444210836B94}"/>
          </ac:spMkLst>
        </pc:spChg>
      </pc:sldChg>
      <pc:sldChg chg="modSp">
        <pc:chgData name="Brunel, Sarah (NSP)" userId="S::sarah.brunel@fao.org::d48083b2-f685-49d9-8ae3-609a02bbcea6" providerId="AD" clId="Web-{87B145C2-F9B0-8245-076D-5EADA6419BE1}" dt="2022-05-13T12:43:43.058" v="7" actId="20577"/>
        <pc:sldMkLst>
          <pc:docMk/>
          <pc:sldMk cId="2334327838" sldId="288"/>
        </pc:sldMkLst>
        <pc:spChg chg="mod">
          <ac:chgData name="Brunel, Sarah (NSP)" userId="S::sarah.brunel@fao.org::d48083b2-f685-49d9-8ae3-609a02bbcea6" providerId="AD" clId="Web-{87B145C2-F9B0-8245-076D-5EADA6419BE1}" dt="2022-05-13T12:43:43.058" v="7" actId="20577"/>
          <ac:spMkLst>
            <pc:docMk/>
            <pc:sldMk cId="2334327838" sldId="288"/>
            <ac:spMk id="2" creationId="{00000000-0000-0000-0000-000000000000}"/>
          </ac:spMkLst>
        </pc:spChg>
      </pc:sldChg>
    </pc:docChg>
  </pc:docChgLst>
  <pc:docChgLst>
    <pc:chgData name="Peterson, Barbara (NSP)" userId="S::barbara.peterson@fao.org::4a3c5689-ce26-4a0b-ba79-9ffb1c0b9846" providerId="AD" clId="Web-{787071AC-6D3E-EE33-B39B-F64BC2D47604}"/>
    <pc:docChg chg="mod modSld">
      <pc:chgData name="Peterson, Barbara (NSP)" userId="S::barbara.peterson@fao.org::4a3c5689-ce26-4a0b-ba79-9ffb1c0b9846" providerId="AD" clId="Web-{787071AC-6D3E-EE33-B39B-F64BC2D47604}" dt="2022-05-13T15:45:09.188" v="193"/>
      <pc:docMkLst>
        <pc:docMk/>
      </pc:docMkLst>
      <pc:sldChg chg="modSp modCm">
        <pc:chgData name="Peterson, Barbara (NSP)" userId="S::barbara.peterson@fao.org::4a3c5689-ce26-4a0b-ba79-9ffb1c0b9846" providerId="AD" clId="Web-{787071AC-6D3E-EE33-B39B-F64BC2D47604}" dt="2022-05-13T15:17:25.952" v="25"/>
        <pc:sldMkLst>
          <pc:docMk/>
          <pc:sldMk cId="2444819340" sldId="275"/>
        </pc:sldMkLst>
        <pc:spChg chg="mod">
          <ac:chgData name="Peterson, Barbara (NSP)" userId="S::barbara.peterson@fao.org::4a3c5689-ce26-4a0b-ba79-9ffb1c0b9846" providerId="AD" clId="Web-{787071AC-6D3E-EE33-B39B-F64BC2D47604}" dt="2022-05-13T15:16:01.950" v="23" actId="14100"/>
          <ac:spMkLst>
            <pc:docMk/>
            <pc:sldMk cId="2444819340" sldId="275"/>
            <ac:spMk id="5" creationId="{00000000-0000-0000-0000-000000000000}"/>
          </ac:spMkLst>
        </pc:spChg>
      </pc:sldChg>
      <pc:sldChg chg="modSp">
        <pc:chgData name="Peterson, Barbara (NSP)" userId="S::barbara.peterson@fao.org::4a3c5689-ce26-4a0b-ba79-9ffb1c0b9846" providerId="AD" clId="Web-{787071AC-6D3E-EE33-B39B-F64BC2D47604}" dt="2022-05-13T15:14:11.276" v="12" actId="20577"/>
        <pc:sldMkLst>
          <pc:docMk/>
          <pc:sldMk cId="679748947" sldId="280"/>
        </pc:sldMkLst>
        <pc:spChg chg="mod">
          <ac:chgData name="Peterson, Barbara (NSP)" userId="S::barbara.peterson@fao.org::4a3c5689-ce26-4a0b-ba79-9ffb1c0b9846" providerId="AD" clId="Web-{787071AC-6D3E-EE33-B39B-F64BC2D47604}" dt="2022-05-13T15:14:11.276" v="12" actId="20577"/>
          <ac:spMkLst>
            <pc:docMk/>
            <pc:sldMk cId="679748947" sldId="280"/>
            <ac:spMk id="5" creationId="{00000000-0000-0000-0000-000000000000}"/>
          </ac:spMkLst>
        </pc:spChg>
      </pc:sldChg>
      <pc:sldChg chg="modSp">
        <pc:chgData name="Peterson, Barbara (NSP)" userId="S::barbara.peterson@fao.org::4a3c5689-ce26-4a0b-ba79-9ffb1c0b9846" providerId="AD" clId="Web-{787071AC-6D3E-EE33-B39B-F64BC2D47604}" dt="2022-05-13T15:15:39.590" v="22" actId="14100"/>
        <pc:sldMkLst>
          <pc:docMk/>
          <pc:sldMk cId="2157950811" sldId="281"/>
        </pc:sldMkLst>
        <pc:spChg chg="mod">
          <ac:chgData name="Peterson, Barbara (NSP)" userId="S::barbara.peterson@fao.org::4a3c5689-ce26-4a0b-ba79-9ffb1c0b9846" providerId="AD" clId="Web-{787071AC-6D3E-EE33-B39B-F64BC2D47604}" dt="2022-05-13T15:15:39.590" v="22" actId="14100"/>
          <ac:spMkLst>
            <pc:docMk/>
            <pc:sldMk cId="2157950811" sldId="281"/>
            <ac:spMk id="5" creationId="{00000000-0000-0000-0000-000000000000}"/>
          </ac:spMkLst>
        </pc:spChg>
      </pc:sldChg>
      <pc:sldChg chg="modSp modNotes">
        <pc:chgData name="Peterson, Barbara (NSP)" userId="S::barbara.peterson@fao.org::4a3c5689-ce26-4a0b-ba79-9ffb1c0b9846" providerId="AD" clId="Web-{787071AC-6D3E-EE33-B39B-F64BC2D47604}" dt="2022-05-13T15:45:09.188" v="193"/>
        <pc:sldMkLst>
          <pc:docMk/>
          <pc:sldMk cId="3335708446" sldId="282"/>
        </pc:sldMkLst>
        <pc:spChg chg="mod">
          <ac:chgData name="Peterson, Barbara (NSP)" userId="S::barbara.peterson@fao.org::4a3c5689-ce26-4a0b-ba79-9ffb1c0b9846" providerId="AD" clId="Web-{787071AC-6D3E-EE33-B39B-F64BC2D47604}" dt="2022-05-13T15:45:06.548" v="192" actId="20577"/>
          <ac:spMkLst>
            <pc:docMk/>
            <pc:sldMk cId="3335708446" sldId="282"/>
            <ac:spMk id="2" creationId="{16CAE4D8-B039-0649-BDEF-444210836B94}"/>
          </ac:spMkLst>
        </pc:spChg>
        <pc:spChg chg="mod">
          <ac:chgData name="Peterson, Barbara (NSP)" userId="S::barbara.peterson@fao.org::4a3c5689-ce26-4a0b-ba79-9ffb1c0b9846" providerId="AD" clId="Web-{787071AC-6D3E-EE33-B39B-F64BC2D47604}" dt="2022-05-13T15:15:30.621" v="21" actId="14100"/>
          <ac:spMkLst>
            <pc:docMk/>
            <pc:sldMk cId="3335708446" sldId="282"/>
            <ac:spMk id="5" creationId="{00000000-0000-0000-0000-000000000000}"/>
          </ac:spMkLst>
        </pc:spChg>
      </pc:sldChg>
      <pc:sldChg chg="modSp">
        <pc:chgData name="Peterson, Barbara (NSP)" userId="S::barbara.peterson@fao.org::4a3c5689-ce26-4a0b-ba79-9ffb1c0b9846" providerId="AD" clId="Web-{787071AC-6D3E-EE33-B39B-F64BC2D47604}" dt="2022-05-13T15:18:18.765" v="50" actId="14100"/>
        <pc:sldMkLst>
          <pc:docMk/>
          <pc:sldMk cId="2334327838" sldId="288"/>
        </pc:sldMkLst>
        <pc:spChg chg="mod">
          <ac:chgData name="Peterson, Barbara (NSP)" userId="S::barbara.peterson@fao.org::4a3c5689-ce26-4a0b-ba79-9ffb1c0b9846" providerId="AD" clId="Web-{787071AC-6D3E-EE33-B39B-F64BC2D47604}" dt="2022-05-13T15:18:18.765" v="50" actId="14100"/>
          <ac:spMkLst>
            <pc:docMk/>
            <pc:sldMk cId="2334327838" sldId="288"/>
            <ac:spMk id="2" creationId="{00000000-0000-0000-0000-000000000000}"/>
          </ac:spMkLst>
        </pc:spChg>
      </pc:sldChg>
      <pc:sldChg chg="addSp modSp">
        <pc:chgData name="Peterson, Barbara (NSP)" userId="S::barbara.peterson@fao.org::4a3c5689-ce26-4a0b-ba79-9ffb1c0b9846" providerId="AD" clId="Web-{787071AC-6D3E-EE33-B39B-F64BC2D47604}" dt="2022-05-13T15:28:06.308" v="99" actId="14100"/>
        <pc:sldMkLst>
          <pc:docMk/>
          <pc:sldMk cId="599392385" sldId="292"/>
        </pc:sldMkLst>
        <pc:spChg chg="mod">
          <ac:chgData name="Peterson, Barbara (NSP)" userId="S::barbara.peterson@fao.org::4a3c5689-ce26-4a0b-ba79-9ffb1c0b9846" providerId="AD" clId="Web-{787071AC-6D3E-EE33-B39B-F64BC2D47604}" dt="2022-05-13T15:24:11.569" v="85" actId="1076"/>
          <ac:spMkLst>
            <pc:docMk/>
            <pc:sldMk cId="599392385" sldId="292"/>
            <ac:spMk id="4" creationId="{00000000-0000-0000-0000-000000000000}"/>
          </ac:spMkLst>
        </pc:spChg>
        <pc:spChg chg="mod">
          <ac:chgData name="Peterson, Barbara (NSP)" userId="S::barbara.peterson@fao.org::4a3c5689-ce26-4a0b-ba79-9ffb1c0b9846" providerId="AD" clId="Web-{787071AC-6D3E-EE33-B39B-F64BC2D47604}" dt="2022-05-13T15:24:27.710" v="87" actId="1076"/>
          <ac:spMkLst>
            <pc:docMk/>
            <pc:sldMk cId="599392385" sldId="292"/>
            <ac:spMk id="5" creationId="{00000000-0000-0000-0000-000000000000}"/>
          </ac:spMkLst>
        </pc:spChg>
        <pc:spChg chg="add mod">
          <ac:chgData name="Peterson, Barbara (NSP)" userId="S::barbara.peterson@fao.org::4a3c5689-ce26-4a0b-ba79-9ffb1c0b9846" providerId="AD" clId="Web-{787071AC-6D3E-EE33-B39B-F64BC2D47604}" dt="2022-05-13T15:28:06.308" v="99" actId="14100"/>
          <ac:spMkLst>
            <pc:docMk/>
            <pc:sldMk cId="599392385" sldId="292"/>
            <ac:spMk id="6" creationId="{59E8404B-FEE8-37CE-C5E1-6FD103C10E1D}"/>
          </ac:spMkLst>
        </pc:spChg>
        <pc:picChg chg="mod">
          <ac:chgData name="Peterson, Barbara (NSP)" userId="S::barbara.peterson@fao.org::4a3c5689-ce26-4a0b-ba79-9ffb1c0b9846" providerId="AD" clId="Web-{787071AC-6D3E-EE33-B39B-F64BC2D47604}" dt="2022-05-13T15:24:15.397" v="86" actId="1076"/>
          <ac:picMkLst>
            <pc:docMk/>
            <pc:sldMk cId="599392385" sldId="292"/>
            <ac:picMk id="3" creationId="{00000000-0000-0000-0000-000000000000}"/>
          </ac:picMkLst>
        </pc:picChg>
      </pc:sldChg>
    </pc:docChg>
  </pc:docChgLst>
  <pc:docChgLst>
    <pc:chgData name="Yamada, Natsumi (NSPD)" userId="S::natsumi.yamada@fao.org::e4bbf76f-25f6-4e06-8c36-54e164a2665f" providerId="AD" clId="Web-{5AFA9439-AF8D-E998-C42F-A5CB9B789AF5}"/>
    <pc:docChg chg="">
      <pc:chgData name="Yamada, Natsumi (NSPD)" userId="S::natsumi.yamada@fao.org::e4bbf76f-25f6-4e06-8c36-54e164a2665f" providerId="AD" clId="Web-{5AFA9439-AF8D-E998-C42F-A5CB9B789AF5}" dt="2022-05-13T12:04:14.012" v="1"/>
      <pc:docMkLst>
        <pc:docMk/>
      </pc:docMkLst>
      <pc:sldChg chg="addCm modCm">
        <pc:chgData name="Yamada, Natsumi (NSPD)" userId="S::natsumi.yamada@fao.org::e4bbf76f-25f6-4e06-8c36-54e164a2665f" providerId="AD" clId="Web-{5AFA9439-AF8D-E998-C42F-A5CB9B789AF5}" dt="2022-05-13T12:04:14.012" v="1"/>
        <pc:sldMkLst>
          <pc:docMk/>
          <pc:sldMk cId="2444819340" sldId="275"/>
        </pc:sldMkLst>
      </pc:sldChg>
    </pc:docChg>
  </pc:docChgLst>
  <pc:docChgLst>
    <pc:chgData name="Peterson, Barbara (NSP)" userId="S::barbara.peterson@fao.org::4a3c5689-ce26-4a0b-ba79-9ffb1c0b9846" providerId="AD" clId="Web-{DC06C69A-CD07-A196-C0CA-070FC5C59267}"/>
    <pc:docChg chg="addSld modSld addMainMaster">
      <pc:chgData name="Peterson, Barbara (NSP)" userId="S::barbara.peterson@fao.org::4a3c5689-ce26-4a0b-ba79-9ffb1c0b9846" providerId="AD" clId="Web-{DC06C69A-CD07-A196-C0CA-070FC5C59267}" dt="2022-05-10T23:52:41.263" v="2"/>
      <pc:docMkLst>
        <pc:docMk/>
      </pc:docMkLst>
      <pc:sldChg chg="delSp modSp mod modClrScheme chgLayout">
        <pc:chgData name="Peterson, Barbara (NSP)" userId="S::barbara.peterson@fao.org::4a3c5689-ce26-4a0b-ba79-9ffb1c0b9846" providerId="AD" clId="Web-{DC06C69A-CD07-A196-C0CA-070FC5C59267}" dt="2022-05-10T23:52:36.201" v="1"/>
        <pc:sldMkLst>
          <pc:docMk/>
          <pc:sldMk cId="120517215" sldId="257"/>
        </pc:sldMkLst>
        <pc:spChg chg="mod ord">
          <ac:chgData name="Peterson, Barbara (NSP)" userId="S::barbara.peterson@fao.org::4a3c5689-ce26-4a0b-ba79-9ffb1c0b9846" providerId="AD" clId="Web-{DC06C69A-CD07-A196-C0CA-070FC5C59267}" dt="2022-05-10T23:52:36.201" v="1"/>
          <ac:spMkLst>
            <pc:docMk/>
            <pc:sldMk cId="120517215" sldId="257"/>
            <ac:spMk id="2" creationId="{BF13C2C3-3C27-6748-B8C5-8E7FB4480433}"/>
          </ac:spMkLst>
        </pc:spChg>
        <pc:spChg chg="mod ord">
          <ac:chgData name="Peterson, Barbara (NSP)" userId="S::barbara.peterson@fao.org::4a3c5689-ce26-4a0b-ba79-9ffb1c0b9846" providerId="AD" clId="Web-{DC06C69A-CD07-A196-C0CA-070FC5C59267}" dt="2022-05-10T23:52:36.201" v="1"/>
          <ac:spMkLst>
            <pc:docMk/>
            <pc:sldMk cId="120517215" sldId="257"/>
            <ac:spMk id="3" creationId="{9C2F1E0B-3284-3849-950E-32EC44C1C236}"/>
          </ac:spMkLst>
        </pc:spChg>
        <pc:spChg chg="del">
          <ac:chgData name="Peterson, Barbara (NSP)" userId="S::barbara.peterson@fao.org::4a3c5689-ce26-4a0b-ba79-9ffb1c0b9846" providerId="AD" clId="Web-{DC06C69A-CD07-A196-C0CA-070FC5C59267}" dt="2022-05-10T23:52:36.201" v="1"/>
          <ac:spMkLst>
            <pc:docMk/>
            <pc:sldMk cId="120517215" sldId="257"/>
            <ac:spMk id="4" creationId="{C5A51279-91F1-0547-8F47-9CCDF9076A39}"/>
          </ac:spMkLst>
        </pc:spChg>
        <pc:spChg chg="del">
          <ac:chgData name="Peterson, Barbara (NSP)" userId="S::barbara.peterson@fao.org::4a3c5689-ce26-4a0b-ba79-9ffb1c0b9846" providerId="AD" clId="Web-{DC06C69A-CD07-A196-C0CA-070FC5C59267}" dt="2022-05-10T23:52:36.201" v="1"/>
          <ac:spMkLst>
            <pc:docMk/>
            <pc:sldMk cId="120517215" sldId="257"/>
            <ac:spMk id="5" creationId="{9804705B-ED32-B242-B008-BF375FFE22CD}"/>
          </ac:spMkLst>
        </pc:spChg>
      </pc:sldChg>
      <pc:sldChg chg="new">
        <pc:chgData name="Peterson, Barbara (NSP)" userId="S::barbara.peterson@fao.org::4a3c5689-ce26-4a0b-ba79-9ffb1c0b9846" providerId="AD" clId="Web-{DC06C69A-CD07-A196-C0CA-070FC5C59267}" dt="2022-05-10T23:52:26.716" v="0"/>
        <pc:sldMkLst>
          <pc:docMk/>
          <pc:sldMk cId="1100297963" sldId="268"/>
        </pc:sldMkLst>
      </pc:sldChg>
      <pc:sldChg chg="add">
        <pc:chgData name="Peterson, Barbara (NSP)" userId="S::barbara.peterson@fao.org::4a3c5689-ce26-4a0b-ba79-9ffb1c0b9846" providerId="AD" clId="Web-{DC06C69A-CD07-A196-C0CA-070FC5C59267}" dt="2022-05-10T23:52:41.263" v="2"/>
        <pc:sldMkLst>
          <pc:docMk/>
          <pc:sldMk cId="1406857101" sldId="269"/>
        </pc:sldMkLst>
      </pc:sldChg>
      <pc:sldMasterChg chg="add addSldLayout">
        <pc:chgData name="Peterson, Barbara (NSP)" userId="S::barbara.peterson@fao.org::4a3c5689-ce26-4a0b-ba79-9ffb1c0b9846" providerId="AD" clId="Web-{DC06C69A-CD07-A196-C0CA-070FC5C59267}" dt="2022-05-10T23:52:41.263" v="2"/>
        <pc:sldMasterMkLst>
          <pc:docMk/>
          <pc:sldMasterMk cId="333290649" sldId="2147483961"/>
        </pc:sldMasterMkLst>
        <pc:sldLayoutChg chg="add">
          <pc:chgData name="Peterson, Barbara (NSP)" userId="S::barbara.peterson@fao.org::4a3c5689-ce26-4a0b-ba79-9ffb1c0b9846" providerId="AD" clId="Web-{DC06C69A-CD07-A196-C0CA-070FC5C59267}" dt="2022-05-10T23:52:41.263" v="2"/>
          <pc:sldLayoutMkLst>
            <pc:docMk/>
            <pc:sldMasterMk cId="333290649" sldId="2147483961"/>
            <pc:sldLayoutMk cId="0" sldId="2147483962"/>
          </pc:sldLayoutMkLst>
        </pc:sldLayoutChg>
        <pc:sldLayoutChg chg="add">
          <pc:chgData name="Peterson, Barbara (NSP)" userId="S::barbara.peterson@fao.org::4a3c5689-ce26-4a0b-ba79-9ffb1c0b9846" providerId="AD" clId="Web-{DC06C69A-CD07-A196-C0CA-070FC5C59267}" dt="2022-05-10T23:52:41.263" v="2"/>
          <pc:sldLayoutMkLst>
            <pc:docMk/>
            <pc:sldMasterMk cId="333290649" sldId="2147483961"/>
            <pc:sldLayoutMk cId="0" sldId="2147483963"/>
          </pc:sldLayoutMkLst>
        </pc:sldLayoutChg>
        <pc:sldLayoutChg chg="add">
          <pc:chgData name="Peterson, Barbara (NSP)" userId="S::barbara.peterson@fao.org::4a3c5689-ce26-4a0b-ba79-9ffb1c0b9846" providerId="AD" clId="Web-{DC06C69A-CD07-A196-C0CA-070FC5C59267}" dt="2022-05-10T23:52:41.263" v="2"/>
          <pc:sldLayoutMkLst>
            <pc:docMk/>
            <pc:sldMasterMk cId="333290649" sldId="2147483961"/>
            <pc:sldLayoutMk cId="1538167112" sldId="2147483964"/>
          </pc:sldLayoutMkLst>
        </pc:sldLayoutChg>
        <pc:sldLayoutChg chg="add">
          <pc:chgData name="Peterson, Barbara (NSP)" userId="S::barbara.peterson@fao.org::4a3c5689-ce26-4a0b-ba79-9ffb1c0b9846" providerId="AD" clId="Web-{DC06C69A-CD07-A196-C0CA-070FC5C59267}" dt="2022-05-10T23:52:41.263" v="2"/>
          <pc:sldLayoutMkLst>
            <pc:docMk/>
            <pc:sldMasterMk cId="333290649" sldId="2147483961"/>
            <pc:sldLayoutMk cId="0" sldId="2147483965"/>
          </pc:sldLayoutMkLst>
        </pc:sldLayoutChg>
      </pc:sldMasterChg>
    </pc:docChg>
  </pc:docChgLst>
  <pc:docChgLst>
    <pc:chgData name="Peterson, Barbara (NSP)" userId="S::barbara.peterson@fao.org::4a3c5689-ce26-4a0b-ba79-9ffb1c0b9846" providerId="AD" clId="Web-{FEC388BA-72C7-A94D-97FD-2AC8721558C7}"/>
    <pc:docChg chg="">
      <pc:chgData name="Peterson, Barbara (NSP)" userId="S::barbara.peterson@fao.org::4a3c5689-ce26-4a0b-ba79-9ffb1c0b9846" providerId="AD" clId="Web-{FEC388BA-72C7-A94D-97FD-2AC8721558C7}" dt="2022-05-13T20:12:51.474" v="0"/>
      <pc:docMkLst>
        <pc:docMk/>
      </pc:docMkLst>
      <pc:sldChg chg="delCm">
        <pc:chgData name="Peterson, Barbara (NSP)" userId="S::barbara.peterson@fao.org::4a3c5689-ce26-4a0b-ba79-9ffb1c0b9846" providerId="AD" clId="Web-{FEC388BA-72C7-A94D-97FD-2AC8721558C7}" dt="2022-05-13T20:12:51.474" v="0"/>
        <pc:sldMkLst>
          <pc:docMk/>
          <pc:sldMk cId="2444819340" sldId="275"/>
        </pc:sldMkLst>
      </pc:sldChg>
    </pc:docChg>
  </pc:docChgLst>
  <pc:docChgLst>
    <pc:chgData name="Peterson, Barbara (NSP)" userId="S::barbara.peterson@fao.org::4a3c5689-ce26-4a0b-ba79-9ffb1c0b9846" providerId="AD" clId="Web-{FD1364CB-A762-7DCB-64D7-16A94A6EF814}"/>
    <pc:docChg chg="addSld modSld sldOrd">
      <pc:chgData name="Peterson, Barbara (NSP)" userId="S::barbara.peterson@fao.org::4a3c5689-ce26-4a0b-ba79-9ffb1c0b9846" providerId="AD" clId="Web-{FD1364CB-A762-7DCB-64D7-16A94A6EF814}" dt="2022-05-18T22:57:58.323" v="531" actId="20577"/>
      <pc:docMkLst>
        <pc:docMk/>
      </pc:docMkLst>
      <pc:sldChg chg="addSp delSp modSp">
        <pc:chgData name="Peterson, Barbara (NSP)" userId="S::barbara.peterson@fao.org::4a3c5689-ce26-4a0b-ba79-9ffb1c0b9846" providerId="AD" clId="Web-{FD1364CB-A762-7DCB-64D7-16A94A6EF814}" dt="2022-05-18T19:25:19.699" v="304" actId="1076"/>
        <pc:sldMkLst>
          <pc:docMk/>
          <pc:sldMk cId="120517215" sldId="257"/>
        </pc:sldMkLst>
        <pc:spChg chg="add mod">
          <ac:chgData name="Peterson, Barbara (NSP)" userId="S::barbara.peterson@fao.org::4a3c5689-ce26-4a0b-ba79-9ffb1c0b9846" providerId="AD" clId="Web-{FD1364CB-A762-7DCB-64D7-16A94A6EF814}" dt="2022-05-18T19:25:19.699" v="304" actId="1076"/>
          <ac:spMkLst>
            <pc:docMk/>
            <pc:sldMk cId="120517215" sldId="257"/>
            <ac:spMk id="4" creationId="{50927888-EDA7-E1F8-2772-ABA54EA1FD24}"/>
          </ac:spMkLst>
        </pc:spChg>
        <pc:spChg chg="add del">
          <ac:chgData name="Peterson, Barbara (NSP)" userId="S::barbara.peterson@fao.org::4a3c5689-ce26-4a0b-ba79-9ffb1c0b9846" providerId="AD" clId="Web-{FD1364CB-A762-7DCB-64D7-16A94A6EF814}" dt="2022-05-18T19:11:49.651" v="84"/>
          <ac:spMkLst>
            <pc:docMk/>
            <pc:sldMk cId="120517215" sldId="257"/>
            <ac:spMk id="5" creationId="{696C85A0-63B1-A60A-3543-02F41DDC7D8A}"/>
          </ac:spMkLst>
        </pc:spChg>
        <pc:spChg chg="add mod">
          <ac:chgData name="Peterson, Barbara (NSP)" userId="S::barbara.peterson@fao.org::4a3c5689-ce26-4a0b-ba79-9ffb1c0b9846" providerId="AD" clId="Web-{FD1364CB-A762-7DCB-64D7-16A94A6EF814}" dt="2022-05-18T19:14:37.755" v="97" actId="14100"/>
          <ac:spMkLst>
            <pc:docMk/>
            <pc:sldMk cId="120517215" sldId="257"/>
            <ac:spMk id="6" creationId="{5BFF93CD-F2DE-3489-33CC-2E9F2F727AC1}"/>
          </ac:spMkLst>
        </pc:spChg>
        <pc:spChg chg="del mod">
          <ac:chgData name="Peterson, Barbara (NSP)" userId="S::barbara.peterson@fao.org::4a3c5689-ce26-4a0b-ba79-9ffb1c0b9846" providerId="AD" clId="Web-{FD1364CB-A762-7DCB-64D7-16A94A6EF814}" dt="2022-05-18T19:17:53.282" v="116"/>
          <ac:spMkLst>
            <pc:docMk/>
            <pc:sldMk cId="120517215" sldId="257"/>
            <ac:spMk id="8" creationId="{00000000-0000-0000-0000-000000000000}"/>
          </ac:spMkLst>
        </pc:spChg>
        <pc:picChg chg="del">
          <ac:chgData name="Peterson, Barbara (NSP)" userId="S::barbara.peterson@fao.org::4a3c5689-ce26-4a0b-ba79-9ffb1c0b9846" providerId="AD" clId="Web-{FD1364CB-A762-7DCB-64D7-16A94A6EF814}" dt="2022-05-18T19:04:41" v="10"/>
          <ac:picMkLst>
            <pc:docMk/>
            <pc:sldMk cId="120517215" sldId="257"/>
            <ac:picMk id="2" creationId="{86187E4F-FD5A-8371-7ADE-8C9B07CADBA6}"/>
          </ac:picMkLst>
        </pc:picChg>
        <pc:picChg chg="add mod">
          <ac:chgData name="Peterson, Barbara (NSP)" userId="S::barbara.peterson@fao.org::4a3c5689-ce26-4a0b-ba79-9ffb1c0b9846" providerId="AD" clId="Web-{FD1364CB-A762-7DCB-64D7-16A94A6EF814}" dt="2022-05-18T19:18:19.971" v="118" actId="14100"/>
          <ac:picMkLst>
            <pc:docMk/>
            <pc:sldMk cId="120517215" sldId="257"/>
            <ac:picMk id="3" creationId="{9854BBE5-65B9-E714-8DDC-044937FBFB43}"/>
          </ac:picMkLst>
        </pc:picChg>
      </pc:sldChg>
      <pc:sldChg chg="modSp">
        <pc:chgData name="Peterson, Barbara (NSP)" userId="S::barbara.peterson@fao.org::4a3c5689-ce26-4a0b-ba79-9ffb1c0b9846" providerId="AD" clId="Web-{FD1364CB-A762-7DCB-64D7-16A94A6EF814}" dt="2022-05-18T22:57:58.323" v="531" actId="20577"/>
        <pc:sldMkLst>
          <pc:docMk/>
          <pc:sldMk cId="1853823641" sldId="276"/>
        </pc:sldMkLst>
        <pc:spChg chg="mod">
          <ac:chgData name="Peterson, Barbara (NSP)" userId="S::barbara.peterson@fao.org::4a3c5689-ce26-4a0b-ba79-9ffb1c0b9846" providerId="AD" clId="Web-{FD1364CB-A762-7DCB-64D7-16A94A6EF814}" dt="2022-05-18T22:57:58.323" v="531" actId="20577"/>
          <ac:spMkLst>
            <pc:docMk/>
            <pc:sldMk cId="1853823641" sldId="276"/>
            <ac:spMk id="3" creationId="{0CE68BB7-DD3C-664A-AC9D-74A5FE280DD9}"/>
          </ac:spMkLst>
        </pc:spChg>
      </pc:sldChg>
      <pc:sldChg chg="modSp">
        <pc:chgData name="Peterson, Barbara (NSP)" userId="S::barbara.peterson@fao.org::4a3c5689-ce26-4a0b-ba79-9ffb1c0b9846" providerId="AD" clId="Web-{FD1364CB-A762-7DCB-64D7-16A94A6EF814}" dt="2022-05-18T19:06:02.443" v="22" actId="20577"/>
        <pc:sldMkLst>
          <pc:docMk/>
          <pc:sldMk cId="2334327838" sldId="288"/>
        </pc:sldMkLst>
        <pc:spChg chg="mod">
          <ac:chgData name="Peterson, Barbara (NSP)" userId="S::barbara.peterson@fao.org::4a3c5689-ce26-4a0b-ba79-9ffb1c0b9846" providerId="AD" clId="Web-{FD1364CB-A762-7DCB-64D7-16A94A6EF814}" dt="2022-05-18T19:06:02.443" v="22" actId="20577"/>
          <ac:spMkLst>
            <pc:docMk/>
            <pc:sldMk cId="2334327838" sldId="288"/>
            <ac:spMk id="2" creationId="{00000000-0000-0000-0000-000000000000}"/>
          </ac:spMkLst>
        </pc:spChg>
      </pc:sldChg>
      <pc:sldChg chg="addSp delSp modSp add ord replId">
        <pc:chgData name="Peterson, Barbara (NSP)" userId="S::barbara.peterson@fao.org::4a3c5689-ce26-4a0b-ba79-9ffb1c0b9846" providerId="AD" clId="Web-{FD1364CB-A762-7DCB-64D7-16A94A6EF814}" dt="2022-05-18T19:40:42.286" v="517" actId="20577"/>
        <pc:sldMkLst>
          <pc:docMk/>
          <pc:sldMk cId="3947794829" sldId="294"/>
        </pc:sldMkLst>
        <pc:spChg chg="add mod">
          <ac:chgData name="Peterson, Barbara (NSP)" userId="S::barbara.peterson@fao.org::4a3c5689-ce26-4a0b-ba79-9ffb1c0b9846" providerId="AD" clId="Web-{FD1364CB-A762-7DCB-64D7-16A94A6EF814}" dt="2022-05-18T19:33:55.466" v="434" actId="1076"/>
          <ac:spMkLst>
            <pc:docMk/>
            <pc:sldMk cId="3947794829" sldId="294"/>
            <ac:spMk id="2" creationId="{ED781916-7623-8CD4-4C79-9B69078B2F0C}"/>
          </ac:spMkLst>
        </pc:spChg>
        <pc:spChg chg="mod">
          <ac:chgData name="Peterson, Barbara (NSP)" userId="S::barbara.peterson@fao.org::4a3c5689-ce26-4a0b-ba79-9ffb1c0b9846" providerId="AD" clId="Web-{FD1364CB-A762-7DCB-64D7-16A94A6EF814}" dt="2022-05-18T19:37:35.979" v="488" actId="20577"/>
          <ac:spMkLst>
            <pc:docMk/>
            <pc:sldMk cId="3947794829" sldId="294"/>
            <ac:spMk id="4" creationId="{50927888-EDA7-E1F8-2772-ABA54EA1FD24}"/>
          </ac:spMkLst>
        </pc:spChg>
        <pc:spChg chg="del">
          <ac:chgData name="Peterson, Barbara (NSP)" userId="S::barbara.peterson@fao.org::4a3c5689-ce26-4a0b-ba79-9ffb1c0b9846" providerId="AD" clId="Web-{FD1364CB-A762-7DCB-64D7-16A94A6EF814}" dt="2022-05-18T19:28:04.209" v="397"/>
          <ac:spMkLst>
            <pc:docMk/>
            <pc:sldMk cId="3947794829" sldId="294"/>
            <ac:spMk id="6" creationId="{5BFF93CD-F2DE-3489-33CC-2E9F2F727AC1}"/>
          </ac:spMkLst>
        </pc:spChg>
        <pc:spChg chg="add mod">
          <ac:chgData name="Peterson, Barbara (NSP)" userId="S::barbara.peterson@fao.org::4a3c5689-ce26-4a0b-ba79-9ffb1c0b9846" providerId="AD" clId="Web-{FD1364CB-A762-7DCB-64D7-16A94A6EF814}" dt="2022-05-18T19:40:42.286" v="517" actId="20577"/>
          <ac:spMkLst>
            <pc:docMk/>
            <pc:sldMk cId="3947794829" sldId="294"/>
            <ac:spMk id="7" creationId="{200F3D6B-A928-8187-3FB5-21934F4E070C}"/>
          </ac:spMkLst>
        </pc:spChg>
        <pc:spChg chg="mod">
          <ac:chgData name="Peterson, Barbara (NSP)" userId="S::barbara.peterson@fao.org::4a3c5689-ce26-4a0b-ba79-9ffb1c0b9846" providerId="AD" clId="Web-{FD1364CB-A762-7DCB-64D7-16A94A6EF814}" dt="2022-05-18T19:20:10.446" v="141" actId="1076"/>
          <ac:spMkLst>
            <pc:docMk/>
            <pc:sldMk cId="3947794829" sldId="294"/>
            <ac:spMk id="8" creationId="{00000000-0000-0000-0000-000000000000}"/>
          </ac:spMkLst>
        </pc:spChg>
        <pc:spChg chg="add mod">
          <ac:chgData name="Peterson, Barbara (NSP)" userId="S::barbara.peterson@fao.org::4a3c5689-ce26-4a0b-ba79-9ffb1c0b9846" providerId="AD" clId="Web-{FD1364CB-A762-7DCB-64D7-16A94A6EF814}" dt="2022-05-18T19:38:21.371" v="492" actId="20577"/>
          <ac:spMkLst>
            <pc:docMk/>
            <pc:sldMk cId="3947794829" sldId="294"/>
            <ac:spMk id="9" creationId="{81ED7301-F473-2A3D-0DDE-D17646D01ADB}"/>
          </ac:spMkLst>
        </pc:spChg>
        <pc:spChg chg="add mod">
          <ac:chgData name="Peterson, Barbara (NSP)" userId="S::barbara.peterson@fao.org::4a3c5689-ce26-4a0b-ba79-9ffb1c0b9846" providerId="AD" clId="Web-{FD1364CB-A762-7DCB-64D7-16A94A6EF814}" dt="2022-05-18T19:40:38.801" v="516" actId="20577"/>
          <ac:spMkLst>
            <pc:docMk/>
            <pc:sldMk cId="3947794829" sldId="294"/>
            <ac:spMk id="10" creationId="{DFE1C50E-8C53-0B18-8B2A-04E99F794EEA}"/>
          </ac:spMkLst>
        </pc:spChg>
        <pc:spChg chg="add mod">
          <ac:chgData name="Peterson, Barbara (NSP)" userId="S::barbara.peterson@fao.org::4a3c5689-ce26-4a0b-ba79-9ffb1c0b9846" providerId="AD" clId="Web-{FD1364CB-A762-7DCB-64D7-16A94A6EF814}" dt="2022-05-18T19:39:46.642" v="505" actId="1076"/>
          <ac:spMkLst>
            <pc:docMk/>
            <pc:sldMk cId="3947794829" sldId="294"/>
            <ac:spMk id="11" creationId="{A72AA414-60D9-8F0A-0AF6-BEA547DF874A}"/>
          </ac:spMkLst>
        </pc:spChg>
        <pc:spChg chg="add mod">
          <ac:chgData name="Peterson, Barbara (NSP)" userId="S::barbara.peterson@fao.org::4a3c5689-ce26-4a0b-ba79-9ffb1c0b9846" providerId="AD" clId="Web-{FD1364CB-A762-7DCB-64D7-16A94A6EF814}" dt="2022-05-18T19:38:45.513" v="495" actId="14100"/>
          <ac:spMkLst>
            <pc:docMk/>
            <pc:sldMk cId="3947794829" sldId="294"/>
            <ac:spMk id="12" creationId="{F4EA0F7D-5A0A-0AE3-BA4F-10FF1F3270C6}"/>
          </ac:spMkLst>
        </pc:spChg>
        <pc:spChg chg="add mod">
          <ac:chgData name="Peterson, Barbara (NSP)" userId="S::barbara.peterson@fao.org::4a3c5689-ce26-4a0b-ba79-9ffb1c0b9846" providerId="AD" clId="Web-{FD1364CB-A762-7DCB-64D7-16A94A6EF814}" dt="2022-05-18T19:40:07.674" v="508" actId="1076"/>
          <ac:spMkLst>
            <pc:docMk/>
            <pc:sldMk cId="3947794829" sldId="294"/>
            <ac:spMk id="13" creationId="{54A9D728-CA9A-4518-514B-D21894D6B46C}"/>
          </ac:spMkLst>
        </pc:spChg>
        <pc:spChg chg="add mod">
          <ac:chgData name="Peterson, Barbara (NSP)" userId="S::barbara.peterson@fao.org::4a3c5689-ce26-4a0b-ba79-9ffb1c0b9846" providerId="AD" clId="Web-{FD1364CB-A762-7DCB-64D7-16A94A6EF814}" dt="2022-05-18T19:39:59.080" v="507" actId="1076"/>
          <ac:spMkLst>
            <pc:docMk/>
            <pc:sldMk cId="3947794829" sldId="294"/>
            <ac:spMk id="14" creationId="{F0FB46C6-81E5-6965-7A5A-1A0CEF37BEC1}"/>
          </ac:spMkLst>
        </pc:spChg>
        <pc:spChg chg="add mod">
          <ac:chgData name="Peterson, Barbara (NSP)" userId="S::barbara.peterson@fao.org::4a3c5689-ce26-4a0b-ba79-9ffb1c0b9846" providerId="AD" clId="Web-{FD1364CB-A762-7DCB-64D7-16A94A6EF814}" dt="2022-05-18T19:33:49.745" v="433" actId="1076"/>
          <ac:spMkLst>
            <pc:docMk/>
            <pc:sldMk cId="3947794829" sldId="294"/>
            <ac:spMk id="15" creationId="{4F09D9EA-E597-77BE-81A2-4A6C0EFC8992}"/>
          </ac:spMkLst>
        </pc:spChg>
        <pc:picChg chg="mod">
          <ac:chgData name="Peterson, Barbara (NSP)" userId="S::barbara.peterson@fao.org::4a3c5689-ce26-4a0b-ba79-9ffb1c0b9846" providerId="AD" clId="Web-{FD1364CB-A762-7DCB-64D7-16A94A6EF814}" dt="2022-05-18T19:34:08.809" v="435" actId="1076"/>
          <ac:picMkLst>
            <pc:docMk/>
            <pc:sldMk cId="3947794829" sldId="294"/>
            <ac:picMk id="3" creationId="{9854BBE5-65B9-E714-8DDC-044937FBFB43}"/>
          </ac:picMkLst>
        </pc:picChg>
      </pc:sldChg>
    </pc:docChg>
  </pc:docChgLst>
  <pc:docChgLst>
    <pc:chgData name="Peterson, Barbara (NSP)" userId="S::barbara.peterson@fao.org::4a3c5689-ce26-4a0b-ba79-9ffb1c0b9846" providerId="AD" clId="Web-{DDBDCF7F-82D6-61D0-9815-9D9CB87742FF}"/>
    <pc:docChg chg="modSld">
      <pc:chgData name="Peterson, Barbara (NSP)" userId="S::barbara.peterson@fao.org::4a3c5689-ce26-4a0b-ba79-9ffb1c0b9846" providerId="AD" clId="Web-{DDBDCF7F-82D6-61D0-9815-9D9CB87742FF}" dt="2022-05-12T20:50:32.035" v="438" actId="20577"/>
      <pc:docMkLst>
        <pc:docMk/>
      </pc:docMkLst>
      <pc:sldChg chg="addSp delSp modSp">
        <pc:chgData name="Peterson, Barbara (NSP)" userId="S::barbara.peterson@fao.org::4a3c5689-ce26-4a0b-ba79-9ffb1c0b9846" providerId="AD" clId="Web-{DDBDCF7F-82D6-61D0-9815-9D9CB87742FF}" dt="2022-05-12T20:29:48.653" v="84" actId="20577"/>
        <pc:sldMkLst>
          <pc:docMk/>
          <pc:sldMk cId="120517215" sldId="257"/>
        </pc:sldMkLst>
        <pc:spChg chg="mod">
          <ac:chgData name="Peterson, Barbara (NSP)" userId="S::barbara.peterson@fao.org::4a3c5689-ce26-4a0b-ba79-9ffb1c0b9846" providerId="AD" clId="Web-{DDBDCF7F-82D6-61D0-9815-9D9CB87742FF}" dt="2022-05-12T20:29:48.653" v="84" actId="20577"/>
          <ac:spMkLst>
            <pc:docMk/>
            <pc:sldMk cId="120517215" sldId="257"/>
            <ac:spMk id="8" creationId="{00000000-0000-0000-0000-000000000000}"/>
          </ac:spMkLst>
        </pc:spChg>
        <pc:picChg chg="add mod">
          <ac:chgData name="Peterson, Barbara (NSP)" userId="S::barbara.peterson@fao.org::4a3c5689-ce26-4a0b-ba79-9ffb1c0b9846" providerId="AD" clId="Web-{DDBDCF7F-82D6-61D0-9815-9D9CB87742FF}" dt="2022-05-12T20:28:23.183" v="79" actId="1076"/>
          <ac:picMkLst>
            <pc:docMk/>
            <pc:sldMk cId="120517215" sldId="257"/>
            <ac:picMk id="2" creationId="{86187E4F-FD5A-8371-7ADE-8C9B07CADBA6}"/>
          </ac:picMkLst>
        </pc:picChg>
        <pc:picChg chg="del">
          <ac:chgData name="Peterson, Barbara (NSP)" userId="S::barbara.peterson@fao.org::4a3c5689-ce26-4a0b-ba79-9ffb1c0b9846" providerId="AD" clId="Web-{DDBDCF7F-82D6-61D0-9815-9D9CB87742FF}" dt="2022-05-12T20:24:08.241" v="73"/>
          <ac:picMkLst>
            <pc:docMk/>
            <pc:sldMk cId="120517215" sldId="257"/>
            <ac:picMk id="4" creationId="{00000000-0000-0000-0000-000000000000}"/>
          </ac:picMkLst>
        </pc:picChg>
        <pc:picChg chg="del">
          <ac:chgData name="Peterson, Barbara (NSP)" userId="S::barbara.peterson@fao.org::4a3c5689-ce26-4a0b-ba79-9ffb1c0b9846" providerId="AD" clId="Web-{DDBDCF7F-82D6-61D0-9815-9D9CB87742FF}" dt="2022-05-12T20:24:11.413" v="74"/>
          <ac:picMkLst>
            <pc:docMk/>
            <pc:sldMk cId="120517215" sldId="257"/>
            <ac:picMk id="5" creationId="{00000000-0000-0000-0000-000000000000}"/>
          </ac:picMkLst>
        </pc:picChg>
      </pc:sldChg>
      <pc:sldChg chg="modSp">
        <pc:chgData name="Peterson, Barbara (NSP)" userId="S::barbara.peterson@fao.org::4a3c5689-ce26-4a0b-ba79-9ffb1c0b9846" providerId="AD" clId="Web-{DDBDCF7F-82D6-61D0-9815-9D9CB87742FF}" dt="2022-05-12T20:42:46.964" v="339" actId="20577"/>
        <pc:sldMkLst>
          <pc:docMk/>
          <pc:sldMk cId="3997731843" sldId="271"/>
        </pc:sldMkLst>
        <pc:spChg chg="mod">
          <ac:chgData name="Peterson, Barbara (NSP)" userId="S::barbara.peterson@fao.org::4a3c5689-ce26-4a0b-ba79-9ffb1c0b9846" providerId="AD" clId="Web-{DDBDCF7F-82D6-61D0-9815-9D9CB87742FF}" dt="2022-05-12T20:42:46.964" v="339" actId="20577"/>
          <ac:spMkLst>
            <pc:docMk/>
            <pc:sldMk cId="3997731843" sldId="271"/>
            <ac:spMk id="2" creationId="{16CAE4D8-B039-0649-BDEF-444210836B94}"/>
          </ac:spMkLst>
        </pc:spChg>
      </pc:sldChg>
      <pc:sldChg chg="modSp">
        <pc:chgData name="Peterson, Barbara (NSP)" userId="S::barbara.peterson@fao.org::4a3c5689-ce26-4a0b-ba79-9ffb1c0b9846" providerId="AD" clId="Web-{DDBDCF7F-82D6-61D0-9815-9D9CB87742FF}" dt="2022-05-12T20:44:37.857" v="377" actId="20577"/>
        <pc:sldMkLst>
          <pc:docMk/>
          <pc:sldMk cId="201931342" sldId="272"/>
        </pc:sldMkLst>
        <pc:spChg chg="mod">
          <ac:chgData name="Peterson, Barbara (NSP)" userId="S::barbara.peterson@fao.org::4a3c5689-ce26-4a0b-ba79-9ffb1c0b9846" providerId="AD" clId="Web-{DDBDCF7F-82D6-61D0-9815-9D9CB87742FF}" dt="2022-05-12T20:44:37.857" v="377" actId="20577"/>
          <ac:spMkLst>
            <pc:docMk/>
            <pc:sldMk cId="201931342" sldId="272"/>
            <ac:spMk id="4" creationId="{00000000-0000-0000-0000-000000000000}"/>
          </ac:spMkLst>
        </pc:spChg>
      </pc:sldChg>
      <pc:sldChg chg="modSp">
        <pc:chgData name="Peterson, Barbara (NSP)" userId="S::barbara.peterson@fao.org::4a3c5689-ce26-4a0b-ba79-9ffb1c0b9846" providerId="AD" clId="Web-{DDBDCF7F-82D6-61D0-9815-9D9CB87742FF}" dt="2022-05-12T20:43:31.215" v="356" actId="20577"/>
        <pc:sldMkLst>
          <pc:docMk/>
          <pc:sldMk cId="2444819340" sldId="275"/>
        </pc:sldMkLst>
        <pc:spChg chg="mod">
          <ac:chgData name="Peterson, Barbara (NSP)" userId="S::barbara.peterson@fao.org::4a3c5689-ce26-4a0b-ba79-9ffb1c0b9846" providerId="AD" clId="Web-{DDBDCF7F-82D6-61D0-9815-9D9CB87742FF}" dt="2022-05-12T20:43:31.215" v="356" actId="20577"/>
          <ac:spMkLst>
            <pc:docMk/>
            <pc:sldMk cId="2444819340" sldId="275"/>
            <ac:spMk id="2" creationId="{16CAE4D8-B039-0649-BDEF-444210836B94}"/>
          </ac:spMkLst>
        </pc:spChg>
      </pc:sldChg>
      <pc:sldChg chg="modSp">
        <pc:chgData name="Peterson, Barbara (NSP)" userId="S::barbara.peterson@fao.org::4a3c5689-ce26-4a0b-ba79-9ffb1c0b9846" providerId="AD" clId="Web-{DDBDCF7F-82D6-61D0-9815-9D9CB87742FF}" dt="2022-05-12T20:50:32.035" v="438" actId="20577"/>
        <pc:sldMkLst>
          <pc:docMk/>
          <pc:sldMk cId="1853823641" sldId="276"/>
        </pc:sldMkLst>
        <pc:spChg chg="mod">
          <ac:chgData name="Peterson, Barbara (NSP)" userId="S::barbara.peterson@fao.org::4a3c5689-ce26-4a0b-ba79-9ffb1c0b9846" providerId="AD" clId="Web-{DDBDCF7F-82D6-61D0-9815-9D9CB87742FF}" dt="2022-05-12T20:50:32.035" v="438" actId="20577"/>
          <ac:spMkLst>
            <pc:docMk/>
            <pc:sldMk cId="1853823641" sldId="276"/>
            <ac:spMk id="2" creationId="{16CAE4D8-B039-0649-BDEF-444210836B94}"/>
          </ac:spMkLst>
        </pc:spChg>
        <pc:picChg chg="mod">
          <ac:chgData name="Peterson, Barbara (NSP)" userId="S::barbara.peterson@fao.org::4a3c5689-ce26-4a0b-ba79-9ffb1c0b9846" providerId="AD" clId="Web-{DDBDCF7F-82D6-61D0-9815-9D9CB87742FF}" dt="2022-05-12T20:45:11.545" v="379" actId="1076"/>
          <ac:picMkLst>
            <pc:docMk/>
            <pc:sldMk cId="1853823641" sldId="276"/>
            <ac:picMk id="8" creationId="{00000000-0000-0000-0000-000000000000}"/>
          </ac:picMkLst>
        </pc:picChg>
      </pc:sldChg>
      <pc:sldChg chg="modSp">
        <pc:chgData name="Peterson, Barbara (NSP)" userId="S::barbara.peterson@fao.org::4a3c5689-ce26-4a0b-ba79-9ffb1c0b9846" providerId="AD" clId="Web-{DDBDCF7F-82D6-61D0-9815-9D9CB87742FF}" dt="2022-05-12T20:44:03.528" v="358" actId="20577"/>
        <pc:sldMkLst>
          <pc:docMk/>
          <pc:sldMk cId="679748947" sldId="280"/>
        </pc:sldMkLst>
        <pc:spChg chg="mod">
          <ac:chgData name="Peterson, Barbara (NSP)" userId="S::barbara.peterson@fao.org::4a3c5689-ce26-4a0b-ba79-9ffb1c0b9846" providerId="AD" clId="Web-{DDBDCF7F-82D6-61D0-9815-9D9CB87742FF}" dt="2022-05-12T20:44:03.528" v="358" actId="20577"/>
          <ac:spMkLst>
            <pc:docMk/>
            <pc:sldMk cId="679748947" sldId="280"/>
            <ac:spMk id="2" creationId="{16CAE4D8-B039-0649-BDEF-444210836B94}"/>
          </ac:spMkLst>
        </pc:spChg>
      </pc:sldChg>
      <pc:sldChg chg="modSp">
        <pc:chgData name="Peterson, Barbara (NSP)" userId="S::barbara.peterson@fao.org::4a3c5689-ce26-4a0b-ba79-9ffb1c0b9846" providerId="AD" clId="Web-{DDBDCF7F-82D6-61D0-9815-9D9CB87742FF}" dt="2022-05-12T20:44:23.466" v="376" actId="20577"/>
        <pc:sldMkLst>
          <pc:docMk/>
          <pc:sldMk cId="3335708446" sldId="282"/>
        </pc:sldMkLst>
        <pc:spChg chg="mod">
          <ac:chgData name="Peterson, Barbara (NSP)" userId="S::barbara.peterson@fao.org::4a3c5689-ce26-4a0b-ba79-9ffb1c0b9846" providerId="AD" clId="Web-{DDBDCF7F-82D6-61D0-9815-9D9CB87742FF}" dt="2022-05-12T20:44:23.466" v="376" actId="20577"/>
          <ac:spMkLst>
            <pc:docMk/>
            <pc:sldMk cId="3335708446" sldId="282"/>
            <ac:spMk id="2" creationId="{16CAE4D8-B039-0649-BDEF-444210836B94}"/>
          </ac:spMkLst>
        </pc:spChg>
      </pc:sldChg>
      <pc:sldChg chg="modSp">
        <pc:chgData name="Peterson, Barbara (NSP)" userId="S::barbara.peterson@fao.org::4a3c5689-ce26-4a0b-ba79-9ffb1c0b9846" providerId="AD" clId="Web-{DDBDCF7F-82D6-61D0-9815-9D9CB87742FF}" dt="2022-05-12T20:48:57.065" v="437" actId="20577"/>
        <pc:sldMkLst>
          <pc:docMk/>
          <pc:sldMk cId="2334327838" sldId="288"/>
        </pc:sldMkLst>
        <pc:spChg chg="mod">
          <ac:chgData name="Peterson, Barbara (NSP)" userId="S::barbara.peterson@fao.org::4a3c5689-ce26-4a0b-ba79-9ffb1c0b9846" providerId="AD" clId="Web-{DDBDCF7F-82D6-61D0-9815-9D9CB87742FF}" dt="2022-05-12T20:48:57.065" v="437" actId="20577"/>
          <ac:spMkLst>
            <pc:docMk/>
            <pc:sldMk cId="2334327838" sldId="288"/>
            <ac:spMk id="2" creationId="{00000000-0000-0000-0000-000000000000}"/>
          </ac:spMkLst>
        </pc:spChg>
      </pc:sldChg>
      <pc:sldChg chg="modSp">
        <pc:chgData name="Peterson, Barbara (NSP)" userId="S::barbara.peterson@fao.org::4a3c5689-ce26-4a0b-ba79-9ffb1c0b9846" providerId="AD" clId="Web-{DDBDCF7F-82D6-61D0-9815-9D9CB87742FF}" dt="2022-05-12T20:46:45.875" v="384" actId="1076"/>
        <pc:sldMkLst>
          <pc:docMk/>
          <pc:sldMk cId="1098331983" sldId="290"/>
        </pc:sldMkLst>
        <pc:spChg chg="mod">
          <ac:chgData name="Peterson, Barbara (NSP)" userId="S::barbara.peterson@fao.org::4a3c5689-ce26-4a0b-ba79-9ffb1c0b9846" providerId="AD" clId="Web-{DDBDCF7F-82D6-61D0-9815-9D9CB87742FF}" dt="2022-05-12T20:46:31.218" v="383" actId="20577"/>
          <ac:spMkLst>
            <pc:docMk/>
            <pc:sldMk cId="1098331983" sldId="290"/>
            <ac:spMk id="9" creationId="{00000000-0000-0000-0000-000000000000}"/>
          </ac:spMkLst>
        </pc:spChg>
        <pc:picChg chg="mod">
          <ac:chgData name="Peterson, Barbara (NSP)" userId="S::barbara.peterson@fao.org::4a3c5689-ce26-4a0b-ba79-9ffb1c0b9846" providerId="AD" clId="Web-{DDBDCF7F-82D6-61D0-9815-9D9CB87742FF}" dt="2022-05-12T20:46:45.875" v="384" actId="1076"/>
          <ac:picMkLst>
            <pc:docMk/>
            <pc:sldMk cId="1098331983" sldId="290"/>
            <ac:picMk id="21" creationId="{00000000-0000-0000-0000-000000000000}"/>
          </ac:picMkLst>
        </pc:picChg>
      </pc:sldChg>
      <pc:sldChg chg="modSp">
        <pc:chgData name="Peterson, Barbara (NSP)" userId="S::barbara.peterson@fao.org::4a3c5689-ce26-4a0b-ba79-9ffb1c0b9846" providerId="AD" clId="Web-{DDBDCF7F-82D6-61D0-9815-9D9CB87742FF}" dt="2022-05-12T20:38:21.803" v="252" actId="20577"/>
        <pc:sldMkLst>
          <pc:docMk/>
          <pc:sldMk cId="3336544674" sldId="291"/>
        </pc:sldMkLst>
        <pc:spChg chg="mod">
          <ac:chgData name="Peterson, Barbara (NSP)" userId="S::barbara.peterson@fao.org::4a3c5689-ce26-4a0b-ba79-9ffb1c0b9846" providerId="AD" clId="Web-{DDBDCF7F-82D6-61D0-9815-9D9CB87742FF}" dt="2022-05-12T20:38:21.803" v="252" actId="20577"/>
          <ac:spMkLst>
            <pc:docMk/>
            <pc:sldMk cId="3336544674" sldId="291"/>
            <ac:spMk id="5" creationId="{00000000-0000-0000-0000-000000000000}"/>
          </ac:spMkLst>
        </pc:spChg>
      </pc:sldChg>
      <pc:sldChg chg="modSp">
        <pc:chgData name="Peterson, Barbara (NSP)" userId="S::barbara.peterson@fao.org::4a3c5689-ce26-4a0b-ba79-9ffb1c0b9846" providerId="AD" clId="Web-{DDBDCF7F-82D6-61D0-9815-9D9CB87742FF}" dt="2022-05-12T20:36:29.692" v="237" actId="20577"/>
        <pc:sldMkLst>
          <pc:docMk/>
          <pc:sldMk cId="599392385" sldId="292"/>
        </pc:sldMkLst>
        <pc:spChg chg="mod">
          <ac:chgData name="Peterson, Barbara (NSP)" userId="S::barbara.peterson@fao.org::4a3c5689-ce26-4a0b-ba79-9ffb1c0b9846" providerId="AD" clId="Web-{DDBDCF7F-82D6-61D0-9815-9D9CB87742FF}" dt="2022-05-12T20:36:29.692" v="237" actId="20577"/>
          <ac:spMkLst>
            <pc:docMk/>
            <pc:sldMk cId="599392385" sldId="292"/>
            <ac:spMk id="5" creationId="{00000000-0000-0000-0000-000000000000}"/>
          </ac:spMkLst>
        </pc:spChg>
      </pc:sldChg>
      <pc:sldChg chg="modSp">
        <pc:chgData name="Peterson, Barbara (NSP)" userId="S::barbara.peterson@fao.org::4a3c5689-ce26-4a0b-ba79-9ffb1c0b9846" providerId="AD" clId="Web-{DDBDCF7F-82D6-61D0-9815-9D9CB87742FF}" dt="2022-05-12T20:41:27.385" v="328" actId="20577"/>
        <pc:sldMkLst>
          <pc:docMk/>
          <pc:sldMk cId="972577332" sldId="293"/>
        </pc:sldMkLst>
        <pc:spChg chg="mod">
          <ac:chgData name="Peterson, Barbara (NSP)" userId="S::barbara.peterson@fao.org::4a3c5689-ce26-4a0b-ba79-9ffb1c0b9846" providerId="AD" clId="Web-{DDBDCF7F-82D6-61D0-9815-9D9CB87742FF}" dt="2022-05-12T20:40:46.509" v="312" actId="20577"/>
          <ac:spMkLst>
            <pc:docMk/>
            <pc:sldMk cId="972577332" sldId="293"/>
            <ac:spMk id="4" creationId="{00000000-0000-0000-0000-000000000000}"/>
          </ac:spMkLst>
        </pc:spChg>
        <pc:spChg chg="mod">
          <ac:chgData name="Peterson, Barbara (NSP)" userId="S::barbara.peterson@fao.org::4a3c5689-ce26-4a0b-ba79-9ffb1c0b9846" providerId="AD" clId="Web-{DDBDCF7F-82D6-61D0-9815-9D9CB87742FF}" dt="2022-05-12T20:41:27.385" v="328" actId="20577"/>
          <ac:spMkLst>
            <pc:docMk/>
            <pc:sldMk cId="972577332" sldId="293"/>
            <ac:spMk id="5"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24/05/2022</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24/05/2022</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7.3 Draft Specifications for new Guides and Training Materials </a:t>
            </a:r>
          </a:p>
          <a:p>
            <a:r>
              <a:rPr lang="en-US"/>
              <a:t>30 minutes</a:t>
            </a:r>
            <a:r>
              <a:rPr lang="en-US" baseline="0"/>
              <a:t> </a:t>
            </a:r>
          </a:p>
          <a:p>
            <a:r>
              <a:rPr lang="en-US" baseline="0"/>
              <a:t>To be delivered by an IC member</a:t>
            </a:r>
          </a:p>
          <a:p>
            <a:r>
              <a:rPr lang="en-US" baseline="0"/>
              <a:t>PPT developed by Barbara Peterson (IFU)</a:t>
            </a:r>
            <a:endParaRPr lang="en-CA"/>
          </a:p>
        </p:txBody>
      </p:sp>
      <p:sp>
        <p:nvSpPr>
          <p:cNvPr id="4" name="Slide Number Placeholder 3"/>
          <p:cNvSpPr>
            <a:spLocks noGrp="1"/>
          </p:cNvSpPr>
          <p:nvPr>
            <p:ph type="sldNum" sz="quarter" idx="10"/>
          </p:nvPr>
        </p:nvSpPr>
        <p:spPr/>
        <p:txBody>
          <a:bodyPr/>
          <a:lstStyle/>
          <a:p>
            <a:fld id="{F181C075-0A87-4D04-85DC-C41B8B8D094E}" type="slidenum">
              <a:rPr lang="en-GB" smtClean="0"/>
              <a:pPr/>
              <a:t>1</a:t>
            </a:fld>
            <a:endParaRPr lang="en-GB"/>
          </a:p>
        </p:txBody>
      </p:sp>
    </p:spTree>
    <p:extLst>
      <p:ext uri="{BB962C8B-B14F-4D97-AF65-F5344CB8AC3E}">
        <p14:creationId xmlns:p14="http://schemas.microsoft.com/office/powerpoint/2010/main" val="37597182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14400" algn="l"/>
            <a:r>
              <a:rPr lang="en-US" sz="1600" b="0" i="0">
                <a:solidFill>
                  <a:srgbClr val="201F1E"/>
                </a:solidFill>
                <a:effectLst/>
                <a:latin typeface="inherit"/>
              </a:rPr>
              <a:t>Focus of the discussion today is on step # 2 – developing the specification</a:t>
            </a:r>
          </a:p>
          <a:p>
            <a:pPr marL="914400" algn="l"/>
            <a:endParaRPr lang="en-US" sz="1600" b="0" i="0">
              <a:solidFill>
                <a:srgbClr val="201F1E"/>
              </a:solidFill>
              <a:effectLst/>
              <a:latin typeface="inherit"/>
            </a:endParaRPr>
          </a:p>
          <a:p>
            <a:pPr marL="914400" algn="l"/>
            <a:r>
              <a:rPr lang="en-US" sz="1600" b="0" i="0">
                <a:solidFill>
                  <a:srgbClr val="201F1E"/>
                </a:solidFill>
                <a:effectLst/>
                <a:latin typeface="inherit"/>
              </a:rPr>
              <a:t>1.      Topic submission, selection and prioritization</a:t>
            </a:r>
            <a:endParaRPr lang="en-US" sz="1200" b="0" i="0">
              <a:solidFill>
                <a:srgbClr val="201F1E"/>
              </a:solidFill>
              <a:effectLst/>
              <a:latin typeface="Calibri" panose="020F0502020204030204" pitchFamily="34" charset="0"/>
            </a:endParaRPr>
          </a:p>
          <a:p>
            <a:pPr marL="914400" algn="l"/>
            <a:r>
              <a:rPr lang="en-US" sz="1600" b="0" i="0">
                <a:solidFill>
                  <a:srgbClr val="201F1E"/>
                </a:solidFill>
                <a:effectLst/>
                <a:latin typeface="inherit"/>
              </a:rPr>
              <a:t>2.      Developing the Specification</a:t>
            </a:r>
            <a:endParaRPr lang="en-US" sz="1200" b="0" i="0">
              <a:solidFill>
                <a:srgbClr val="201F1E"/>
              </a:solidFill>
              <a:effectLst/>
              <a:latin typeface="Calibri" panose="020F0502020204030204" pitchFamily="34" charset="0"/>
            </a:endParaRPr>
          </a:p>
          <a:p>
            <a:pPr marL="914400" algn="l"/>
            <a:r>
              <a:rPr lang="en-US" sz="1600" b="0" i="0">
                <a:solidFill>
                  <a:srgbClr val="201F1E"/>
                </a:solidFill>
                <a:effectLst/>
                <a:latin typeface="inherit"/>
              </a:rPr>
              <a:t>3.      Identifying resources and work planning</a:t>
            </a:r>
            <a:endParaRPr lang="en-US" sz="1200" b="0" i="0">
              <a:solidFill>
                <a:srgbClr val="201F1E"/>
              </a:solidFill>
              <a:effectLst/>
              <a:latin typeface="Calibri" panose="020F0502020204030204" pitchFamily="34" charset="0"/>
            </a:endParaRPr>
          </a:p>
          <a:p>
            <a:pPr marL="914400" algn="l"/>
            <a:r>
              <a:rPr lang="en-US" sz="1600" b="0" i="0">
                <a:solidFill>
                  <a:srgbClr val="201F1E"/>
                </a:solidFill>
                <a:effectLst/>
                <a:latin typeface="inherit"/>
              </a:rPr>
              <a:t>4.      Establishing the working group</a:t>
            </a:r>
            <a:endParaRPr lang="en-US" sz="1200" b="0" i="0">
              <a:solidFill>
                <a:srgbClr val="201F1E"/>
              </a:solidFill>
              <a:effectLst/>
              <a:latin typeface="Calibri" panose="020F0502020204030204" pitchFamily="34" charset="0"/>
            </a:endParaRPr>
          </a:p>
          <a:p>
            <a:pPr marL="914400" algn="l"/>
            <a:r>
              <a:rPr lang="en-US" sz="1600" b="0" i="0">
                <a:solidFill>
                  <a:srgbClr val="201F1E"/>
                </a:solidFill>
                <a:effectLst/>
                <a:latin typeface="inherit"/>
              </a:rPr>
              <a:t>5.      Developing the product</a:t>
            </a:r>
            <a:endParaRPr lang="en-US" sz="1200" b="0" i="0">
              <a:solidFill>
                <a:srgbClr val="201F1E"/>
              </a:solidFill>
              <a:effectLst/>
              <a:latin typeface="Calibri" panose="020F0502020204030204" pitchFamily="34" charset="0"/>
            </a:endParaRPr>
          </a:p>
          <a:p>
            <a:pPr marL="914400" algn="l"/>
            <a:r>
              <a:rPr lang="en-US" sz="1600" b="0" i="0">
                <a:solidFill>
                  <a:srgbClr val="201F1E"/>
                </a:solidFill>
                <a:effectLst/>
                <a:latin typeface="inherit"/>
              </a:rPr>
              <a:t>6.      Publication</a:t>
            </a:r>
            <a:endParaRPr lang="en-US" sz="1200" b="0" i="0">
              <a:solidFill>
                <a:srgbClr val="201F1E"/>
              </a:solidFill>
              <a:effectLst/>
              <a:latin typeface="Calibri" panose="020F0502020204030204" pitchFamily="34" charset="0"/>
            </a:endParaRPr>
          </a:p>
          <a:p>
            <a:pPr marL="914400" algn="l"/>
            <a:r>
              <a:rPr lang="en-US" sz="1600" b="0" i="0">
                <a:solidFill>
                  <a:srgbClr val="201F1E"/>
                </a:solidFill>
                <a:effectLst/>
                <a:latin typeface="inherit"/>
              </a:rPr>
              <a:t>7.      Implementation</a:t>
            </a:r>
            <a:endParaRPr lang="en-US" sz="1200" b="0" i="0">
              <a:solidFill>
                <a:srgbClr val="201F1E"/>
              </a:solidFill>
              <a:effectLst/>
              <a:latin typeface="Calibri" panose="020F0502020204030204" pitchFamily="34" charset="0"/>
            </a:endParaRPr>
          </a:p>
          <a:p>
            <a:pPr marL="914400" algn="l"/>
            <a:r>
              <a:rPr lang="en-US" sz="1600" b="0" i="0">
                <a:solidFill>
                  <a:srgbClr val="201F1E"/>
                </a:solidFill>
                <a:effectLst/>
                <a:latin typeface="inherit"/>
              </a:rPr>
              <a:t>8.      Translations</a:t>
            </a:r>
            <a:endParaRPr lang="en-US" sz="1200" b="0" i="0">
              <a:solidFill>
                <a:srgbClr val="201F1E"/>
              </a:solidFill>
              <a:effectLst/>
              <a:latin typeface="Calibri" panose="020F0502020204030204" pitchFamily="34" charset="0"/>
            </a:endParaRPr>
          </a:p>
          <a:p>
            <a:pPr marL="914400" algn="l"/>
            <a:r>
              <a:rPr lang="en-US" sz="1600" b="0" i="0">
                <a:solidFill>
                  <a:srgbClr val="201F1E"/>
                </a:solidFill>
                <a:effectLst/>
                <a:latin typeface="inherit"/>
              </a:rPr>
              <a:t>9.      Periodic revisions</a:t>
            </a:r>
            <a:endParaRPr lang="en-US" sz="1200" b="0" i="0">
              <a:solidFill>
                <a:srgbClr val="201F1E"/>
              </a:solidFill>
              <a:effectLst/>
              <a:latin typeface="Calibri" panose="020F0502020204030204" pitchFamily="34" charset="0"/>
            </a:endParaRPr>
          </a:p>
          <a:p>
            <a:endParaRPr lang="en-CA"/>
          </a:p>
        </p:txBody>
      </p:sp>
      <p:sp>
        <p:nvSpPr>
          <p:cNvPr id="4" name="Slide Number Placeholder 3"/>
          <p:cNvSpPr>
            <a:spLocks noGrp="1"/>
          </p:cNvSpPr>
          <p:nvPr>
            <p:ph type="sldNum" sz="quarter" idx="10"/>
          </p:nvPr>
        </p:nvSpPr>
        <p:spPr/>
        <p:txBody>
          <a:bodyPr/>
          <a:lstStyle/>
          <a:p>
            <a:fld id="{F181C075-0A87-4D04-85DC-C41B8B8D094E}" type="slidenum">
              <a:rPr lang="en-GB" smtClean="0"/>
              <a:pPr/>
              <a:t>4</a:t>
            </a:fld>
            <a:endParaRPr lang="en-GB"/>
          </a:p>
        </p:txBody>
      </p:sp>
    </p:spTree>
    <p:extLst>
      <p:ext uri="{BB962C8B-B14F-4D97-AF65-F5344CB8AC3E}">
        <p14:creationId xmlns:p14="http://schemas.microsoft.com/office/powerpoint/2010/main" val="38108744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Each topic proposal that is submitted during the Call for Topics must have a draft Specification to be considered complete</a:t>
            </a:r>
          </a:p>
          <a:p>
            <a:endParaRPr lang="en-CA"/>
          </a:p>
        </p:txBody>
      </p:sp>
      <p:sp>
        <p:nvSpPr>
          <p:cNvPr id="4" name="Slide Number Placeholder 3"/>
          <p:cNvSpPr>
            <a:spLocks noGrp="1"/>
          </p:cNvSpPr>
          <p:nvPr>
            <p:ph type="sldNum" sz="quarter" idx="10"/>
          </p:nvPr>
        </p:nvSpPr>
        <p:spPr/>
        <p:txBody>
          <a:bodyPr/>
          <a:lstStyle/>
          <a:p>
            <a:fld id="{F181C075-0A87-4D04-85DC-C41B8B8D094E}" type="slidenum">
              <a:rPr lang="en-GB" smtClean="0"/>
              <a:pPr/>
              <a:t>5</a:t>
            </a:fld>
            <a:endParaRPr lang="en-GB"/>
          </a:p>
        </p:txBody>
      </p:sp>
    </p:spTree>
    <p:extLst>
      <p:ext uri="{BB962C8B-B14F-4D97-AF65-F5344CB8AC3E}">
        <p14:creationId xmlns:p14="http://schemas.microsoft.com/office/powerpoint/2010/main" val="33875856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Note the information on this and the following slides is not complete. Please reference the draft specifications for the complete Scope and Purpose.</a:t>
            </a:r>
          </a:p>
        </p:txBody>
      </p:sp>
      <p:sp>
        <p:nvSpPr>
          <p:cNvPr id="4" name="Slide Number Placeholder 3"/>
          <p:cNvSpPr>
            <a:spLocks noGrp="1"/>
          </p:cNvSpPr>
          <p:nvPr>
            <p:ph type="sldNum" sz="quarter" idx="10"/>
          </p:nvPr>
        </p:nvSpPr>
        <p:spPr/>
        <p:txBody>
          <a:bodyPr/>
          <a:lstStyle/>
          <a:p>
            <a:fld id="{F181C075-0A87-4D04-85DC-C41B8B8D094E}" type="slidenum">
              <a:rPr lang="en-GB" smtClean="0"/>
              <a:pPr/>
              <a:t>9</a:t>
            </a:fld>
            <a:endParaRPr lang="en-GB"/>
          </a:p>
        </p:txBody>
      </p:sp>
    </p:spTree>
    <p:extLst>
      <p:ext uri="{BB962C8B-B14F-4D97-AF65-F5344CB8AC3E}">
        <p14:creationId xmlns:p14="http://schemas.microsoft.com/office/powerpoint/2010/main" val="29406383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the information on this and the following slides is not complete. Please reference the draft specifications for the complete Scope and Purpose.</a:t>
            </a:r>
          </a:p>
          <a:p>
            <a:endParaRPr lang="en-CA"/>
          </a:p>
        </p:txBody>
      </p:sp>
      <p:sp>
        <p:nvSpPr>
          <p:cNvPr id="4" name="Slide Number Placeholder 3"/>
          <p:cNvSpPr>
            <a:spLocks noGrp="1"/>
          </p:cNvSpPr>
          <p:nvPr>
            <p:ph type="sldNum" sz="quarter" idx="10"/>
          </p:nvPr>
        </p:nvSpPr>
        <p:spPr/>
        <p:txBody>
          <a:bodyPr/>
          <a:lstStyle/>
          <a:p>
            <a:fld id="{F181C075-0A87-4D04-85DC-C41B8B8D094E}" type="slidenum">
              <a:rPr lang="en-GB" smtClean="0"/>
              <a:pPr/>
              <a:t>10</a:t>
            </a:fld>
            <a:endParaRPr lang="en-GB"/>
          </a:p>
        </p:txBody>
      </p:sp>
    </p:spTree>
    <p:extLst>
      <p:ext uri="{BB962C8B-B14F-4D97-AF65-F5344CB8AC3E}">
        <p14:creationId xmlns:p14="http://schemas.microsoft.com/office/powerpoint/2010/main" val="26542111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the information on this and the following slide is not complete. Please reference the draft specifications for the complete Scope and Purpose.</a:t>
            </a:r>
          </a:p>
          <a:p>
            <a:endParaRPr lang="en-CA"/>
          </a:p>
        </p:txBody>
      </p:sp>
      <p:sp>
        <p:nvSpPr>
          <p:cNvPr id="4" name="Slide Number Placeholder 3"/>
          <p:cNvSpPr>
            <a:spLocks noGrp="1"/>
          </p:cNvSpPr>
          <p:nvPr>
            <p:ph type="sldNum" sz="quarter" idx="10"/>
          </p:nvPr>
        </p:nvSpPr>
        <p:spPr/>
        <p:txBody>
          <a:bodyPr/>
          <a:lstStyle/>
          <a:p>
            <a:fld id="{F181C075-0A87-4D04-85DC-C41B8B8D094E}" type="slidenum">
              <a:rPr lang="en-GB" smtClean="0"/>
              <a:pPr/>
              <a:t>11</a:t>
            </a:fld>
            <a:endParaRPr lang="en-GB"/>
          </a:p>
        </p:txBody>
      </p:sp>
    </p:spTree>
    <p:extLst>
      <p:ext uri="{BB962C8B-B14F-4D97-AF65-F5344CB8AC3E}">
        <p14:creationId xmlns:p14="http://schemas.microsoft.com/office/powerpoint/2010/main" val="10827730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the information on this slide is not complete. Please reference the draft specifications for the complete Scope and Purpose.</a:t>
            </a:r>
          </a:p>
          <a:p>
            <a:endParaRPr lang="en-CA"/>
          </a:p>
          <a:p>
            <a:r>
              <a:rPr lang="en-CA" dirty="0">
                <a:cs typeface="Calibri"/>
              </a:rPr>
              <a:t>Note that "process" refers to the use</a:t>
            </a:r>
            <a:r>
              <a:rPr lang="en-CA"/>
              <a:t> of the strategic management tools.</a:t>
            </a:r>
            <a:endParaRPr lang="en-CA" dirty="0">
              <a:cs typeface="Calibri"/>
            </a:endParaRPr>
          </a:p>
        </p:txBody>
      </p:sp>
      <p:sp>
        <p:nvSpPr>
          <p:cNvPr id="4" name="Slide Number Placeholder 3"/>
          <p:cNvSpPr>
            <a:spLocks noGrp="1"/>
          </p:cNvSpPr>
          <p:nvPr>
            <p:ph type="sldNum" sz="quarter" idx="10"/>
          </p:nvPr>
        </p:nvSpPr>
        <p:spPr/>
        <p:txBody>
          <a:bodyPr/>
          <a:lstStyle/>
          <a:p>
            <a:fld id="{F181C075-0A87-4D04-85DC-C41B8B8D094E}" type="slidenum">
              <a:rPr lang="en-GB" smtClean="0"/>
              <a:pPr/>
              <a:t>12</a:t>
            </a:fld>
            <a:endParaRPr lang="en-GB"/>
          </a:p>
        </p:txBody>
      </p:sp>
    </p:spTree>
    <p:extLst>
      <p:ext uri="{BB962C8B-B14F-4D97-AF65-F5344CB8AC3E}">
        <p14:creationId xmlns:p14="http://schemas.microsoft.com/office/powerpoint/2010/main" val="40041135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14400" algn="l"/>
            <a:r>
              <a:rPr lang="en-US" sz="1600" b="0" i="0">
                <a:solidFill>
                  <a:srgbClr val="201F1E"/>
                </a:solidFill>
                <a:effectLst/>
                <a:latin typeface="inherit"/>
              </a:rPr>
              <a:t>Focus of the discussion today is on step # 2 – developing the specification</a:t>
            </a:r>
          </a:p>
          <a:p>
            <a:pPr marL="914400" algn="l"/>
            <a:endParaRPr lang="en-US" sz="1600" b="0" i="0">
              <a:solidFill>
                <a:srgbClr val="201F1E"/>
              </a:solidFill>
              <a:effectLst/>
              <a:latin typeface="inherit"/>
            </a:endParaRPr>
          </a:p>
          <a:p>
            <a:pPr marL="914400" algn="l"/>
            <a:r>
              <a:rPr lang="en-US" sz="1600" b="0" i="0">
                <a:solidFill>
                  <a:srgbClr val="201F1E"/>
                </a:solidFill>
                <a:effectLst/>
                <a:latin typeface="inherit"/>
              </a:rPr>
              <a:t>1.      Topic submission, selection and prioritization</a:t>
            </a:r>
            <a:endParaRPr lang="en-US" sz="1200" b="0" i="0">
              <a:solidFill>
                <a:srgbClr val="201F1E"/>
              </a:solidFill>
              <a:effectLst/>
              <a:latin typeface="Calibri" panose="020F0502020204030204" pitchFamily="34" charset="0"/>
            </a:endParaRPr>
          </a:p>
          <a:p>
            <a:pPr marL="914400" algn="l"/>
            <a:r>
              <a:rPr lang="en-US" sz="1600" b="0" i="0">
                <a:solidFill>
                  <a:srgbClr val="201F1E"/>
                </a:solidFill>
                <a:effectLst/>
                <a:latin typeface="inherit"/>
              </a:rPr>
              <a:t>2.      Developing the Specification</a:t>
            </a:r>
            <a:endParaRPr lang="en-US" sz="1200" b="0" i="0">
              <a:solidFill>
                <a:srgbClr val="201F1E"/>
              </a:solidFill>
              <a:effectLst/>
              <a:latin typeface="Calibri" panose="020F0502020204030204" pitchFamily="34" charset="0"/>
            </a:endParaRPr>
          </a:p>
          <a:p>
            <a:pPr marL="914400" algn="l"/>
            <a:r>
              <a:rPr lang="en-US" sz="1600" b="0" i="0">
                <a:solidFill>
                  <a:srgbClr val="201F1E"/>
                </a:solidFill>
                <a:effectLst/>
                <a:latin typeface="inherit"/>
              </a:rPr>
              <a:t>3.      Identifying resources and work planning</a:t>
            </a:r>
            <a:endParaRPr lang="en-US" sz="1200" b="0" i="0">
              <a:solidFill>
                <a:srgbClr val="201F1E"/>
              </a:solidFill>
              <a:effectLst/>
              <a:latin typeface="Calibri" panose="020F0502020204030204" pitchFamily="34" charset="0"/>
            </a:endParaRPr>
          </a:p>
          <a:p>
            <a:pPr marL="914400" algn="l"/>
            <a:r>
              <a:rPr lang="en-US" sz="1600" b="0" i="0">
                <a:solidFill>
                  <a:srgbClr val="201F1E"/>
                </a:solidFill>
                <a:effectLst/>
                <a:latin typeface="inherit"/>
              </a:rPr>
              <a:t>4.      Establishing the working group</a:t>
            </a:r>
            <a:endParaRPr lang="en-US" sz="1200" b="0" i="0">
              <a:solidFill>
                <a:srgbClr val="201F1E"/>
              </a:solidFill>
              <a:effectLst/>
              <a:latin typeface="Calibri" panose="020F0502020204030204" pitchFamily="34" charset="0"/>
            </a:endParaRPr>
          </a:p>
          <a:p>
            <a:pPr marL="914400" algn="l"/>
            <a:r>
              <a:rPr lang="en-US" sz="1600" b="0" i="0">
                <a:solidFill>
                  <a:srgbClr val="201F1E"/>
                </a:solidFill>
                <a:effectLst/>
                <a:latin typeface="inherit"/>
              </a:rPr>
              <a:t>5.      Developing the product</a:t>
            </a:r>
            <a:endParaRPr lang="en-US" sz="1200" b="0" i="0">
              <a:solidFill>
                <a:srgbClr val="201F1E"/>
              </a:solidFill>
              <a:effectLst/>
              <a:latin typeface="Calibri" panose="020F0502020204030204" pitchFamily="34" charset="0"/>
            </a:endParaRPr>
          </a:p>
          <a:p>
            <a:pPr marL="914400" algn="l"/>
            <a:r>
              <a:rPr lang="en-US" sz="1600" b="0" i="0">
                <a:solidFill>
                  <a:srgbClr val="201F1E"/>
                </a:solidFill>
                <a:effectLst/>
                <a:latin typeface="inherit"/>
              </a:rPr>
              <a:t>6.      Publication</a:t>
            </a:r>
            <a:endParaRPr lang="en-US" sz="1200" b="0" i="0">
              <a:solidFill>
                <a:srgbClr val="201F1E"/>
              </a:solidFill>
              <a:effectLst/>
              <a:latin typeface="Calibri" panose="020F0502020204030204" pitchFamily="34" charset="0"/>
            </a:endParaRPr>
          </a:p>
          <a:p>
            <a:pPr marL="914400" algn="l"/>
            <a:r>
              <a:rPr lang="en-US" sz="1600" b="0" i="0">
                <a:solidFill>
                  <a:srgbClr val="201F1E"/>
                </a:solidFill>
                <a:effectLst/>
                <a:latin typeface="inherit"/>
              </a:rPr>
              <a:t>7.      Implementation</a:t>
            </a:r>
            <a:endParaRPr lang="en-US" sz="1200" b="0" i="0">
              <a:solidFill>
                <a:srgbClr val="201F1E"/>
              </a:solidFill>
              <a:effectLst/>
              <a:latin typeface="Calibri" panose="020F0502020204030204" pitchFamily="34" charset="0"/>
            </a:endParaRPr>
          </a:p>
          <a:p>
            <a:pPr marL="914400" algn="l"/>
            <a:r>
              <a:rPr lang="en-US" sz="1600" b="0" i="0">
                <a:solidFill>
                  <a:srgbClr val="201F1E"/>
                </a:solidFill>
                <a:effectLst/>
                <a:latin typeface="inherit"/>
              </a:rPr>
              <a:t>8.      Translations</a:t>
            </a:r>
            <a:endParaRPr lang="en-US" sz="1200" b="0" i="0">
              <a:solidFill>
                <a:srgbClr val="201F1E"/>
              </a:solidFill>
              <a:effectLst/>
              <a:latin typeface="Calibri" panose="020F0502020204030204" pitchFamily="34" charset="0"/>
            </a:endParaRPr>
          </a:p>
          <a:p>
            <a:pPr marL="914400" algn="l"/>
            <a:r>
              <a:rPr lang="en-US" sz="1600" b="0" i="0">
                <a:solidFill>
                  <a:srgbClr val="201F1E"/>
                </a:solidFill>
                <a:effectLst/>
                <a:latin typeface="inherit"/>
              </a:rPr>
              <a:t>9.      Periodic revisions</a:t>
            </a:r>
            <a:endParaRPr lang="en-US" sz="1200" b="0" i="0">
              <a:solidFill>
                <a:srgbClr val="201F1E"/>
              </a:solidFill>
              <a:effectLst/>
              <a:latin typeface="Calibri" panose="020F0502020204030204" pitchFamily="34" charset="0"/>
            </a:endParaRPr>
          </a:p>
          <a:p>
            <a:endParaRPr lang="en-CA"/>
          </a:p>
        </p:txBody>
      </p:sp>
      <p:sp>
        <p:nvSpPr>
          <p:cNvPr id="4" name="Slide Number Placeholder 3"/>
          <p:cNvSpPr>
            <a:spLocks noGrp="1"/>
          </p:cNvSpPr>
          <p:nvPr>
            <p:ph type="sldNum" sz="quarter" idx="10"/>
          </p:nvPr>
        </p:nvSpPr>
        <p:spPr/>
        <p:txBody>
          <a:bodyPr/>
          <a:lstStyle/>
          <a:p>
            <a:fld id="{F181C075-0A87-4D04-85DC-C41B8B8D094E}" type="slidenum">
              <a:rPr lang="en-GB" smtClean="0"/>
              <a:pPr/>
              <a:t>14</a:t>
            </a:fld>
            <a:endParaRPr lang="en-GB"/>
          </a:p>
        </p:txBody>
      </p:sp>
    </p:spTree>
    <p:extLst>
      <p:ext uri="{BB962C8B-B14F-4D97-AF65-F5344CB8AC3E}">
        <p14:creationId xmlns:p14="http://schemas.microsoft.com/office/powerpoint/2010/main" val="36349162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F181C075-0A87-4D04-85DC-C41B8B8D094E}" type="slidenum">
              <a:rPr lang="en-GB" smtClean="0"/>
              <a:pPr/>
              <a:t>15</a:t>
            </a:fld>
            <a:endParaRPr lang="en-GB"/>
          </a:p>
        </p:txBody>
      </p:sp>
    </p:spTree>
    <p:extLst>
      <p:ext uri="{BB962C8B-B14F-4D97-AF65-F5344CB8AC3E}">
        <p14:creationId xmlns:p14="http://schemas.microsoft.com/office/powerpoint/2010/main" val="38035631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0297" y="1604319"/>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a:t>Picture</a:t>
            </a:r>
          </a:p>
        </p:txBody>
      </p:sp>
    </p:spTree>
    <p:extLst>
      <p:ext uri="{BB962C8B-B14F-4D97-AF65-F5344CB8AC3E}">
        <p14:creationId xmlns:p14="http://schemas.microsoft.com/office/powerpoint/2010/main" val="199008965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Txt 2 columns</a:t>
            </a:r>
          </a:p>
          <a:p>
            <a:pPr lvl="1"/>
            <a:r>
              <a:rPr lang="en-US"/>
              <a:t>List 2</a:t>
            </a:r>
          </a:p>
          <a:p>
            <a:pPr lvl="2"/>
            <a:r>
              <a:rPr lang="en-US"/>
              <a:t>List 3</a:t>
            </a:r>
          </a:p>
          <a:p>
            <a:pPr lvl="3"/>
            <a:r>
              <a:rPr lang="en-US"/>
              <a:t>List 4</a:t>
            </a:r>
          </a:p>
          <a:p>
            <a:pPr lvl="4"/>
            <a:r>
              <a:rPr lang="en-US"/>
              <a:t>List 5</a:t>
            </a:r>
            <a:endParaRPr lang="it-IT"/>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a:t>Click to edit title</a:t>
            </a:r>
          </a:p>
        </p:txBody>
      </p:sp>
      <p:sp>
        <p:nvSpPr>
          <p:cNvPr id="2" name="Footer Placeholder 1"/>
          <p:cNvSpPr>
            <a:spLocks noGrp="1"/>
          </p:cNvSpPr>
          <p:nvPr>
            <p:ph type="ftr" sz="quarter" idx="10"/>
          </p:nvPr>
        </p:nvSpPr>
        <p:spPr/>
        <p:txBody>
          <a:bodyPr/>
          <a:lstStyle/>
          <a:p>
            <a:endParaRPr lang="en-US"/>
          </a:p>
        </p:txBody>
      </p:sp>
      <p:sp>
        <p:nvSpPr>
          <p:cNvPr id="3" name="Slide Number Placeholder 2"/>
          <p:cNvSpPr>
            <a:spLocks noGrp="1"/>
          </p:cNvSpPr>
          <p:nvPr>
            <p:ph type="sldNum" sz="quarter" idx="11"/>
          </p:nvPr>
        </p:nvSpPr>
        <p:spPr/>
        <p:txBody>
          <a:bodyPr/>
          <a:lstStyle/>
          <a:p>
            <a:fld id="{8DE3583E-75CB-413A-8E19-4D099EC96AB8}" type="slidenum">
              <a:rPr lang="en-US" smtClean="0"/>
              <a:t>‹#›</a:t>
            </a:fld>
            <a:endParaRPr lang="en-US"/>
          </a:p>
        </p:txBody>
      </p:sp>
    </p:spTree>
    <p:extLst>
      <p:ext uri="{BB962C8B-B14F-4D97-AF65-F5344CB8AC3E}">
        <p14:creationId xmlns:p14="http://schemas.microsoft.com/office/powerpoint/2010/main" val="1538167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a:t>Click to edit txt</a:t>
            </a:r>
            <a:br>
              <a:rPr lang="en-US"/>
            </a:br>
            <a:endParaRPr lang="en-US"/>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txt</a:t>
            </a:r>
          </a:p>
          <a:p>
            <a:pPr lvl="1"/>
            <a:r>
              <a:rPr lang="en-US"/>
              <a:t>List 2</a:t>
            </a:r>
          </a:p>
          <a:p>
            <a:pPr lvl="2"/>
            <a:r>
              <a:rPr lang="en-US"/>
              <a:t>List 3</a:t>
            </a:r>
          </a:p>
          <a:p>
            <a:pPr lvl="3"/>
            <a:r>
              <a:rPr lang="en-US"/>
              <a:t>List 4</a:t>
            </a:r>
          </a:p>
          <a:p>
            <a:pPr lvl="4"/>
            <a:r>
              <a:rPr lang="en-US"/>
              <a:t>List 5</a:t>
            </a:r>
          </a:p>
        </p:txBody>
      </p:sp>
      <p:sp>
        <p:nvSpPr>
          <p:cNvPr id="2" name="Footer Placeholder 1"/>
          <p:cNvSpPr>
            <a:spLocks noGrp="1"/>
          </p:cNvSpPr>
          <p:nvPr>
            <p:ph type="ftr" sz="quarter" idx="10"/>
          </p:nvPr>
        </p:nvSpPr>
        <p:spPr/>
        <p:txBody>
          <a:bodyPr/>
          <a:lstStyle/>
          <a:p>
            <a:endParaRPr lang="en-US"/>
          </a:p>
        </p:txBody>
      </p:sp>
      <p:sp>
        <p:nvSpPr>
          <p:cNvPr id="3" name="Slide Number Placeholder 2"/>
          <p:cNvSpPr>
            <a:spLocks noGrp="1"/>
          </p:cNvSpPr>
          <p:nvPr>
            <p:ph type="sldNum" sz="quarter" idx="11"/>
          </p:nvPr>
        </p:nvSpPr>
        <p:spPr/>
        <p:txBody>
          <a:bodyPr/>
          <a:lstStyle/>
          <a:p>
            <a:fld id="{8DE3583E-75CB-413A-8E19-4D099EC96AB8}"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a:t>Click to edit </a:t>
            </a:r>
            <a:br>
              <a:rPr lang="en-US"/>
            </a:br>
            <a:r>
              <a:rPr lang="en-US"/>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2040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a:t>Click to edit Master title style </a:t>
            </a:r>
          </a:p>
        </p:txBody>
      </p:sp>
      <p:sp>
        <p:nvSpPr>
          <p:cNvPr id="5" name="Subtitle 2"/>
          <p:cNvSpPr>
            <a:spLocks noGrp="1"/>
          </p:cNvSpPr>
          <p:nvPr>
            <p:ph type="subTitle" idx="1"/>
          </p:nvPr>
        </p:nvSpPr>
        <p:spPr>
          <a:xfrm>
            <a:off x="-1200" y="2895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30988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Txt 2 columns</a:t>
            </a:r>
          </a:p>
          <a:p>
            <a:pPr lvl="1"/>
            <a:r>
              <a:rPr lang="en-US"/>
              <a:t>List 2</a:t>
            </a:r>
          </a:p>
          <a:p>
            <a:pPr lvl="2"/>
            <a:r>
              <a:rPr lang="en-US"/>
              <a:t>List 3</a:t>
            </a:r>
          </a:p>
          <a:p>
            <a:pPr lvl="3"/>
            <a:r>
              <a:rPr lang="en-US"/>
              <a:t>List 4</a:t>
            </a:r>
          </a:p>
          <a:p>
            <a:pPr lvl="4"/>
            <a:r>
              <a:rPr lang="en-US"/>
              <a:t>List 5</a:t>
            </a:r>
            <a:endParaRPr lang="it-IT"/>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a:t>Click to edit txt</a:t>
            </a:r>
            <a:br>
              <a:rPr lang="en-US"/>
            </a:br>
            <a:endParaRPr lang="en-US"/>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txt</a:t>
            </a:r>
          </a:p>
          <a:p>
            <a:pPr lvl="1"/>
            <a:r>
              <a:rPr lang="en-US"/>
              <a:t>List 2</a:t>
            </a:r>
          </a:p>
          <a:p>
            <a:pPr lvl="2"/>
            <a:r>
              <a:rPr lang="en-US"/>
              <a:t>List 3</a:t>
            </a:r>
          </a:p>
          <a:p>
            <a:pPr lvl="3"/>
            <a:r>
              <a:rPr lang="en-US"/>
              <a:t>List 4</a:t>
            </a:r>
          </a:p>
          <a:p>
            <a:pPr lvl="4"/>
            <a:r>
              <a:rPr lang="en-US"/>
              <a:t>List 5</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p>
        </p:txBody>
      </p:sp>
      <p:sp>
        <p:nvSpPr>
          <p:cNvPr id="2" name="Footer Placeholder 1"/>
          <p:cNvSpPr>
            <a:spLocks noGrp="1"/>
          </p:cNvSpPr>
          <p:nvPr>
            <p:ph type="ftr" sz="quarter" idx="11"/>
          </p:nvPr>
        </p:nvSpPr>
        <p:spPr/>
        <p:txBody>
          <a:bodyPr/>
          <a:lstStyle/>
          <a:p>
            <a:endParaRPr lang="en-US"/>
          </a:p>
        </p:txBody>
      </p:sp>
      <p:sp>
        <p:nvSpPr>
          <p:cNvPr id="3" name="Slide Number Placeholder 2"/>
          <p:cNvSpPr>
            <a:spLocks noGrp="1"/>
          </p:cNvSpPr>
          <p:nvPr>
            <p:ph type="sldNum" sz="quarter" idx="12"/>
          </p:nvPr>
        </p:nvSpPr>
        <p:spPr/>
        <p:txBody>
          <a:bodyPr/>
          <a:lstStyle/>
          <a:p>
            <a:fld id="{8DE3583E-75CB-413A-8E19-4D099EC96AB8}"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
        <p:nvSpPr>
          <p:cNvPr id="2" name="Footer Placeholder 1"/>
          <p:cNvSpPr>
            <a:spLocks noGrp="1"/>
          </p:cNvSpPr>
          <p:nvPr>
            <p:ph type="ftr" sz="quarter" idx="12"/>
          </p:nvPr>
        </p:nvSpPr>
        <p:spPr/>
        <p:txBody>
          <a:bodyPr/>
          <a:lstStyle/>
          <a:p>
            <a:endParaRPr lang="en-US"/>
          </a:p>
        </p:txBody>
      </p:sp>
      <p:sp>
        <p:nvSpPr>
          <p:cNvPr id="3" name="Slide Number Placeholder 2"/>
          <p:cNvSpPr>
            <a:spLocks noGrp="1"/>
          </p:cNvSpPr>
          <p:nvPr>
            <p:ph type="sldNum" sz="quarter" idx="13"/>
          </p:nvPr>
        </p:nvSpPr>
        <p:spPr/>
        <p:txBody>
          <a:bodyPr/>
          <a:lstStyle/>
          <a:p>
            <a:fld id="{8DE3583E-75CB-413A-8E19-4D099EC96AB8}"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image" Target="../media/image3.emf"/></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6.xml"/><Relationship Id="rId7" Type="http://schemas.openxmlformats.org/officeDocument/2006/relationships/image" Target="../media/image2.emf"/><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1.emf"/><Relationship Id="rId5" Type="http://schemas.openxmlformats.org/officeDocument/2006/relationships/theme" Target="../theme/theme3.xml"/><Relationship Id="rId4"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10.xml"/><Relationship Id="rId7" Type="http://schemas.openxmlformats.org/officeDocument/2006/relationships/image" Target="../media/image2.emf"/><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1.emf"/><Relationship Id="rId5" Type="http://schemas.openxmlformats.org/officeDocument/2006/relationships/theme" Target="../theme/theme4.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3"/>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4"/>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981200"/>
            <a:ext cx="12192000" cy="4876800"/>
          </a:xfrm>
          <a:prstGeom prst="rect">
            <a:avLst/>
          </a:prstGeom>
        </p:spPr>
      </p:pic>
    </p:spTree>
    <p:extLst>
      <p:ext uri="{BB962C8B-B14F-4D97-AF65-F5344CB8AC3E}">
        <p14:creationId xmlns:p14="http://schemas.microsoft.com/office/powerpoint/2010/main" val="4084399036"/>
      </p:ext>
    </p:extLst>
  </p:cSld>
  <p:clrMap bg1="lt1" tx1="dk1" bg2="lt2" tx2="dk2" accent1="accent1" accent2="accent2" accent3="accent3" accent4="accent4" accent5="accent5" accent6="accent6" hlink="hlink" folHlink="folHlink"/>
  <p:sldLayoutIdLst>
    <p:sldLayoutId id="2147483960" r:id="rId1"/>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1" name="Text Placeholder 5">
            <a:extLst>
              <a:ext uri="{FF2B5EF4-FFF2-40B4-BE49-F238E27FC236}">
                <a16:creationId xmlns:a16="http://schemas.microsoft.com/office/drawing/2014/main" id="{A133ADE3-A5A0-2645-9D97-F63324C4A172}"/>
              </a:ext>
            </a:extLst>
          </p:cNvPr>
          <p:cNvSpPr txBox="1">
            <a:spLocks/>
          </p:cNvSpPr>
          <p:nvPr userDrawn="1"/>
        </p:nvSpPr>
        <p:spPr>
          <a:xfrm>
            <a:off x="0" y="6453866"/>
            <a:ext cx="12192000" cy="323462"/>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solidFill>
                  <a:schemeClr val="tx1"/>
                </a:solidFill>
              </a:rPr>
              <a:t>2022 IPPC Regional Workshop</a:t>
            </a:r>
          </a:p>
        </p:txBody>
      </p: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solidFill>
                  <a:srgbClr val="00825F"/>
                </a:solidFill>
              </a:rPr>
              <a:t>Agenda item 7.3</a:t>
            </a: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7"/>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8"/>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US">
              <a:solidFill>
                <a:srgbClr val="00825F"/>
              </a:solidFill>
            </a:endParaRP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7"/>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8"/>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2" name="Slide Number Placeholder 1"/>
          <p:cNvSpPr>
            <a:spLocks noGrp="1"/>
          </p:cNvSpPr>
          <p:nvPr>
            <p:ph type="sldNum" sz="quarter" idx="4"/>
          </p:nvPr>
        </p:nvSpPr>
        <p:spPr>
          <a:xfrm>
            <a:off x="8903564" y="638132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E3583E-75CB-413A-8E19-4D099EC96AB8}" type="slidenum">
              <a:rPr lang="en-US" smtClean="0"/>
              <a:t>‹#›</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62" r:id="rId1"/>
    <p:sldLayoutId id="2147483963" r:id="rId2"/>
    <p:sldLayoutId id="2147483964" r:id="rId3"/>
    <p:sldLayoutId id="2147483965" r:id="rId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hyperlink" Target="mailto:ippc@fao.org"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658" b="2658"/>
          <a:stretch>
            <a:fillRect/>
          </a:stretch>
        </p:blipFill>
        <p:spPr/>
      </p:pic>
      <p:sp>
        <p:nvSpPr>
          <p:cNvPr id="5" name="Title 1"/>
          <p:cNvSpPr txBox="1">
            <a:spLocks/>
          </p:cNvSpPr>
          <p:nvPr/>
        </p:nvSpPr>
        <p:spPr>
          <a:xfrm>
            <a:off x="-27709" y="4925290"/>
            <a:ext cx="12192000" cy="449180"/>
          </a:xfrm>
          <a:prstGeom prst="rect">
            <a:avLst/>
          </a:prstGeom>
          <a:noFill/>
        </p:spPr>
        <p:txBody>
          <a:bodyPr lIns="1224000" tIns="46800" rIns="1224000" bIns="0" anchor="t" anchorCtr="0"/>
          <a:lstStyle>
            <a:lvl1pPr algn="l" defTabSz="914400" rtl="0" eaLnBrk="1" latinLnBrk="0" hangingPunct="1">
              <a:lnSpc>
                <a:spcPct val="90000"/>
              </a:lnSpc>
              <a:spcBef>
                <a:spcPct val="0"/>
              </a:spcBef>
              <a:buNone/>
              <a:defRPr sz="3800" kern="1200">
                <a:solidFill>
                  <a:srgbClr val="00825F"/>
                </a:solidFill>
                <a:latin typeface="Georgia" charset="0"/>
                <a:ea typeface="Georgia" charset="0"/>
                <a:cs typeface="Georgia" charset="0"/>
              </a:defRPr>
            </a:lvl1pPr>
          </a:lstStyle>
          <a:p>
            <a:r>
              <a:rPr lang="en-US" dirty="0" smtClean="0"/>
              <a:t>Draft Specifications for IPPC Guides &amp; training materials</a:t>
            </a:r>
            <a:endParaRPr lang="en-US" dirty="0"/>
          </a:p>
        </p:txBody>
      </p:sp>
      <p:sp>
        <p:nvSpPr>
          <p:cNvPr id="8" name="Subtitle 2"/>
          <p:cNvSpPr txBox="1">
            <a:spLocks/>
          </p:cNvSpPr>
          <p:nvPr/>
        </p:nvSpPr>
        <p:spPr>
          <a:xfrm>
            <a:off x="-16212" y="6220690"/>
            <a:ext cx="12192000" cy="245913"/>
          </a:xfrm>
          <a:prstGeom prst="rect">
            <a:avLst/>
          </a:prstGeom>
        </p:spPr>
        <p:txBody>
          <a:bodyPr lIns="1224000" tIns="0" rIns="2160000" anchor="t" anchorCtr="0"/>
          <a:lstStyle>
            <a:lvl1pPr marL="0" indent="0" algn="l" defTabSz="914400" rtl="0" eaLnBrk="1" latinLnBrk="0" hangingPunct="1">
              <a:lnSpc>
                <a:spcPct val="90000"/>
              </a:lnSpc>
              <a:spcBef>
                <a:spcPts val="1000"/>
              </a:spcBef>
              <a:buFontTx/>
              <a:buNone/>
              <a:defRPr sz="2200" b="1"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r>
              <a:rPr lang="en-US" smtClean="0"/>
              <a:t>Agenda item 7.3</a:t>
            </a:r>
            <a:endParaRPr lang="en-US"/>
          </a:p>
        </p:txBody>
      </p:sp>
    </p:spTree>
    <p:extLst>
      <p:ext uri="{BB962C8B-B14F-4D97-AF65-F5344CB8AC3E}">
        <p14:creationId xmlns:p14="http://schemas.microsoft.com/office/powerpoint/2010/main" val="25185390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0" y="2286000"/>
            <a:ext cx="7104112" cy="3870457"/>
          </a:xfrm>
        </p:spPr>
        <p:txBody>
          <a:bodyPr lIns="540000" tIns="0" rIns="360000" bIns="45720" anchor="t" anchorCtr="0"/>
          <a:lstStyle/>
          <a:p>
            <a:r>
              <a:rPr lang="en-US" b="1" dirty="0"/>
              <a:t>Scope</a:t>
            </a:r>
            <a:r>
              <a:rPr lang="en-US" dirty="0"/>
              <a:t>  </a:t>
            </a:r>
            <a:endParaRPr lang="en-US"/>
          </a:p>
          <a:p>
            <a:r>
              <a:rPr lang="en-US" dirty="0"/>
              <a:t>This IPPC guide is meant to improve the understanding of the concept of authorization of entities to perform phytosanitary actions. </a:t>
            </a:r>
            <a:endParaRPr lang="en-US" dirty="0">
              <a:ea typeface="Calibri"/>
              <a:cs typeface="Calibri"/>
            </a:endParaRPr>
          </a:p>
          <a:p>
            <a:r>
              <a:rPr lang="en-US" b="1" dirty="0"/>
              <a:t>Purpose </a:t>
            </a:r>
            <a:r>
              <a:rPr lang="en-US" dirty="0"/>
              <a:t> </a:t>
            </a:r>
            <a:endParaRPr lang="en-US" dirty="0">
              <a:ea typeface="Calibri"/>
              <a:cs typeface="Calibri"/>
            </a:endParaRPr>
          </a:p>
          <a:p>
            <a:r>
              <a:rPr lang="en-US" dirty="0"/>
              <a:t>To assist NPPOs and authorized entities to understand the process, meet requirements and to fulfil their roles and responsibilities during the development and implementation of authorization </a:t>
            </a:r>
            <a:r>
              <a:rPr lang="en-US" dirty="0" err="1"/>
              <a:t>programmes</a:t>
            </a:r>
            <a:r>
              <a:rPr lang="en-US" dirty="0"/>
              <a:t> to carry out phytosanitary actions. </a:t>
            </a:r>
            <a:endParaRPr lang="en-US" dirty="0">
              <a:ea typeface="Calibri"/>
              <a:cs typeface="Calibri"/>
            </a:endParaRPr>
          </a:p>
          <a:p>
            <a:r>
              <a:rPr lang="en-US" b="1" dirty="0">
                <a:solidFill>
                  <a:srgbClr val="00825F"/>
                </a:solidFill>
              </a:rPr>
              <a:t>Financial support to develop this guide has not yet been secured</a:t>
            </a:r>
            <a:endParaRPr lang="en-IT" b="1" dirty="0">
              <a:solidFill>
                <a:srgbClr val="00825F"/>
              </a:solidFill>
            </a:endParaRPr>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p:txBody>
          <a:bodyPr/>
          <a:lstStyle/>
          <a:p>
            <a:r>
              <a:rPr lang="en-US"/>
              <a:t>Authorization of entities to perform phytosanitary actions guide (2018-040) </a:t>
            </a:r>
          </a:p>
        </p:txBody>
      </p:sp>
      <p:sp>
        <p:nvSpPr>
          <p:cNvPr id="5" name="Rectangle 4"/>
          <p:cNvSpPr/>
          <p:nvPr/>
        </p:nvSpPr>
        <p:spPr>
          <a:xfrm>
            <a:off x="7696200" y="1916840"/>
            <a:ext cx="4038600" cy="3870457"/>
          </a:xfrm>
          <a:prstGeom prst="rect">
            <a:avLst/>
          </a:prstGeom>
          <a:solidFill>
            <a:srgbClr val="5792C9"/>
          </a:solidFill>
        </p:spPr>
        <p:style>
          <a:lnRef idx="2">
            <a:schemeClr val="accent3">
              <a:shade val="50000"/>
            </a:schemeClr>
          </a:lnRef>
          <a:fillRef idx="1">
            <a:schemeClr val="accent3"/>
          </a:fillRef>
          <a:effectRef idx="0">
            <a:schemeClr val="accent3"/>
          </a:effectRef>
          <a:fontRef idx="minor">
            <a:schemeClr val="lt1"/>
          </a:fontRef>
        </p:style>
        <p:txBody>
          <a:bodyPr lIns="91440" tIns="45720" rIns="91440" bIns="45720" rtlCol="0" anchor="ctr"/>
          <a:lstStyle/>
          <a:p>
            <a:pPr marL="182880">
              <a:spcBef>
                <a:spcPts val="600"/>
              </a:spcBef>
              <a:spcAft>
                <a:spcPts val="1200"/>
              </a:spcAft>
            </a:pPr>
            <a:r>
              <a:rPr lang="en-US" sz="2000" b="1" dirty="0">
                <a:ea typeface="+mn-lt"/>
                <a:cs typeface="+mn-lt"/>
              </a:rPr>
              <a:t>Relevant IPPC Articles and ISPMs</a:t>
            </a:r>
            <a:endParaRPr lang="en-US" dirty="0">
              <a:ea typeface="+mn-lt"/>
              <a:cs typeface="+mn-lt"/>
            </a:endParaRPr>
          </a:p>
          <a:p>
            <a:pPr marL="182880">
              <a:spcBef>
                <a:spcPts val="600"/>
              </a:spcBef>
              <a:spcAft>
                <a:spcPts val="1200"/>
              </a:spcAft>
            </a:pPr>
            <a:r>
              <a:rPr lang="en-US" sz="2000" dirty="0"/>
              <a:t>IPPC Article V.2(a) </a:t>
            </a:r>
            <a:endParaRPr lang="en-US" dirty="0">
              <a:cs typeface="Calibri"/>
            </a:endParaRPr>
          </a:p>
          <a:p>
            <a:pPr marL="182880">
              <a:spcBef>
                <a:spcPts val="600"/>
              </a:spcBef>
              <a:spcAft>
                <a:spcPts val="1200"/>
              </a:spcAft>
            </a:pPr>
            <a:r>
              <a:rPr lang="en-US" sz="2000" dirty="0"/>
              <a:t>ISPM 45: </a:t>
            </a:r>
            <a:r>
              <a:rPr lang="en-US" sz="2000" i="1" dirty="0"/>
              <a:t>Requirements for national plant protection organizations if authorizing entities to perform phytosanitary actions</a:t>
            </a:r>
            <a:r>
              <a:rPr lang="en-US" sz="2000" dirty="0"/>
              <a:t>   </a:t>
            </a:r>
            <a:endParaRPr lang="en-US" sz="2000" dirty="0">
              <a:cs typeface="Calibri"/>
            </a:endParaRPr>
          </a:p>
          <a:p>
            <a:pPr marL="182880">
              <a:spcBef>
                <a:spcPts val="600"/>
              </a:spcBef>
              <a:spcAft>
                <a:spcPts val="1200"/>
              </a:spcAft>
            </a:pPr>
            <a:r>
              <a:rPr lang="en-US" sz="2000" dirty="0"/>
              <a:t>ISPM on audits that was adopted by CPM-16 (2022)</a:t>
            </a:r>
            <a:endParaRPr lang="en-CA" sz="2000" dirty="0"/>
          </a:p>
        </p:txBody>
      </p:sp>
    </p:spTree>
    <p:extLst>
      <p:ext uri="{BB962C8B-B14F-4D97-AF65-F5344CB8AC3E}">
        <p14:creationId xmlns:p14="http://schemas.microsoft.com/office/powerpoint/2010/main" val="6797489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10800" y="2057400"/>
            <a:ext cx="7109446" cy="4343400"/>
          </a:xfrm>
        </p:spPr>
        <p:txBody>
          <a:bodyPr/>
          <a:lstStyle/>
          <a:p>
            <a:r>
              <a:rPr lang="en-US" b="1"/>
              <a:t>Scope</a:t>
            </a:r>
            <a:r>
              <a:rPr lang="en-US"/>
              <a:t>  </a:t>
            </a:r>
          </a:p>
          <a:p>
            <a:r>
              <a:rPr lang="en-US"/>
              <a:t>This IPPC Guide is designed to help IPPC contracting parties meet their reporting obligations as outlined in the IPPC. It provides specific guidance to national IPPC contact points and editors along with technical instructions for interacting with the International Phytosanitary Portal (IPP).  </a:t>
            </a:r>
          </a:p>
          <a:p>
            <a:r>
              <a:rPr lang="en-US" b="1"/>
              <a:t>Purpose </a:t>
            </a:r>
            <a:r>
              <a:rPr lang="en-US"/>
              <a:t> </a:t>
            </a:r>
          </a:p>
          <a:p>
            <a:r>
              <a:rPr lang="en-US"/>
              <a:t>To outline the procedures that contracting parties should follow and provide guidance on how to use the IPP to meet reporting obligations. The revision will align the guide with recently adopted ISPMs and decisions of the CPM, IC, and IC Team on NROs.</a:t>
            </a:r>
          </a:p>
          <a:p>
            <a:r>
              <a:rPr lang="en-US" b="1">
                <a:solidFill>
                  <a:srgbClr val="00825F"/>
                </a:solidFill>
              </a:rPr>
              <a:t>Financial support to revise this guide has not yet been secured</a:t>
            </a:r>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0" y="1447800"/>
            <a:ext cx="7620000" cy="296840"/>
          </a:xfrm>
        </p:spPr>
        <p:txBody>
          <a:bodyPr/>
          <a:lstStyle/>
          <a:p>
            <a:r>
              <a:rPr lang="en-US"/>
              <a:t>National Reporting Obligations Guide (revision; 2021-026) </a:t>
            </a:r>
          </a:p>
        </p:txBody>
      </p:sp>
      <p:sp>
        <p:nvSpPr>
          <p:cNvPr id="5" name="Rectangle 4"/>
          <p:cNvSpPr/>
          <p:nvPr/>
        </p:nvSpPr>
        <p:spPr>
          <a:xfrm>
            <a:off x="7620000" y="1744640"/>
            <a:ext cx="4038600" cy="4372684"/>
          </a:xfrm>
          <a:prstGeom prst="rect">
            <a:avLst/>
          </a:prstGeom>
          <a:solidFill>
            <a:srgbClr val="5792C9"/>
          </a:solidFill>
        </p:spPr>
        <p:style>
          <a:lnRef idx="2">
            <a:schemeClr val="accent3">
              <a:shade val="50000"/>
            </a:schemeClr>
          </a:lnRef>
          <a:fillRef idx="1">
            <a:schemeClr val="accent3"/>
          </a:fillRef>
          <a:effectRef idx="0">
            <a:schemeClr val="accent3"/>
          </a:effectRef>
          <a:fontRef idx="minor">
            <a:schemeClr val="lt1"/>
          </a:fontRef>
        </p:style>
        <p:txBody>
          <a:bodyPr lIns="91440" tIns="45720" rIns="91440" bIns="45720" rtlCol="0" anchor="ctr"/>
          <a:lstStyle/>
          <a:p>
            <a:pPr marL="182880">
              <a:spcBef>
                <a:spcPts val="600"/>
              </a:spcBef>
              <a:spcAft>
                <a:spcPts val="1200"/>
              </a:spcAft>
            </a:pPr>
            <a:r>
              <a:rPr lang="en-US" sz="2000" b="1" dirty="0">
                <a:ea typeface="+mn-lt"/>
                <a:cs typeface="+mn-lt"/>
              </a:rPr>
              <a:t>Relevant IPPC Articles and ISPMs</a:t>
            </a:r>
            <a:endParaRPr lang="en-US" dirty="0">
              <a:ea typeface="+mn-lt"/>
              <a:cs typeface="+mn-lt"/>
            </a:endParaRPr>
          </a:p>
          <a:p>
            <a:pPr marL="182880">
              <a:spcBef>
                <a:spcPts val="600"/>
              </a:spcBef>
              <a:spcAft>
                <a:spcPts val="1200"/>
              </a:spcAft>
            </a:pPr>
            <a:r>
              <a:rPr lang="en-US" sz="2000" dirty="0"/>
              <a:t>IPPC Article IV.2(b),  IV.4,  VII.2(b),  VII.2(c),  VII.2(d),  VII.2(f),  VII.2(</a:t>
            </a:r>
            <a:r>
              <a:rPr lang="en-US" sz="2000" dirty="0" err="1"/>
              <a:t>i</a:t>
            </a:r>
            <a:r>
              <a:rPr lang="en-US" sz="2000" dirty="0"/>
              <a:t>),  VII.2(j), VII.6,  VIII.1(c)  and VIII.2</a:t>
            </a:r>
            <a:endParaRPr lang="en-US">
              <a:cs typeface="Calibri"/>
            </a:endParaRPr>
          </a:p>
          <a:p>
            <a:pPr marL="182880">
              <a:spcBef>
                <a:spcPts val="600"/>
              </a:spcBef>
              <a:spcAft>
                <a:spcPts val="1200"/>
              </a:spcAft>
            </a:pPr>
            <a:r>
              <a:rPr lang="en-US" sz="2000" dirty="0"/>
              <a:t>ISPM 8: </a:t>
            </a:r>
            <a:r>
              <a:rPr lang="en-US" sz="2000" i="1" dirty="0"/>
              <a:t>Determination of pest status in an area  </a:t>
            </a:r>
            <a:endParaRPr lang="en-US" sz="2000" i="1" dirty="0">
              <a:cs typeface="Calibri"/>
            </a:endParaRPr>
          </a:p>
          <a:p>
            <a:pPr marL="182880">
              <a:spcBef>
                <a:spcPts val="600"/>
              </a:spcBef>
              <a:spcAft>
                <a:spcPts val="1200"/>
              </a:spcAft>
            </a:pPr>
            <a:r>
              <a:rPr lang="en-US" sz="2000" dirty="0"/>
              <a:t>ISPM 13: </a:t>
            </a:r>
            <a:r>
              <a:rPr lang="en-US" sz="2000" i="1" dirty="0"/>
              <a:t>Guidance for the notification of non-compliance and emergency action  </a:t>
            </a:r>
            <a:endParaRPr lang="en-US" sz="2000" i="1" dirty="0">
              <a:cs typeface="Calibri"/>
            </a:endParaRPr>
          </a:p>
          <a:p>
            <a:pPr marL="182880">
              <a:spcBef>
                <a:spcPts val="600"/>
              </a:spcBef>
              <a:spcAft>
                <a:spcPts val="1200"/>
              </a:spcAft>
            </a:pPr>
            <a:r>
              <a:rPr lang="en-US" sz="2000" dirty="0"/>
              <a:t>ISPM 17: </a:t>
            </a:r>
            <a:r>
              <a:rPr lang="en-US" sz="2000" i="1" dirty="0"/>
              <a:t>Pest reporting </a:t>
            </a:r>
            <a:endParaRPr lang="en-CA" sz="2000" i="1"/>
          </a:p>
        </p:txBody>
      </p:sp>
    </p:spTree>
    <p:extLst>
      <p:ext uri="{BB962C8B-B14F-4D97-AF65-F5344CB8AC3E}">
        <p14:creationId xmlns:p14="http://schemas.microsoft.com/office/powerpoint/2010/main" val="21579508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8067" y="2057400"/>
            <a:ext cx="7104112" cy="4343400"/>
          </a:xfrm>
        </p:spPr>
        <p:txBody>
          <a:bodyPr lIns="540000" tIns="0" rIns="360000" bIns="45720" anchor="t" anchorCtr="0"/>
          <a:lstStyle/>
          <a:p>
            <a:r>
              <a:rPr lang="en-US" b="1" dirty="0"/>
              <a:t>Scope</a:t>
            </a:r>
            <a:r>
              <a:rPr lang="en-US" dirty="0"/>
              <a:t>  </a:t>
            </a:r>
            <a:endParaRPr lang="en-US"/>
          </a:p>
          <a:p>
            <a:r>
              <a:rPr lang="en-GB" dirty="0">
                <a:ea typeface="+mn-lt"/>
                <a:cs typeface="+mn-lt"/>
              </a:rPr>
              <a:t>The PCE training kit will provide training and reference material to ensure that new PCE facilitators understand the PCE tool, modules and process, and the benefits in phytosanitary capacity development for a country. The training kit will also be used to maintain and enhance the knowledge and skills of existing facilitators and ensure they are familiar with new materials and resources.  </a:t>
            </a:r>
          </a:p>
          <a:p>
            <a:r>
              <a:rPr lang="en-US" b="1" dirty="0"/>
              <a:t>Purpose </a:t>
            </a:r>
            <a:r>
              <a:rPr lang="en-US" dirty="0"/>
              <a:t> </a:t>
            </a:r>
            <a:endParaRPr lang="en-US" dirty="0">
              <a:cs typeface="Calibri"/>
            </a:endParaRPr>
          </a:p>
          <a:p>
            <a:r>
              <a:rPr lang="en-US" dirty="0"/>
              <a:t>The PCE is a fully comprehensive NPPO-led, facilitator-enabled, IPPC Secretariat–supported process of multiple phases, with a wide range of benefits, to help countries evaluate their phytosanitary capacities. </a:t>
            </a:r>
            <a:endParaRPr lang="en-US" dirty="0">
              <a:cs typeface="Calibri"/>
            </a:endParaRPr>
          </a:p>
          <a:p>
            <a:r>
              <a:rPr lang="en-US" b="1" dirty="0">
                <a:solidFill>
                  <a:srgbClr val="00825F"/>
                </a:solidFill>
              </a:rPr>
              <a:t>Financial support has not yet been secured</a:t>
            </a:r>
            <a:endParaRPr lang="en-US" b="1" dirty="0">
              <a:solidFill>
                <a:srgbClr val="00825F"/>
              </a:solidFill>
              <a:cs typeface="Calibri"/>
            </a:endParaRPr>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8067" y="1447800"/>
            <a:ext cx="7120246" cy="296840"/>
          </a:xfrm>
        </p:spPr>
        <p:txBody>
          <a:bodyPr/>
          <a:lstStyle/>
          <a:p>
            <a:r>
              <a:rPr lang="en-US"/>
              <a:t>Phytosanitary Capacity Evaluation (PCE) facilitator training materials (2014-008)</a:t>
            </a:r>
          </a:p>
        </p:txBody>
      </p:sp>
      <p:sp>
        <p:nvSpPr>
          <p:cNvPr id="5" name="Rectangle 4"/>
          <p:cNvSpPr/>
          <p:nvPr/>
        </p:nvSpPr>
        <p:spPr>
          <a:xfrm>
            <a:off x="7696200" y="2057400"/>
            <a:ext cx="4038600" cy="4095593"/>
          </a:xfrm>
          <a:prstGeom prst="rect">
            <a:avLst/>
          </a:prstGeom>
          <a:solidFill>
            <a:srgbClr val="5792C9"/>
          </a:solidFill>
        </p:spPr>
        <p:style>
          <a:lnRef idx="2">
            <a:schemeClr val="accent3">
              <a:shade val="50000"/>
            </a:schemeClr>
          </a:lnRef>
          <a:fillRef idx="1">
            <a:schemeClr val="accent3"/>
          </a:fillRef>
          <a:effectRef idx="0">
            <a:schemeClr val="accent3"/>
          </a:effectRef>
          <a:fontRef idx="minor">
            <a:schemeClr val="lt1"/>
          </a:fontRef>
        </p:style>
        <p:txBody>
          <a:bodyPr lIns="91440" tIns="45720" rIns="91440" bIns="45720" rtlCol="0" anchor="ctr"/>
          <a:lstStyle/>
          <a:p>
            <a:pPr marL="182880">
              <a:spcBef>
                <a:spcPts val="600"/>
              </a:spcBef>
              <a:spcAft>
                <a:spcPts val="1200"/>
              </a:spcAft>
            </a:pPr>
            <a:r>
              <a:rPr lang="en-US" sz="2000" b="1" dirty="0">
                <a:ea typeface="+mn-lt"/>
                <a:cs typeface="+mn-lt"/>
              </a:rPr>
              <a:t>Relevant IPPC Articles and ISPMs</a:t>
            </a:r>
            <a:endParaRPr lang="en-US" dirty="0">
              <a:ea typeface="+mn-lt"/>
              <a:cs typeface="+mn-lt"/>
            </a:endParaRPr>
          </a:p>
          <a:p>
            <a:pPr marL="182880">
              <a:spcBef>
                <a:spcPts val="600"/>
              </a:spcBef>
              <a:spcAft>
                <a:spcPts val="1200"/>
              </a:spcAft>
            </a:pPr>
            <a:r>
              <a:rPr lang="en-US" sz="2000" dirty="0"/>
              <a:t>IPPC Article IV.2(c), VII.1(a), VII.2(c), VII.2(g) and VII.2(h)</a:t>
            </a:r>
            <a:endParaRPr lang="en-US">
              <a:cs typeface="Calibri"/>
            </a:endParaRPr>
          </a:p>
          <a:p>
            <a:pPr marL="182880">
              <a:spcBef>
                <a:spcPts val="600"/>
              </a:spcBef>
              <a:spcAft>
                <a:spcPts val="1200"/>
              </a:spcAft>
            </a:pPr>
            <a:r>
              <a:rPr lang="en-US" sz="2000" dirty="0"/>
              <a:t>ISPM 23: Guidelines for inspection  </a:t>
            </a:r>
          </a:p>
          <a:p>
            <a:pPr marL="182880">
              <a:spcBef>
                <a:spcPts val="600"/>
              </a:spcBef>
              <a:spcAft>
                <a:spcPts val="1200"/>
              </a:spcAft>
            </a:pPr>
            <a:r>
              <a:rPr lang="en-US" sz="2000" dirty="0"/>
              <a:t>ISPM 31: Methodologies for sampling of consignments   </a:t>
            </a:r>
            <a:endParaRPr lang="en-US" sz="2000" dirty="0">
              <a:cs typeface="Calibri"/>
            </a:endParaRPr>
          </a:p>
          <a:p>
            <a:pPr marL="182880">
              <a:spcBef>
                <a:spcPts val="600"/>
              </a:spcBef>
              <a:spcAft>
                <a:spcPts val="1200"/>
              </a:spcAft>
            </a:pPr>
            <a:r>
              <a:rPr lang="en-US" sz="2000" dirty="0"/>
              <a:t>ISPM 32: Categorization of commodities according to their pest risk </a:t>
            </a:r>
            <a:endParaRPr lang="en-CA" sz="2000"/>
          </a:p>
        </p:txBody>
      </p:sp>
    </p:spTree>
    <p:extLst>
      <p:ext uri="{BB962C8B-B14F-4D97-AF65-F5344CB8AC3E}">
        <p14:creationId xmlns:p14="http://schemas.microsoft.com/office/powerpoint/2010/main" val="33357084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1"/>
          </p:nvPr>
        </p:nvPicPr>
        <p:blipFill>
          <a:blip r:embed="rId2"/>
          <a:srcRect l="151" r="151"/>
          <a:stretch>
            <a:fillRect/>
          </a:stretch>
        </p:blipFill>
        <p:spPr>
          <a:prstGeom prst="rect">
            <a:avLst/>
          </a:prstGeom>
        </p:spPr>
      </p:pic>
      <p:sp>
        <p:nvSpPr>
          <p:cNvPr id="4" name="Subtitle 3"/>
          <p:cNvSpPr>
            <a:spLocks noGrp="1"/>
          </p:cNvSpPr>
          <p:nvPr>
            <p:ph type="subTitle" idx="1"/>
          </p:nvPr>
        </p:nvSpPr>
        <p:spPr/>
        <p:txBody>
          <a:bodyPr lIns="540000" tIns="0" rIns="360000" bIns="45720" anchor="t" anchorCtr="0"/>
          <a:lstStyle/>
          <a:p>
            <a:r>
              <a:rPr lang="en-US"/>
              <a:t>Work may only proceed when sufficient financial and human resources are available. </a:t>
            </a:r>
          </a:p>
          <a:p>
            <a:r>
              <a:rPr lang="en-US" b="1"/>
              <a:t>Financial resources may come from: </a:t>
            </a:r>
            <a:endParaRPr lang="en-US" b="1">
              <a:cs typeface="Calibri"/>
            </a:endParaRPr>
          </a:p>
          <a:p>
            <a:pPr marL="342900" indent="-342900">
              <a:buFont typeface="Arial" panose="020B0604020202020204" pitchFamily="34" charset="0"/>
              <a:buChar char="•"/>
            </a:pPr>
            <a:r>
              <a:rPr lang="en-US"/>
              <a:t>regular IPPC Secretariat programme funds; </a:t>
            </a:r>
          </a:p>
          <a:p>
            <a:pPr marL="342900" indent="-342900">
              <a:buFont typeface="Arial" panose="020B0604020202020204" pitchFamily="34" charset="0"/>
              <a:buChar char="•"/>
            </a:pPr>
            <a:r>
              <a:rPr lang="en-US"/>
              <a:t>funds contributed to the IPPC Multi-donor trust fund by contracting parties, donors and international organizations; </a:t>
            </a:r>
          </a:p>
          <a:p>
            <a:pPr marL="342900" indent="-342900">
              <a:buFont typeface="Arial" panose="020B0604020202020204" pitchFamily="34" charset="0"/>
              <a:buChar char="•"/>
            </a:pPr>
            <a:r>
              <a:rPr lang="en-US"/>
              <a:t>FAO or STDF projects or programmes; </a:t>
            </a:r>
          </a:p>
          <a:p>
            <a:pPr marL="342900" indent="-342900">
              <a:buFont typeface="Arial" panose="020B0604020202020204" pitchFamily="34" charset="0"/>
              <a:buChar char="•"/>
            </a:pPr>
            <a:r>
              <a:rPr lang="en-US"/>
              <a:t>national regional and international projects or initiatives;</a:t>
            </a:r>
          </a:p>
          <a:p>
            <a:pPr marL="342900" indent="-342900">
              <a:buFont typeface="Arial" panose="020B0604020202020204" pitchFamily="34" charset="0"/>
              <a:buChar char="•"/>
            </a:pPr>
            <a:r>
              <a:rPr lang="en-US"/>
              <a:t>in-kind contributions from contracting parties and partners.</a:t>
            </a:r>
          </a:p>
        </p:txBody>
      </p:sp>
      <p:sp>
        <p:nvSpPr>
          <p:cNvPr id="5" name="Title 4"/>
          <p:cNvSpPr>
            <a:spLocks noGrp="1"/>
          </p:cNvSpPr>
          <p:nvPr>
            <p:ph type="title"/>
          </p:nvPr>
        </p:nvSpPr>
        <p:spPr/>
        <p:txBody>
          <a:bodyPr/>
          <a:lstStyle/>
          <a:p>
            <a:r>
              <a:rPr lang="en-CA"/>
              <a:t>Next step… identifying resources</a:t>
            </a:r>
          </a:p>
        </p:txBody>
      </p:sp>
      <p:pic>
        <p:nvPicPr>
          <p:cNvPr id="9" name="Picture Placeholder 8"/>
          <p:cNvPicPr>
            <a:picLocks noGrp="1" noChangeAspect="1"/>
          </p:cNvPicPr>
          <p:nvPr>
            <p:ph type="pic" sz="quarter" idx="10"/>
          </p:nvPr>
        </p:nvPicPr>
        <p:blipFill>
          <a:blip r:embed="rId3"/>
          <a:srcRect t="2" b="2"/>
          <a:stretch>
            <a:fillRect/>
          </a:stretch>
        </p:blipFill>
        <p:spPr>
          <a:prstGeom prst="rect">
            <a:avLst/>
          </a:prstGeom>
        </p:spPr>
      </p:pic>
      <p:pic>
        <p:nvPicPr>
          <p:cNvPr id="10" name="Picture 9"/>
          <p:cNvPicPr>
            <a:picLocks noChangeAspect="1"/>
          </p:cNvPicPr>
          <p:nvPr/>
        </p:nvPicPr>
        <p:blipFill>
          <a:blip r:embed="rId4"/>
          <a:stretch>
            <a:fillRect/>
          </a:stretch>
        </p:blipFill>
        <p:spPr>
          <a:xfrm>
            <a:off x="8825753" y="3627893"/>
            <a:ext cx="2814863" cy="256466"/>
          </a:xfrm>
          <a:prstGeom prst="rect">
            <a:avLst/>
          </a:prstGeom>
        </p:spPr>
      </p:pic>
      <p:sp>
        <p:nvSpPr>
          <p:cNvPr id="11" name="TextBox 10">
            <a:extLst>
              <a:ext uri="{FF2B5EF4-FFF2-40B4-BE49-F238E27FC236}">
                <a16:creationId xmlns:a16="http://schemas.microsoft.com/office/drawing/2014/main" id="{E2D9A4AB-A04F-4900-9194-C8DB951E619B}"/>
              </a:ext>
            </a:extLst>
          </p:cNvPr>
          <p:cNvSpPr txBox="1"/>
          <p:nvPr/>
        </p:nvSpPr>
        <p:spPr>
          <a:xfrm>
            <a:off x="8991600" y="5940272"/>
            <a:ext cx="2743200" cy="184666"/>
          </a:xfrm>
          <a:prstGeom prst="rect">
            <a:avLst/>
          </a:prstGeom>
          <a:noFill/>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r>
              <a:rPr lang="en-GB" sz="900"/>
              <a:t>©FAO/</a:t>
            </a:r>
            <a:r>
              <a:rPr lang="en-GB" sz="900" err="1"/>
              <a:t>Lucie</a:t>
            </a:r>
            <a:r>
              <a:rPr lang="en-GB" sz="900"/>
              <a:t> </a:t>
            </a:r>
            <a:r>
              <a:rPr lang="en-GB" sz="900" err="1"/>
              <a:t>Chocholata</a:t>
            </a:r>
            <a:r>
              <a:rPr lang="en-US" sz="900">
                <a:cs typeface="Calibri"/>
              </a:rPr>
              <a:t>​</a:t>
            </a:r>
            <a:endParaRPr lang="en-US" sz="900"/>
          </a:p>
        </p:txBody>
      </p:sp>
    </p:spTree>
    <p:extLst>
      <p:ext uri="{BB962C8B-B14F-4D97-AF65-F5344CB8AC3E}">
        <p14:creationId xmlns:p14="http://schemas.microsoft.com/office/powerpoint/2010/main" val="2019313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80356" y="909259"/>
            <a:ext cx="9267488" cy="415498"/>
          </a:xfrm>
          <a:prstGeom prst="rect">
            <a:avLst/>
          </a:prstGeom>
        </p:spPr>
        <p:txBody>
          <a:bodyPr wrap="none" lIns="540000" tIns="0" rIns="360000" bIns="45720" rtlCol="0" anchor="t" anchorCtr="0">
            <a:spAutoFit/>
          </a:bodyPr>
          <a:lstStyle/>
          <a:p>
            <a:r>
              <a:rPr lang="en-CA" dirty="0">
                <a:solidFill>
                  <a:srgbClr val="00825F"/>
                </a:solidFill>
              </a:rPr>
              <a:t>How to contribute to developing IPPC guides and training materials</a:t>
            </a:r>
          </a:p>
        </p:txBody>
      </p:sp>
      <p:pic>
        <p:nvPicPr>
          <p:cNvPr id="3" name="Picture 3" descr="Diagram&#10;&#10;Description automatically generated">
            <a:extLst>
              <a:ext uri="{FF2B5EF4-FFF2-40B4-BE49-F238E27FC236}">
                <a16:creationId xmlns:a16="http://schemas.microsoft.com/office/drawing/2014/main" id="{9854BBE5-65B9-E714-8DDC-044937FBFB43}"/>
              </a:ext>
            </a:extLst>
          </p:cNvPr>
          <p:cNvPicPr>
            <a:picLocks noChangeAspect="1"/>
          </p:cNvPicPr>
          <p:nvPr/>
        </p:nvPicPr>
        <p:blipFill>
          <a:blip r:embed="rId3"/>
          <a:stretch>
            <a:fillRect/>
          </a:stretch>
        </p:blipFill>
        <p:spPr>
          <a:xfrm>
            <a:off x="2776105" y="1363261"/>
            <a:ext cx="6267449" cy="4954091"/>
          </a:xfrm>
          <a:prstGeom prst="rect">
            <a:avLst/>
          </a:prstGeom>
        </p:spPr>
      </p:pic>
      <p:sp>
        <p:nvSpPr>
          <p:cNvPr id="4" name="TextBox 3">
            <a:extLst>
              <a:ext uri="{FF2B5EF4-FFF2-40B4-BE49-F238E27FC236}">
                <a16:creationId xmlns:a16="http://schemas.microsoft.com/office/drawing/2014/main" id="{50927888-EDA7-E1F8-2772-ABA54EA1FD24}"/>
              </a:ext>
            </a:extLst>
          </p:cNvPr>
          <p:cNvSpPr txBox="1"/>
          <p:nvPr/>
        </p:nvSpPr>
        <p:spPr>
          <a:xfrm>
            <a:off x="8724900" y="2178626"/>
            <a:ext cx="3643744" cy="692497"/>
          </a:xfrm>
          <a:prstGeom prst="rect">
            <a:avLst/>
          </a:prstGeom>
          <a:noFill/>
          <a:ln w="28575">
            <a:noFill/>
          </a:ln>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r>
              <a:rPr lang="en-US" sz="2000" dirty="0">
                <a:solidFill>
                  <a:srgbClr val="1A648C"/>
                </a:solidFill>
              </a:rPr>
              <a:t>Provide comments during consultations</a:t>
            </a:r>
            <a:r>
              <a:rPr lang="en-US" sz="2200" dirty="0">
                <a:solidFill>
                  <a:srgbClr val="1A648C"/>
                </a:solidFill>
              </a:rPr>
              <a:t> </a:t>
            </a:r>
            <a:endParaRPr lang="en-US" sz="2200" dirty="0">
              <a:solidFill>
                <a:srgbClr val="1A648C"/>
              </a:solidFill>
              <a:cs typeface="Calibri"/>
            </a:endParaRPr>
          </a:p>
        </p:txBody>
      </p:sp>
      <p:sp>
        <p:nvSpPr>
          <p:cNvPr id="7" name="TextBox 6">
            <a:extLst>
              <a:ext uri="{FF2B5EF4-FFF2-40B4-BE49-F238E27FC236}">
                <a16:creationId xmlns:a16="http://schemas.microsoft.com/office/drawing/2014/main" id="{200F3D6B-A928-8187-3FB5-21934F4E070C}"/>
              </a:ext>
            </a:extLst>
          </p:cNvPr>
          <p:cNvSpPr txBox="1"/>
          <p:nvPr/>
        </p:nvSpPr>
        <p:spPr>
          <a:xfrm>
            <a:off x="-185306" y="3001240"/>
            <a:ext cx="3643744" cy="969496"/>
          </a:xfrm>
          <a:prstGeom prst="rect">
            <a:avLst/>
          </a:prstGeom>
          <a:noFill/>
          <a:ln w="28575">
            <a:noFill/>
          </a:ln>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r>
              <a:rPr lang="en-US" sz="2000" dirty="0">
                <a:solidFill>
                  <a:srgbClr val="1A648C"/>
                </a:solidFill>
              </a:rPr>
              <a:t>Support translations with in-kind assistance or funding</a:t>
            </a:r>
            <a:r>
              <a:rPr lang="en-US" sz="2000" dirty="0">
                <a:solidFill>
                  <a:srgbClr val="00825F"/>
                </a:solidFill>
              </a:rPr>
              <a:t> </a:t>
            </a:r>
            <a:endParaRPr lang="en-US" sz="2000" dirty="0">
              <a:solidFill>
                <a:srgbClr val="00825F"/>
              </a:solidFill>
              <a:cs typeface="Calibri"/>
            </a:endParaRPr>
          </a:p>
        </p:txBody>
      </p:sp>
      <p:sp>
        <p:nvSpPr>
          <p:cNvPr id="9" name="TextBox 8">
            <a:extLst>
              <a:ext uri="{FF2B5EF4-FFF2-40B4-BE49-F238E27FC236}">
                <a16:creationId xmlns:a16="http://schemas.microsoft.com/office/drawing/2014/main" id="{81ED7301-F473-2A3D-0DDE-D17646D01ADB}"/>
              </a:ext>
            </a:extLst>
          </p:cNvPr>
          <p:cNvSpPr txBox="1"/>
          <p:nvPr/>
        </p:nvSpPr>
        <p:spPr>
          <a:xfrm>
            <a:off x="-228601" y="5261263"/>
            <a:ext cx="3643744" cy="1000274"/>
          </a:xfrm>
          <a:prstGeom prst="rect">
            <a:avLst/>
          </a:prstGeom>
          <a:noFill/>
          <a:ln w="28575">
            <a:noFill/>
          </a:ln>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r>
              <a:rPr lang="en-US" sz="2000" dirty="0">
                <a:solidFill>
                  <a:srgbClr val="1A648C"/>
                </a:solidFill>
              </a:rPr>
              <a:t>Participate in webinars, use the guides, sign-up for e-learning courses</a:t>
            </a:r>
            <a:r>
              <a:rPr lang="en-US" sz="2200" dirty="0">
                <a:solidFill>
                  <a:srgbClr val="00825F"/>
                </a:solidFill>
              </a:rPr>
              <a:t> </a:t>
            </a:r>
            <a:endParaRPr lang="en-US" sz="2200" dirty="0">
              <a:solidFill>
                <a:srgbClr val="00825F"/>
              </a:solidFill>
              <a:cs typeface="Calibri"/>
            </a:endParaRPr>
          </a:p>
        </p:txBody>
      </p:sp>
      <p:sp>
        <p:nvSpPr>
          <p:cNvPr id="10" name="TextBox 9">
            <a:extLst>
              <a:ext uri="{FF2B5EF4-FFF2-40B4-BE49-F238E27FC236}">
                <a16:creationId xmlns:a16="http://schemas.microsoft.com/office/drawing/2014/main" id="{DFE1C50E-8C53-0B18-8B2A-04E99F794EEA}"/>
              </a:ext>
            </a:extLst>
          </p:cNvPr>
          <p:cNvSpPr txBox="1"/>
          <p:nvPr/>
        </p:nvSpPr>
        <p:spPr>
          <a:xfrm>
            <a:off x="8759536" y="4542557"/>
            <a:ext cx="3643744" cy="661720"/>
          </a:xfrm>
          <a:prstGeom prst="rect">
            <a:avLst/>
          </a:prstGeom>
          <a:noFill/>
          <a:ln w="28575">
            <a:noFill/>
          </a:ln>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r>
              <a:rPr lang="en-US" sz="2000" dirty="0">
                <a:solidFill>
                  <a:srgbClr val="1A648C"/>
                </a:solidFill>
                <a:cs typeface="Calibri"/>
              </a:rPr>
              <a:t>Nominate experts to participate in WGs</a:t>
            </a:r>
          </a:p>
        </p:txBody>
      </p:sp>
      <p:sp>
        <p:nvSpPr>
          <p:cNvPr id="11" name="TextBox 10">
            <a:extLst>
              <a:ext uri="{FF2B5EF4-FFF2-40B4-BE49-F238E27FC236}">
                <a16:creationId xmlns:a16="http://schemas.microsoft.com/office/drawing/2014/main" id="{A72AA414-60D9-8F0A-0AF6-BEA547DF874A}"/>
              </a:ext>
            </a:extLst>
          </p:cNvPr>
          <p:cNvSpPr txBox="1"/>
          <p:nvPr/>
        </p:nvSpPr>
        <p:spPr>
          <a:xfrm>
            <a:off x="481445" y="1667740"/>
            <a:ext cx="3643744" cy="692497"/>
          </a:xfrm>
          <a:prstGeom prst="rect">
            <a:avLst/>
          </a:prstGeom>
          <a:noFill/>
          <a:ln w="28575">
            <a:noFill/>
          </a:ln>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r>
              <a:rPr lang="en-US" sz="2000" dirty="0">
                <a:solidFill>
                  <a:srgbClr val="1A648C"/>
                </a:solidFill>
              </a:rPr>
              <a:t>Provide feedback to</a:t>
            </a:r>
            <a:r>
              <a:rPr lang="en-US" sz="2000" dirty="0">
                <a:solidFill>
                  <a:srgbClr val="00825F"/>
                </a:solidFill>
              </a:rPr>
              <a:t> </a:t>
            </a:r>
            <a:r>
              <a:rPr lang="en-US" sz="2000" dirty="0">
                <a:solidFill>
                  <a:srgbClr val="00825F"/>
                </a:solidFill>
                <a:hlinkClick r:id="rId4"/>
              </a:rPr>
              <a:t>ippc@fao.org</a:t>
            </a:r>
            <a:r>
              <a:rPr lang="en-US" sz="2000" dirty="0">
                <a:solidFill>
                  <a:srgbClr val="00825F"/>
                </a:solidFill>
              </a:rPr>
              <a:t> </a:t>
            </a:r>
            <a:r>
              <a:rPr lang="en-US" sz="2200" dirty="0">
                <a:solidFill>
                  <a:srgbClr val="00825F"/>
                </a:solidFill>
              </a:rPr>
              <a:t> </a:t>
            </a:r>
            <a:endParaRPr lang="en-US" sz="2200" dirty="0">
              <a:solidFill>
                <a:srgbClr val="00825F"/>
              </a:solidFill>
              <a:cs typeface="Calibri"/>
            </a:endParaRPr>
          </a:p>
        </p:txBody>
      </p:sp>
      <p:sp>
        <p:nvSpPr>
          <p:cNvPr id="2" name="Arrow: Left 1">
            <a:extLst>
              <a:ext uri="{FF2B5EF4-FFF2-40B4-BE49-F238E27FC236}">
                <a16:creationId xmlns:a16="http://schemas.microsoft.com/office/drawing/2014/main" id="{ED781916-7623-8CD4-4C79-9B69078B2F0C}"/>
              </a:ext>
            </a:extLst>
          </p:cNvPr>
          <p:cNvSpPr/>
          <p:nvPr/>
        </p:nvSpPr>
        <p:spPr>
          <a:xfrm>
            <a:off x="8117931" y="2182228"/>
            <a:ext cx="1030431" cy="35502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Left 11">
            <a:extLst>
              <a:ext uri="{FF2B5EF4-FFF2-40B4-BE49-F238E27FC236}">
                <a16:creationId xmlns:a16="http://schemas.microsoft.com/office/drawing/2014/main" id="{F4EA0F7D-5A0A-0AE3-BA4F-10FF1F3270C6}"/>
              </a:ext>
            </a:extLst>
          </p:cNvPr>
          <p:cNvSpPr/>
          <p:nvPr/>
        </p:nvSpPr>
        <p:spPr>
          <a:xfrm rot="8580000">
            <a:off x="3014537" y="5573226"/>
            <a:ext cx="926522" cy="35502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Left 12">
            <a:extLst>
              <a:ext uri="{FF2B5EF4-FFF2-40B4-BE49-F238E27FC236}">
                <a16:creationId xmlns:a16="http://schemas.microsoft.com/office/drawing/2014/main" id="{54A9D728-CA9A-4518-514B-D21894D6B46C}"/>
              </a:ext>
            </a:extLst>
          </p:cNvPr>
          <p:cNvSpPr/>
          <p:nvPr/>
        </p:nvSpPr>
        <p:spPr>
          <a:xfrm rot="10800000">
            <a:off x="1355181" y="3619637"/>
            <a:ext cx="1177635" cy="35502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Left 13">
            <a:extLst>
              <a:ext uri="{FF2B5EF4-FFF2-40B4-BE49-F238E27FC236}">
                <a16:creationId xmlns:a16="http://schemas.microsoft.com/office/drawing/2014/main" id="{F0FB46C6-81E5-6965-7A5A-1A0CEF37BEC1}"/>
              </a:ext>
            </a:extLst>
          </p:cNvPr>
          <p:cNvSpPr/>
          <p:nvPr/>
        </p:nvSpPr>
        <p:spPr>
          <a:xfrm rot="11520000">
            <a:off x="2844544" y="2000386"/>
            <a:ext cx="1082385" cy="36368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Left 14">
            <a:extLst>
              <a:ext uri="{FF2B5EF4-FFF2-40B4-BE49-F238E27FC236}">
                <a16:creationId xmlns:a16="http://schemas.microsoft.com/office/drawing/2014/main" id="{4F09D9EA-E597-77BE-81A2-4A6C0EFC8992}"/>
              </a:ext>
            </a:extLst>
          </p:cNvPr>
          <p:cNvSpPr/>
          <p:nvPr/>
        </p:nvSpPr>
        <p:spPr>
          <a:xfrm>
            <a:off x="8152567" y="4546160"/>
            <a:ext cx="1030431" cy="35502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477948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8659" y="1981200"/>
            <a:ext cx="9232322" cy="4419600"/>
          </a:xfrm>
        </p:spPr>
        <p:txBody>
          <a:bodyPr lIns="540000" tIns="0" rIns="360000" bIns="45720" anchor="t" anchorCtr="0"/>
          <a:lstStyle/>
          <a:p>
            <a:pPr marL="457200" indent="-457200">
              <a:buAutoNum type="arabicPeriod"/>
            </a:pPr>
            <a:r>
              <a:rPr lang="en-US"/>
              <a:t>Subscribe to receive the IPPC newsletter, calls, and announcements.</a:t>
            </a:r>
          </a:p>
          <a:p>
            <a:pPr marL="457200" indent="-457200">
              <a:buAutoNum type="arabicPeriod"/>
            </a:pPr>
            <a:r>
              <a:rPr lang="en-US"/>
              <a:t>Actively participate in IPPC webinars. </a:t>
            </a:r>
            <a:endParaRPr lang="en-US">
              <a:cs typeface="Calibri"/>
            </a:endParaRPr>
          </a:p>
          <a:p>
            <a:pPr marL="457200" indent="-457200">
              <a:buAutoNum type="arabicPeriod"/>
            </a:pPr>
            <a:r>
              <a:rPr lang="en-US"/>
              <a:t>Respond to IPPC surveys about implementation and capacity development events and products.</a:t>
            </a:r>
          </a:p>
          <a:p>
            <a:pPr marL="457200" indent="-457200">
              <a:buAutoNum type="arabicPeriod"/>
            </a:pPr>
            <a:r>
              <a:rPr lang="en-US"/>
              <a:t>Submit a case study or share a plant health story. </a:t>
            </a:r>
          </a:p>
          <a:p>
            <a:pPr marL="457200" indent="-457200">
              <a:buAutoNum type="arabicPeriod"/>
            </a:pPr>
            <a:r>
              <a:rPr lang="en-US"/>
              <a:t>Support the translation of an IPPC guide or training material with an in-kind contribution or funding. </a:t>
            </a:r>
          </a:p>
          <a:p>
            <a:pPr marL="457200" indent="-457200">
              <a:buAutoNum type="arabicPeriod"/>
            </a:pPr>
            <a:r>
              <a:rPr lang="en-US"/>
              <a:t>Participate in a WG to develop an IPPC guide.</a:t>
            </a:r>
          </a:p>
          <a:p>
            <a:pPr marL="457200" indent="-457200">
              <a:buAutoNum type="arabicPeriod"/>
            </a:pPr>
            <a:r>
              <a:rPr lang="en-US"/>
              <a:t>Review the draft Specifications when they go for consultation each year (July – August).</a:t>
            </a:r>
          </a:p>
          <a:p>
            <a:pPr marL="457200" indent="-457200">
              <a:buAutoNum type="arabicPeriod"/>
            </a:pPr>
            <a:r>
              <a:rPr lang="en-US"/>
              <a:t>Propose a guide or training material during the next Call for Topics (in 2023).</a:t>
            </a:r>
            <a:endParaRPr lang="en-US">
              <a:cs typeface="Calibri"/>
            </a:endParaRPr>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p:txBody>
          <a:bodyPr/>
          <a:lstStyle/>
          <a:p>
            <a:r>
              <a:rPr lang="en-US" dirty="0"/>
              <a:t>Other ways to get involved in the IPPC </a:t>
            </a:r>
            <a:r>
              <a:rPr lang="en-US"/>
              <a:t>community</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46573" y="3654340"/>
            <a:ext cx="2742895" cy="2742895"/>
          </a:xfrm>
          <a:prstGeom prst="rect">
            <a:avLst/>
          </a:prstGeom>
        </p:spPr>
      </p:pic>
    </p:spTree>
    <p:extLst>
      <p:ext uri="{BB962C8B-B14F-4D97-AF65-F5344CB8AC3E}">
        <p14:creationId xmlns:p14="http://schemas.microsoft.com/office/powerpoint/2010/main" val="18538236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err="1"/>
              <a:t>Thank</a:t>
            </a:r>
            <a:r>
              <a:rPr lang="it-IT"/>
              <a:t> </a:t>
            </a:r>
            <a:r>
              <a:rPr lang="it-IT" err="1"/>
              <a:t>you</a:t>
            </a:r>
            <a:endParaRPr lang="it-IT"/>
          </a:p>
        </p:txBody>
      </p:sp>
      <p:sp>
        <p:nvSpPr>
          <p:cNvPr id="3" name="Rectangle 2">
            <a:extLst>
              <a:ext uri="{FF2B5EF4-FFF2-40B4-BE49-F238E27FC236}">
                <a16:creationId xmlns:a16="http://schemas.microsoft.com/office/drawing/2014/main" id="{A5343FCF-8DD9-BC48-8DE5-A30633EF8F93}"/>
              </a:ext>
            </a:extLst>
          </p:cNvPr>
          <p:cNvSpPr/>
          <p:nvPr/>
        </p:nvSpPr>
        <p:spPr>
          <a:xfrm>
            <a:off x="685800" y="4699647"/>
            <a:ext cx="4953000" cy="1938992"/>
          </a:xfrm>
          <a:prstGeom prst="rect">
            <a:avLst/>
          </a:prstGeom>
        </p:spPr>
        <p:txBody>
          <a:bodyPr wrap="square">
            <a:spAutoFit/>
          </a:bodyPr>
          <a:lstStyle/>
          <a:p>
            <a:r>
              <a:rPr lang="fr-FR" altLang="en-US" sz="1600" b="1">
                <a:solidFill>
                  <a:schemeClr val="bg1"/>
                </a:solidFill>
                <a:ea typeface="Arial Unicode MS" panose="020B0604020202020204" pitchFamily="34" charset="-128"/>
                <a:cs typeface="Arial" panose="020B0604020202020204" pitchFamily="34" charset="0"/>
              </a:rPr>
              <a:t>IPPC </a:t>
            </a:r>
            <a:r>
              <a:rPr lang="fr-FR" altLang="en-US" sz="1600" b="1" err="1">
                <a:solidFill>
                  <a:schemeClr val="bg1"/>
                </a:solidFill>
                <a:ea typeface="Arial Unicode MS" panose="020B0604020202020204" pitchFamily="34" charset="-128"/>
                <a:cs typeface="Arial" panose="020B0604020202020204" pitchFamily="34" charset="0"/>
              </a:rPr>
              <a:t>Secretariat</a:t>
            </a:r>
            <a:r>
              <a:rPr lang="fr-FR" altLang="en-US" sz="1600" b="1">
                <a:solidFill>
                  <a:schemeClr val="bg1"/>
                </a:solidFill>
                <a:ea typeface="Arial Unicode MS" panose="020B0604020202020204" pitchFamily="34" charset="-128"/>
                <a:cs typeface="Arial" panose="020B0604020202020204" pitchFamily="34" charset="0"/>
              </a:rPr>
              <a:t/>
            </a:r>
            <a:br>
              <a:rPr lang="fr-FR" altLang="en-US" sz="1600" b="1">
                <a:solidFill>
                  <a:schemeClr val="bg1"/>
                </a:solidFill>
                <a:ea typeface="Arial Unicode MS" panose="020B0604020202020204" pitchFamily="34" charset="-128"/>
                <a:cs typeface="Arial" panose="020B0604020202020204" pitchFamily="34" charset="0"/>
              </a:rPr>
            </a:br>
            <a:r>
              <a:rPr lang="fr-FR" altLang="en-US" sz="1600" b="1">
                <a:solidFill>
                  <a:schemeClr val="bg1"/>
                </a:solidFill>
                <a:ea typeface="Arial Unicode MS" panose="020B0604020202020204" pitchFamily="34" charset="-128"/>
                <a:cs typeface="Arial" panose="020B0604020202020204" pitchFamily="34" charset="0"/>
              </a:rPr>
              <a:t/>
            </a:r>
            <a:br>
              <a:rPr lang="fr-FR" altLang="en-US" sz="1600" b="1">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Food and Agriculture </a:t>
            </a:r>
            <a:r>
              <a:rPr lang="fr-FR" altLang="en-US" sz="1600" err="1">
                <a:solidFill>
                  <a:schemeClr val="bg1"/>
                </a:solidFill>
                <a:ea typeface="Arial Unicode MS" panose="020B0604020202020204" pitchFamily="34" charset="-128"/>
                <a:cs typeface="Arial" panose="020B0604020202020204" pitchFamily="34" charset="0"/>
              </a:rPr>
              <a:t>Organization</a:t>
            </a:r>
            <a:r>
              <a:rPr lang="fr-FR" altLang="en-US" sz="1600">
                <a:solidFill>
                  <a:schemeClr val="bg1"/>
                </a:solidFill>
                <a:ea typeface="Arial Unicode MS" panose="020B0604020202020204" pitchFamily="34" charset="-128"/>
                <a:cs typeface="Arial" panose="020B0604020202020204" pitchFamily="34" charset="0"/>
              </a:rPr>
              <a:t> </a:t>
            </a: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of the United Nations (FAO)</a:t>
            </a: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
            </a: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rgbClr val="FFFF00"/>
                </a:solidFill>
                <a:ea typeface="Arial Unicode MS" panose="020B0604020202020204" pitchFamily="34" charset="-128"/>
                <a:cs typeface="Arial" panose="020B0604020202020204" pitchFamily="34" charset="0"/>
                <a:hlinkClick r:id="rId2">
                  <a:extLst>
                    <a:ext uri="{A12FA001-AC4F-418D-AE19-62706E023703}">
                      <ahyp:hlinkClr xmlns:ahyp="http://schemas.microsoft.com/office/drawing/2018/hyperlinkcolor" xmlns="" val="tx"/>
                    </a:ext>
                  </a:extLst>
                </a:hlinkClick>
              </a:rPr>
              <a:t>ippc@fao.org</a:t>
            </a:r>
            <a:r>
              <a:rPr lang="fr-FR" altLang="en-US" sz="1600">
                <a:solidFill>
                  <a:srgbClr val="FFFF00"/>
                </a:solidFill>
                <a:ea typeface="Arial Unicode MS" panose="020B0604020202020204" pitchFamily="34" charset="-128"/>
                <a:cs typeface="Arial" panose="020B0604020202020204" pitchFamily="34" charset="0"/>
              </a:rPr>
              <a:t> | </a:t>
            </a:r>
            <a:r>
              <a:rPr lang="fr-FR" altLang="en-US" sz="1600">
                <a:solidFill>
                  <a:srgbClr val="FFFF00"/>
                </a:solidFill>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xmlns="" val="tx"/>
                    </a:ext>
                  </a:extLst>
                </a:hlinkClick>
              </a:rPr>
              <a:t>www.ippc.int</a:t>
            </a:r>
            <a:r>
              <a:rPr lang="en-US" sz="5400">
                <a:solidFill>
                  <a:schemeClr val="bg1"/>
                </a:solidFill>
              </a:rPr>
              <a:t/>
            </a:r>
            <a:br>
              <a:rPr lang="en-US" sz="5400">
                <a:solidFill>
                  <a:schemeClr val="bg1"/>
                </a:solidFill>
              </a:rPr>
            </a:br>
            <a:endParaRPr lang="en-IT">
              <a:solidFill>
                <a:schemeClr val="bg1"/>
              </a:solidFill>
            </a:endParaRPr>
          </a:p>
        </p:txBody>
      </p:sp>
      <p:pic>
        <p:nvPicPr>
          <p:cNvPr id="5" name="Picture Placeholder 9"/>
          <p:cNvPicPr>
            <a:picLocks noChangeAspect="1"/>
          </p:cNvPicPr>
          <p:nvPr/>
        </p:nvPicPr>
        <p:blipFill rotWithShape="1">
          <a:blip r:embed="rId4">
            <a:extLst>
              <a:ext uri="{28A0092B-C50C-407E-A947-70E740481C1C}">
                <a14:useLocalDpi xmlns:a14="http://schemas.microsoft.com/office/drawing/2010/main" val="0"/>
              </a:ext>
            </a:extLst>
          </a:blip>
          <a:srcRect t="2658" r="32506" b="2658"/>
          <a:stretch/>
        </p:blipFill>
        <p:spPr>
          <a:xfrm>
            <a:off x="3962400" y="3816263"/>
            <a:ext cx="8229600" cy="3048000"/>
          </a:xfrm>
          <a:prstGeom prst="rect">
            <a:avLst/>
          </a:prstGeom>
        </p:spPr>
      </p:pic>
    </p:spTree>
    <p:extLst>
      <p:ext uri="{BB962C8B-B14F-4D97-AF65-F5344CB8AC3E}">
        <p14:creationId xmlns:p14="http://schemas.microsoft.com/office/powerpoint/2010/main" val="18480891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p:cNvSpPr>
            <a:spLocks noGrp="1"/>
          </p:cNvSpPr>
          <p:nvPr>
            <p:ph type="subTitle" idx="1"/>
          </p:nvPr>
        </p:nvSpPr>
        <p:spPr>
          <a:xfrm>
            <a:off x="26894" y="2133600"/>
            <a:ext cx="7391401" cy="4140245"/>
          </a:xfrm>
        </p:spPr>
        <p:txBody>
          <a:bodyPr lIns="540000" tIns="0" rIns="360000" bIns="45720" anchor="t" anchorCtr="0"/>
          <a:lstStyle/>
          <a:p>
            <a:r>
              <a:rPr lang="en-US"/>
              <a:t>Guides, e-learning courses, guidelines, training kits, curricula and other technical </a:t>
            </a:r>
            <a:r>
              <a:rPr lang="en-US" b="1"/>
              <a:t>resources aimed at enhancing phytosanitary capacity</a:t>
            </a:r>
            <a:r>
              <a:rPr lang="en-US"/>
              <a:t> </a:t>
            </a:r>
          </a:p>
          <a:p>
            <a:r>
              <a:rPr lang="en-US"/>
              <a:t>Technical resources that offer </a:t>
            </a:r>
            <a:r>
              <a:rPr lang="en-US" b="1"/>
              <a:t>accurate, practical, and easy to understand guidance</a:t>
            </a:r>
            <a:r>
              <a:rPr lang="en-US"/>
              <a:t> to National Plant Protection Organizations (NPPOs).</a:t>
            </a:r>
          </a:p>
          <a:p>
            <a:r>
              <a:rPr lang="en-US" b="1"/>
              <a:t>Tools</a:t>
            </a:r>
            <a:r>
              <a:rPr lang="en-US"/>
              <a:t> aimed to help NPPOs to effectively implement the: </a:t>
            </a:r>
            <a:endParaRPr lang="en-US">
              <a:cs typeface="Calibri"/>
            </a:endParaRPr>
          </a:p>
          <a:p>
            <a:pPr marL="342900" indent="-342900">
              <a:buChar char="•"/>
            </a:pPr>
            <a:r>
              <a:rPr lang="en-US"/>
              <a:t>International Plant Protection Convention (IPPC), </a:t>
            </a:r>
            <a:endParaRPr lang="en-US">
              <a:cs typeface="Calibri"/>
            </a:endParaRPr>
          </a:p>
          <a:p>
            <a:pPr marL="342900" indent="-342900">
              <a:buChar char="•"/>
            </a:pPr>
            <a:r>
              <a:rPr lang="en-US"/>
              <a:t>International Standards for Phytosanitary Measures (ISPMs), and  </a:t>
            </a:r>
            <a:endParaRPr lang="en-US">
              <a:cs typeface="Calibri"/>
            </a:endParaRPr>
          </a:p>
          <a:p>
            <a:pPr marL="342900" indent="-342900">
              <a:buChar char="•"/>
            </a:pPr>
            <a:r>
              <a:rPr lang="en-US"/>
              <a:t>Recommendations of the Commission on Phytosanitary Measures (CPM). </a:t>
            </a:r>
            <a:endParaRPr lang="en-US">
              <a:cs typeface="Calibri"/>
            </a:endParaRPr>
          </a:p>
        </p:txBody>
      </p:sp>
      <p:sp>
        <p:nvSpPr>
          <p:cNvPr id="8" name="Title 7"/>
          <p:cNvSpPr>
            <a:spLocks noGrp="1"/>
          </p:cNvSpPr>
          <p:nvPr>
            <p:ph type="title"/>
          </p:nvPr>
        </p:nvSpPr>
        <p:spPr/>
        <p:txBody>
          <a:bodyPr/>
          <a:lstStyle/>
          <a:p>
            <a:r>
              <a:rPr lang="en-US"/>
              <a:t>What are IPPC Guides and training materials?</a:t>
            </a:r>
            <a:endParaRPr lang="en-CA"/>
          </a:p>
        </p:txBody>
      </p:sp>
      <p:sp>
        <p:nvSpPr>
          <p:cNvPr id="16" name="AutoShape 2" descr="data:image/jpg;base64,%20/9j/4AAQSkZJRgABAQEAYABgAAD/2wBDAAUDBAQEAwUEBAQFBQUGBwwIBwcHBw8LCwkMEQ8SEhEPERETFhwXExQaFRERGCEYGh0dHx8fExciJCIeJBweHx7/2wBDAQUFBQcGBw4ICA4eFBEUHh4eHh4eHh4eHh4eHh4eHh4eHh4eHh4eHh4eHh4eHh4eHh4eHh4eHh4eHh4eHh4eHh7/wAARCADJAM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KACiiigAooooAKKKKACiiigAooooAKKKKACiiigAooooAKKKKACiiigAooooAKKKKACiiigAooooAKKhvLu1srdri7uIoIlGWeRgoA+prz7xF8ZvBul7ktbibVJh/Darlf++jgflmonUjD4mY1sRSoq9SSR6PRXz9qf7QGpMSNN0C0iHY3ErP8AouK5m9+Mvj66cmG/t7ZT/DDaoR+ZBP61zyxtJeZ5tTPMLHZt+i/zsfU9FfJ3/C1fiH/0Gpf/AAHT/wCJqa3+MHxBt2BbVUlUHlZLSPn8cZqfr1PszNZ/h/5X+H+Z9V0V87aX8ftdj2rqWjafcqOrRM0bH8yRXb+HPjh4T1DEepR3WlSnvIvmR/8AfS8/mBWscVSl1Oqlm2EqaKVvXQ9SoqnpGq6bq9ot3pd9b3kDdHhkDD9KuV0J3PRTTV0FFFFAwooooAKKKKACiiigAooooAKKKyvFXiDS/DWkS6nq1ysMKD5R/E7dlUdzSbSV2TKSinKTsjSnmigheaaRIo0GWd2ACj1JNeO/ED432Ni0lj4WhW+uFJU3Un+qX/dHVv5V5v4/+IHiDx7qQ06zjmhsGfEFjDks57F8feP6Cup8CfCOKNY77xOfMcjK2aH5V/3z3+grilXqVny0lp3PCqZhXxk3Twisusv6/wCHODdvG3xB1FmZrzUSWycnbDH/AOyj+ddr4e+C7sok17VAh/542wz+bH+lev2dtb2dslvawRwQoMKkahQB9BU1XDBx3m7s1o5NST5qzc5HI6R8OPB+mqNukpcyD+O5Yufy6fpXQW+kaTbjEGmWUf8AuwKP6VeorqjThHZHpww9KmrQil8iL7Pb/wDPvD/37FQz6bp04xNp9pJ/vQqf6VboqrI0cU+hgz+AvB+qzCG70K1BfgPCDGy+4xxXM+JPgHp8sbSeH9Wmtpe0dyN6H8RzXqWjwl5/O/hT+dbFYzoU57o5auX4asvegvyPknWPCvjv4f3f21Uu7ZAci7s3LRnH97H/ALMK7rwJ8dJ43S08WWwkjwALy3X5h7svf8K97dVdSrKGU9QRkGvLfiF8G9F1xJLzQwmk6gSWKqP3Eh91H3T7j8q5Xh6lLWk/keZLLsRhHz4SenZno+j6pp+sWEd/pl3FdW0gyskbZH/1j7Vcr5G03UvGHwu8StCySWsmf3tvJzDcKD19CPcc19HfDrx1pHjTTfOs28i8jH+kWjn54z6j1X3rajiFU916M7cDmUMQ/ZzXLNdDq6KKK6T0wooooAKKKKACiimTyxwQvNNIsccalnZjgKB1JoAzfFev6d4a0SfVtTl2QRDgD7zt2VR3Jr5b8Sa34i+Jvi2OOOJm3MVtrZSdkCdyf6mrfxW8YXvjzxYlnpyySWEUnk2MKZ/eEnG/Hqf5V638NPB1t4U0gB1WTUZwDczY6f7C+w/WvPk5YmfKvhR85VnPNKzpwdqcd33/AK6feHw+8D6b4UswyhbnUXH725Yc/RfQV1tFFd8IKCtFHu0qUKMFCCskFFFFWaBRQOTxTJZYov8AWyxx/wC+wH86QD6fbxPPKI0HXqfQUyAee2ISJP8AdOa3rG2W2ix1c/eNA0SW8SwxLGo4H61JRRSGFFFFAGH4z8K6P4s0ltP1a3DjB8qUD54m9VNfMniXQ/Enww8WxTQXDxlWLWl2g+WZO4I/mK+t6xvGPhzTfFOhT6TqUeY5BlHH3o37MPeuavh1UV1ueZmGXRxK54aTWzMn4X+OLHxpoguI9sN/CAt1b55U/wB4eqn/AOtXX18io2vfC34gYORNbNyB9y5hP9CPyI9RX1R4Y1qy8Q6Ha6vp77oLhNwB6qe6n3Bow9ZzXLLdCy3HOvF06mk47mlRRRXSeoFFFFABXjv7SXjBtO0mPwvYzBbm9XfdEdVh7L7bj+gPrXrt3cRWtrNdTttihRpHPooGSa+RriW7+IXxLZ33D7fc9Bz5cI/wUVyYuo1FRjuzyM4xEoUlSh8U9DuvgJ4TWKA+J76I+ZJlLMMPur3f8elevVDZW0FnZw2ltGEhhQIijsB0qauijTVOCijsweGjhqSpr+mFFFBrU6RDXmXin4sRLrL+HPAukS+K9bTIlEBxb2/OPnk6df8A9dZHirWta+J3ii58E+D7x7HQLJwmt6vEeZD3hiP9R/Lr6V4N8LaH4R0aPSdBsY7WBANzAZeVv7zt1JrXlUF72/b/ADIu5bHnqeCPih4mXzvFvj99Hik5NjosYUIP7u8jk/hVu3+BPgrZ/wATC68QalKesk+qS/N+AOK9SHWtHSbXcRPIOB90f1pe2n0dvQapx6nlq/s/aBbotxoXiTxRoN2OVeDUnkAPuHyKbLp3xu8Dn7Tp+r2nj3TE/wBZaXSeTdgeqsOGP4/ga7fx/wDEzwf4JKQ61qgN7J/qrK3Uyzv9EXkfjXGp8T/iNrrCTwj8J742bDKXGrXItt/uFwf1rSLqyV2rrz/zJagtt/I6j4a/FLw940mk0xVm0nXrckXOlXo2ToR1wD94fTn2rvK+YvippnxQ8TRxane/CuKz1q0Ie01TR9TBuoiOgIx849j+Fdh8G/jTFfQQ+G/iJu0LxLG3lK13EYUuscBgTwG9R09KU6GnND7twjU1tI9topFZWUMrAgjIIPBFLXMbBRRRQB598cPBaeKvDD3NrGP7UsFMkDAcyL1aP8e3vXl/7OPi9tK8QN4bvJG+yag2YMniOYdvxH6ivpGvlj44+HZfCvj839gDBb3jC7tnTjy5AfmA9MHn8a4cTH2clVj8zwM0pvD1Y4yn00f9fh9x9T0Vg/D/AF6PxN4Q0/WEYF5ogJQP4ZBww/MGt6u2LTV0e7CanFSjswoooplHnf7QmtNpPw7uIYn2TX7rbgjrtPLY/AfrXnH7Oej5k1HXJE+6BbQk+vDN/wCy/nVn9qnUnk1nSNJVv3cULzsP9pjgH8ga6/4QWIsfh9pi7cNOhnb33nI/TFcK/eYn0PAX+0Zm77QX9fmdbRRRXoHuhXnPx58S32k+GrbQdCb/AInviCcWNmByyK333x7DvXo1eSWSDxJ+0zfXDjzLbwtpixR56LPLgnHvgitKSV7voTPax3Xw98K6f4N8KWeg6eMrCuZZT96WQ8s7e5NdDQKzfFOrQaD4b1LWrggRWVs8xz3KjgficD8ajWT8ytEjlfH+l+MvE3i7Q/DeitcaZoW4XmqanFJhiEbiFcc5OPxyPQ1b+KfjjWH1+D4cfDxY5fElyga6uzzHpkPd2/2sdP8AEil8I+MNW0n4AHx74sEC3z2Ul6qom0FGJMK49SCv51P+zv4Wn0nwi3ibWd0viLxG326/mf7wDcog9AAenvW3wq8ltp6sz3dl1Lnw7+GHhfwQv9o3TLqevXBH2nVr8hpZZD1C7vujPQDmr3xY8fJ4D0/TZl0e51i81K8Fpa2kDhWdyCepB9h+NeUahpUvxa+MPiDwx411W+0aHRVzpOlW7lDKO11u6Meh9s9sGtPS/h38Tbjx14atvFGrWOq+HvDV413bag7YubgFRtR17kEDmqcFe9SQlJ2tFHVeCfipqGseOIfCHiLwTqPhq/uLZ7mD7ROrrIq4zjAFdd4y8L+F/GFlJo3iHT7S+DLvCvjzUHQOp+8v1FcT8ZvCXjS88X6B4y8CLp8up6bDNbPFdvtUrIOG98dcV558RPA978P/AAz/AMLGvPH19P48SdMSli0V2WP/AB6rGOdvX29qShGTTi7P9RuTV01c6TT9Q134I+ILXRvEF9cat4BvpRFY6hMd0mmuTxHIe6e/pz617pG6SRrJGwdGAZWByCD0Irlzpw8dfDVLDxXpf2R9UsR9rtc5MDsM5B7EHBHoa5H9nDWNRXR9X8C65MZdU8K3hs97fektzkxN78DGfTbUT9+Ll1W/+Y4+67dGesUUUVgahXmn7RegrqvgGS/Rc3GmyCZT/sHhh+oP4V6XVTWrCPVNHvNNm/1d1A8LH03AjNRUhzwcTDE0VWoypvqjxf8AZY1wNFqnh6RjlSLqEe33X/8AZf1r3OvlT4HXbaL8V7O2myvmvJaOPcggD8wK+q658HK9O3Y8/JKrnhuV/ZdgooorrPXPlv8AaMnN18Tp4VP+qtoox9SCf6ivc9It0tdLtLWMYSKBEUegAFeBfGnn4w6iDz+/hHP+6tfQsP8AqU/3R/KuPDa1JvzPCyzXE15ef6sfRRRXce2FeUfAZ1vPE/xF1VfnFxrvlrJ2ZYwy8H8q2/jV4xl8LeGBa6VmbxDqrfZNLt0G5zI3G/HoufzxWl8KfCcfgzwRY6KDvuQpmvJc5Mk7cuc/p+FaL3YN9yHrJeR1VebftKzNH8H9VhUkfaZIYDj0Zx/hXpNcD+0ZZtN8EdcuUXJtpIJvwWQf40Uf4kfUdT4WVf2iIFj+GnhHwzH8tve6rY2rqOhRRnH0yoruPjD4yPw78BtrNnpyXsyzRWttbF9ilm4A49ADxXD/ALQ1ws3wv8JeKIiHt7LU7C8dx0COAM/T5hXc/FvwcvxF8CnR7bURZu8sV1b3IXeAV5Bx9DV6WhzbXdydbytuefW3g34oeK/iZ4d8X+KrHQfD66TISx0+dmnliP8AyzY5IIJ9+5rV+IWs+K/FnxLb4b+EdXbQLWztFu9Z1SMZmVWPyxx+h6c5HfsOci28T/E7wj8UvDnhHXte0nxRHqrN5sNrZmO4giA/1rHOAAf5GqvxTHiTw78U77xl4TsV1KO7sxYapY7truFHDofUcf5NaqLlJbbadiG1Z+upieM5PEfwzu7S9sfHOseJvD0lwkF/b6g+54ixxvR+4z6AfjT/AB9oPiDUPE+g+JtD+w376YWdbHUWbyC55V8D+L/AViasPFXxDurLS7nw/PoOhwzpPeSXLgyTbTkIoFbPj/W9ftPFGgeG9EurHSY9TLRnUb6IvEr9Fj46H/Ee9dCVrdyO/Y9G+D3xI8ReJvFeq+FfFehWWnajYWsdyHtJi6SK5I6HOPzqlCg0v9rSbyflXWPDoaUD+J42xn64UD8K0PhD8M9b8KeKtU8T+I/EUOr6jf2sdt+5g8tUVCTVC2car+1pcmA7k0Xw8qTHsryNkL9drg1yPk5pcm1v6/E11subuexUUUVyG4UGiigD5I1fOj/Gmdo/l8jWiy89vMyP519b18m/E7j4zajjj/iYR/8AstfWEf8Aq1+grhwekprzPCybSpWj2f8AmOoNFFdx7p8rfH+I2fxWvJum+OGYflj/ANlr32zYSWkMikENGpBHfivHP2pLIw+MNPvdvy3Nntz7q3/169G+Gt9/aHgXSLhm3P8AZljc+rL8p/lXFh3atOJ4WXvkxten31/r7zo6iu5ktrWa5lzshjaRsdcKMn+VS0jAMpVlDAjBB6EV3HtnjvwZ02fxtrk/xX8QOs0kryQaNa7srZwKcZx2c/1PrXsdeSX3w18S+FdSuNV+FuvLZR3DmSfRr7L2rsTnKn+Cuj+Enja+8YWmqw6ro40vU9IuhaXcaS70aTBztPpx71vUXN70Xp+RnB20e53FWNV0WDXfBt/otyAYr+2khbI6bgQD+B5/Cq9b9h/x5xY/u1hexqeKfCSEeNvgfrPw11wgapo4l0i4jk+8gUnyW/DAAP8AsV0P7O3iifU/CknhXWt0XiLw232G+hfqyrwjj1BAHNZ3xG0PXPB/xMsfiT4T0+fUIb4pZa9p8CZaRCQFmUDuOM/Qe9WPjB4K1aDVE+JngIm38TWEX+k223K6jCBzGwHVsdP8cV1ScZ6dHr6MxV4/L8jj9Q1G6+Enxe8Q+JvFmj3uu22ur/xLNVt4y7xY6WpXovYfQA+tY+o698R7PxXouseKtOs9M0nxLePDBpzDM9sMAhmbHBORwfQ8CvfPh14p0zx54MsfEFpGuyb/AFsLgEwTLwyn3B6e2DVD4tfD61+IOk2NpNql3pdxYXQura5tgpdXAI6NxjkflTjWUZWmvJg4Nq8WeO+NtR8WXPi3R/CPg2Wyh1G/ilnaS6XICpzt6EDPTOPyrmPFeoeIvF1sPh5deDLuLxc86qVYEQ2+OftCv/d7/wCNe2fD/wCD6+GvGieK9S8W6rr9/Fbvbwi7RFVFbGT8o9q9Nm+zw77yURoUjO+UgZCDk5Pp3qpYmMX7qv8A5iVJvc5mXU4/h/8ADOO+8U6obxtKslFzckYadwMYHqSeB+tcr+zjoupJoeqeNddiMereKbs3zo33o4efKX8jnHoRXNaRa3nxy8YnWtS3ReANFuythaEEf2nMp5kf1QH/AD1r3lFVECIoVQMAAYAFYT9yLj1e/wDkXH3nfohaKKKwNQoNFR3M0dvbyXEzBIokLux6AAZJoA+TfGLnUfjPfBPmL6v5a+4DhR/KvrYDAAHavk74Ywv4g+MVjcEZDXz3b59FJavrGuLBa80u7PCyP3lVqd3/AF+YUUUV2nunlH7Tek/bPBNvqSJl7C4DMQOiMMH8M4rnP2eNX8/Q7zR5D89rL5sf+4/UfgwP517V4k0uHWtBvtJuFBjuoWjOegJHB/A4P4V8q+AtRuPBvxDWC/zCqytZ3it2GcZP0IBrhq/uq8Z9GeBjX9Vx0K/SWj/r7vuPpSikHTIII9RS16B7oV5T+zx88nji4P35fEc+7PXgn/GvVq8N0rxAPhJ438TWnijT71dD1m/N/ZanBEZI0LZ3I+OhBP146VrTV4yityJaNNnuVb2mndZR/TFeYab8UPh5qEIlt/GWjqpGcT3Ahb8pMGu98Iatpur6a0+l6haX0Ab/AFltMsi/mpIrKUZLdFpp7G1QaKKko8e+A0Y0r4g/Ezw3AT9ktdXjuYFHRPOQuwH6D8K9hr5x+JUPxA+HXxNvNe8O6posdp401SC1T7TGWMUiw4BfIwF+VuR6itfW734/aTNHFPrnhFy67gUt2xjPutdc6XtGpJrUxjPlVrHu9cH+0FqFxpnwZ8T3Vods32Fo0YHG0vhc/rXmn/CRfHb/AKDPhX/wHb/4mua8Rat8XfGutL8LtS1Xw6x1e0aaR44CFSNDnkgZB+XjiiGGakm2rIUqt1ax9DfCvSbfRPhv4f0y2QIkWnxEgf3mUM36k101VNEtWsNGsrGRw729vHEzAcEqoGf0q3XLJ3bZslZBRRRSGFcT8btZXRvhxqb79st0n2WLnkl+D/47mu2r5x/aZ8SLqHiK28P27kxaepebHQysOn4D+dYYmpyU2efmeIVDDSfV6L5lj9lvRWm17Udcdf3VrCIEPq7nJx9FB/MV9DVxXwU8Onw54AsoZl23V0PtU/HRm6D8FwPzrtaMNDkppDyzD+ww0Yvfd/MKKKK3O8K+ef2mPCZs9Vi8VWiHyLvEV1gcJIB8rfiOPqPevoas/wAR6RZ69od3pF+m+3uYyjeo9CPcHBrGvS9rBxOPH4VYqi6fXp6nlvwY8Urr3htbG4cfbrBRG4J5dP4W/p+Fd5XzPNFrXw08etGwPm2z8EjC3EJ/oR+Rr6G8OazY69pEOp6fIHhlHTujd1PuKzwtbmXJLdHJleMdWHsanxx0NKmSxRzRmOWNZEIwVYZB/A0+ius9U5i++HvgW9kMlz4R0R3PJYWaKT9cAZrjPCmlWPgb9pCx0jw3GbHS9c0mWS6s0YmLzEPysAeh6161Xk3xN0/xpZ/FfQvGPhbw6utLZWMkDxtcLEAzH3Oa2pybbi30ImktbHv9FeOReO/jRJGHT4S2xB7/ANqp/jTv+E4+NX/RJLf/AMGqf41PsZd196K9ov6RT/a/ELeCtDTUC0ejtrUI1KaNQZIosNyme+cVwXk/s1uq7vHGsNgcbtQl4/8AHa2ficvxi8cRaNHc/DG3gTTNRS+8ttQjkSfaCNjgkcc1q6je/Ey8sZbb/hRuixF1xvW6gyK64e7BRv8Ac0YS1k3b8Dy2+X4IreTLa+KtUMAY+WftshyPyroP2dxoK/Hs/wDCF3U2oaadJk+2zXDb2RsjGxiM9dn5mtP+yfid/wBEf0z/AMCof8a6D4P+BfGH/C0k8aeIPD9n4atrWxe2S1t5VZrhmzy23jAz+grWpUj7Nq/TvcmMXzLT8D3sUUUV5R2BRRUV3cQ2ttLc3EqxQxKXd2OAoHUmgG7GH8QvE1r4T8L3Wr3DAyKuy3j7ySn7o/qfYGvnP4TeH7rxz8QftmpAz28Uv2u+kbo5zkL+J7ego+Kfi+98f+LYrTTUleyjk8mxgHWRicbyPU/oK+gPhX4Ph8HeF4rHajXsuJLuQfxOe2fQdK8//eKv91Hzt/7Sxat/Dh+L/r8DrFAAAHAHSloor0D6IKKKKACiiigDifi34EtvGmi7Y9kOqWwJtZj0Pqjex/Q189+DvEesfD/xHNaXttMsIfZeWj8Hj+Ie/v3r66rg/it8OdP8aWf2iLZa6vEuIbjHDgfwP6j37VyV6Db9pDc8fMMBKcliKGk1+JY0PVrDWtNi1DTbhZoJBwQeVPoR2NXq+Z9P1DxT8N/EcltNC9vICPOtpeY5l9R6+xFe3+CPHOi+KIFW3mFve4y9rKQGH0/vD6VVDEqfuy0ZeCzOFf3J+7Pt/l/kdTRRRXWemaOjXG1jbseDyv1rVrmlYqwZeCDxW9ZXAuIQ/G4cMPekxonooopDCiiigAoorE8XeKtD8K2Bu9YvkhyD5cY5kkPoq9TSbSV2TOcYRcpOyNe6uIbW3kuLmVIoY1LO7nCqB3Jr5s+NHxMk8UTnQdCaRdJR8O4HzXTZ4/4D6DvWX8QviHr3j2+TS7GGa3sHcLDZQ/M8rZ4LY+8fboK9N+Dnwnj0Mxa74jjSXU8boLfqtv7n1b+VcE6ksQ+Snt1Z8/XxVXMZexw+kOr/AK/pjvgR8NzoVuniLXIcapMn7iFh/wAe6Huf9s/pXrlFFdtOmqceWJ7eGw0MNTVOGwUUUVZuFFFFABRRRQAUUUUAYfjHwpovivTTZavarJgfu5V4kiPqpr568d/CXxJ4XnbUNI83UrGNtySwAiaIe6jn8RX1DRWFXDwq77nBjMuo4rWStLuj5a8KfFjXNJCWurx/2lAhwS52zKPTPf8AGvUPD/xH8KawVjXUFs52/wCWd18n/j3T9a6jxf8ADrwn4nZptQ01Yrphzc2x8uQ/Ujg/iDXk/iL4B6rC0kmh6tb3keSUiuF8t8emRkE/lWCWIpbe8jz1DMcJpH95H8f8/wAz1yGWOaMSQyJKh/iRgR+YqzZXDW8wbkqfvD1FfM8/g/4jeHJi0em6tblf+Wlq5YfmhpU8bfELT/3c19qAx1E9vu/Urmmsbb44tDWdqH8Wm1/XyPrWN1dA6nKnoadXylb/ABc8e26eWmoR497VD/Skk+J3xIvfkj1S65/542qg/mFo+vU+zK/t7D9Iv8P8z6tZlVSzMFUdSTgCuX8S/EHwj4fUi/1m3aXtDAfNc/gvT8cV84yab8TPE7Dz4NfvgTx5zPsH58Cuk0D4FeJ70LJq13Z6Yp6rnzZPyHH60vrNSfwQJ/tTE1tKFF+r/r9TQ8Z/Ha+uRJbeGLIWcZBH2m4w0n1C9B+Oa4/w14K8afEHUDqExnMTn95f3pO3H+znk/hxXuXhL4R+ENBaOeW1bVLtMHzbvDKG9QnQfjn616AiqihVUKo6ADAFCw06jvVfyCOWV8TLmxc9Oy/r+u5x/wAPPh3oPg6ESWsf2q/YfPdzAF/ov90fSuxoorsjFRVoo9qlShSioQVkFFFFUaBRRRQAUUUUAFFFFABRRRQAUUUUAFFFFABTZY45V2yRo6+jDIp1FAFM6VpZOTptmT/1wX/CrEFvBAMQwRxD/YQD+VSUUrISilsgooopjCiiigAooooAKKKKACiiigD/2Q=="/>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17" name="Picture 16"/>
          <p:cNvPicPr>
            <a:picLocks noChangeAspect="1"/>
          </p:cNvPicPr>
          <p:nvPr/>
        </p:nvPicPr>
        <p:blipFill>
          <a:blip r:embed="rId2"/>
          <a:stretch>
            <a:fillRect/>
          </a:stretch>
        </p:blipFill>
        <p:spPr>
          <a:xfrm>
            <a:off x="8839200" y="1371600"/>
            <a:ext cx="1715200" cy="1737511"/>
          </a:xfrm>
          <a:prstGeom prst="rect">
            <a:avLst/>
          </a:prstGeom>
        </p:spPr>
      </p:pic>
      <p:pic>
        <p:nvPicPr>
          <p:cNvPr id="18" name="Picture 17"/>
          <p:cNvPicPr>
            <a:picLocks noChangeAspect="1"/>
          </p:cNvPicPr>
          <p:nvPr/>
        </p:nvPicPr>
        <p:blipFill>
          <a:blip r:embed="rId3"/>
          <a:stretch>
            <a:fillRect/>
          </a:stretch>
        </p:blipFill>
        <p:spPr>
          <a:xfrm>
            <a:off x="8911007" y="4575641"/>
            <a:ext cx="1676545" cy="1731414"/>
          </a:xfrm>
          <a:prstGeom prst="rect">
            <a:avLst/>
          </a:prstGeom>
        </p:spPr>
      </p:pic>
      <p:pic>
        <p:nvPicPr>
          <p:cNvPr id="20" name="Picture 19"/>
          <p:cNvPicPr>
            <a:picLocks noChangeAspect="1"/>
          </p:cNvPicPr>
          <p:nvPr/>
        </p:nvPicPr>
        <p:blipFill>
          <a:blip r:embed="rId4"/>
          <a:stretch>
            <a:fillRect/>
          </a:stretch>
        </p:blipFill>
        <p:spPr>
          <a:xfrm>
            <a:off x="10226936" y="3081768"/>
            <a:ext cx="1566808" cy="1566808"/>
          </a:xfrm>
          <a:prstGeom prst="rect">
            <a:avLst/>
          </a:prstGeom>
        </p:spPr>
      </p:pic>
      <p:pic>
        <p:nvPicPr>
          <p:cNvPr id="21" name="Picture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04964" y="2741763"/>
            <a:ext cx="2057095" cy="2057095"/>
          </a:xfrm>
          <a:prstGeom prst="rect">
            <a:avLst/>
          </a:prstGeom>
        </p:spPr>
      </p:pic>
    </p:spTree>
    <p:extLst>
      <p:ext uri="{BB962C8B-B14F-4D97-AF65-F5344CB8AC3E}">
        <p14:creationId xmlns:p14="http://schemas.microsoft.com/office/powerpoint/2010/main" val="10983319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260" y="2037412"/>
            <a:ext cx="7985526" cy="3569509"/>
          </a:xfrm>
        </p:spPr>
        <p:txBody>
          <a:bodyPr lIns="540000" tIns="0" rIns="360000" bIns="45720" anchor="t" anchorCtr="0"/>
          <a:lstStyle/>
          <a:p>
            <a:r>
              <a:rPr lang="en-US" dirty="0"/>
              <a:t>They are developed in a consistent manner following an </a:t>
            </a:r>
            <a:r>
              <a:rPr lang="en-US" b="1" dirty="0"/>
              <a:t>open, transparent, inclusive and documented process</a:t>
            </a:r>
            <a:r>
              <a:rPr lang="en-US" dirty="0"/>
              <a:t>: </a:t>
            </a:r>
          </a:p>
          <a:p>
            <a:pPr marL="342900" indent="-342900">
              <a:buFont typeface="Arial" panose="020B0604020202020204" pitchFamily="34" charset="0"/>
              <a:buChar char="•"/>
            </a:pPr>
            <a:r>
              <a:rPr lang="en-US" dirty="0"/>
              <a:t>by </a:t>
            </a:r>
            <a:r>
              <a:rPr lang="en-US" b="1" dirty="0"/>
              <a:t>working groups</a:t>
            </a:r>
            <a:r>
              <a:rPr lang="en-US" dirty="0"/>
              <a:t> comprised of selected </a:t>
            </a:r>
            <a:r>
              <a:rPr lang="en-US" b="1" dirty="0"/>
              <a:t>international experts</a:t>
            </a:r>
            <a:r>
              <a:rPr lang="en-US" dirty="0"/>
              <a:t>; </a:t>
            </a:r>
            <a:endParaRPr lang="en-US" dirty="0">
              <a:ea typeface="Calibri"/>
              <a:cs typeface="Calibri"/>
            </a:endParaRPr>
          </a:p>
          <a:p>
            <a:pPr marL="342900" indent="-342900">
              <a:buFont typeface="Arial" panose="020B0604020202020204" pitchFamily="34" charset="0"/>
              <a:buChar char="•"/>
            </a:pPr>
            <a:r>
              <a:rPr lang="en-US" dirty="0"/>
              <a:t>coordinated and supported by the </a:t>
            </a:r>
            <a:r>
              <a:rPr lang="en-US" b="1" dirty="0"/>
              <a:t>IPPC Secretariat;</a:t>
            </a:r>
            <a:endParaRPr lang="en-US" dirty="0">
              <a:ea typeface="Calibri"/>
              <a:cs typeface="Calibri"/>
            </a:endParaRPr>
          </a:p>
          <a:p>
            <a:pPr marL="342900" indent="-342900">
              <a:buFont typeface="Arial" panose="020B0604020202020204" pitchFamily="34" charset="0"/>
              <a:buChar char="•"/>
            </a:pPr>
            <a:r>
              <a:rPr lang="en-US" dirty="0">
                <a:cs typeface="Calibri"/>
              </a:rPr>
              <a:t>under the oversight of the </a:t>
            </a:r>
            <a:r>
              <a:rPr lang="en-US" b="1" dirty="0">
                <a:cs typeface="Calibri"/>
              </a:rPr>
              <a:t>Implementation and Capacity Development Committee </a:t>
            </a:r>
            <a:r>
              <a:rPr lang="en-US" dirty="0">
                <a:cs typeface="Calibri"/>
              </a:rPr>
              <a:t>(IC);</a:t>
            </a:r>
            <a:endParaRPr lang="en-US" b="1" dirty="0"/>
          </a:p>
          <a:p>
            <a:pPr marL="342900" indent="-342900">
              <a:buFont typeface="Arial" panose="020B0604020202020204" pitchFamily="34" charset="0"/>
              <a:buChar char="•"/>
            </a:pPr>
            <a:r>
              <a:rPr lang="en-US" b="1" dirty="0"/>
              <a:t>peer reviewed</a:t>
            </a:r>
            <a:r>
              <a:rPr lang="en-US" dirty="0"/>
              <a:t> by subject matter experts and members of the IC;</a:t>
            </a:r>
            <a:r>
              <a:rPr lang="en-US" dirty="0">
                <a:ea typeface="+mn-lt"/>
                <a:cs typeface="+mn-lt"/>
              </a:rPr>
              <a:t> and</a:t>
            </a:r>
            <a:endParaRPr lang="en-US" dirty="0">
              <a:cs typeface="Calibri" panose="020F0502020204030204"/>
            </a:endParaRPr>
          </a:p>
          <a:p>
            <a:pPr marL="342900" indent="-342900">
              <a:buFont typeface="Arial" panose="020B0604020202020204" pitchFamily="34" charset="0"/>
              <a:buChar char="•"/>
            </a:pPr>
            <a:r>
              <a:rPr lang="en-US" dirty="0"/>
              <a:t>approved by the </a:t>
            </a:r>
            <a:r>
              <a:rPr lang="en-US" b="1" dirty="0"/>
              <a:t>IC lead</a:t>
            </a:r>
            <a:r>
              <a:rPr lang="en-US" dirty="0"/>
              <a:t> for the topic.</a:t>
            </a:r>
            <a:endParaRPr lang="en-US" dirty="0">
              <a:ea typeface="Calibri"/>
              <a:cs typeface="Calibri"/>
            </a:endParaRPr>
          </a:p>
          <a:p>
            <a:r>
              <a:rPr lang="en-US" dirty="0"/>
              <a:t>This process ensures guides and training materials are </a:t>
            </a:r>
            <a:r>
              <a:rPr lang="en-US" b="1" dirty="0">
                <a:solidFill>
                  <a:srgbClr val="00825F"/>
                </a:solidFill>
              </a:rPr>
              <a:t>globally</a:t>
            </a:r>
            <a:r>
              <a:rPr lang="en-US" dirty="0">
                <a:solidFill>
                  <a:srgbClr val="00825F"/>
                </a:solidFill>
              </a:rPr>
              <a:t> </a:t>
            </a:r>
            <a:r>
              <a:rPr lang="en-US" b="1" dirty="0">
                <a:solidFill>
                  <a:srgbClr val="00825F"/>
                </a:solidFill>
              </a:rPr>
              <a:t>relevant </a:t>
            </a:r>
            <a:r>
              <a:rPr lang="en-US" dirty="0"/>
              <a:t>and </a:t>
            </a:r>
            <a:r>
              <a:rPr lang="en-US" dirty="0">
                <a:solidFill>
                  <a:srgbClr val="000000"/>
                </a:solidFill>
              </a:rPr>
              <a:t>that they highlight </a:t>
            </a:r>
            <a:r>
              <a:rPr lang="en-US" b="1" dirty="0">
                <a:solidFill>
                  <a:srgbClr val="00825F"/>
                </a:solidFill>
              </a:rPr>
              <a:t>current best practices</a:t>
            </a:r>
            <a:r>
              <a:rPr lang="en-US" dirty="0"/>
              <a:t>.</a:t>
            </a:r>
            <a:endParaRPr lang="en-CA" dirty="0"/>
          </a:p>
        </p:txBody>
      </p:sp>
      <p:sp>
        <p:nvSpPr>
          <p:cNvPr id="3" name="Title 2"/>
          <p:cNvSpPr>
            <a:spLocks noGrp="1"/>
          </p:cNvSpPr>
          <p:nvPr>
            <p:ph type="title"/>
          </p:nvPr>
        </p:nvSpPr>
        <p:spPr>
          <a:xfrm>
            <a:off x="-1835" y="1471580"/>
            <a:ext cx="7986304" cy="296840"/>
          </a:xfrm>
        </p:spPr>
        <p:txBody>
          <a:bodyPr/>
          <a:lstStyle/>
          <a:p>
            <a:r>
              <a:rPr lang="en-US"/>
              <a:t>How are IPPC guides and training materials developed?</a:t>
            </a:r>
            <a:br>
              <a:rPr lang="en-US"/>
            </a:br>
            <a:endParaRPr lang="en-US"/>
          </a:p>
        </p:txBody>
      </p:sp>
      <p:pic>
        <p:nvPicPr>
          <p:cNvPr id="19" name="Picture 18"/>
          <p:cNvPicPr>
            <a:picLocks noChangeAspect="1"/>
          </p:cNvPicPr>
          <p:nvPr/>
        </p:nvPicPr>
        <p:blipFill>
          <a:blip r:embed="rId2"/>
          <a:stretch>
            <a:fillRect/>
          </a:stretch>
        </p:blipFill>
        <p:spPr>
          <a:xfrm>
            <a:off x="8346097" y="1526154"/>
            <a:ext cx="1137189" cy="4436161"/>
          </a:xfrm>
          <a:prstGeom prst="rect">
            <a:avLst/>
          </a:prstGeom>
        </p:spPr>
      </p:pic>
      <p:pic>
        <p:nvPicPr>
          <p:cNvPr id="20" name="Picture 19"/>
          <p:cNvPicPr>
            <a:picLocks noChangeAspect="1"/>
          </p:cNvPicPr>
          <p:nvPr/>
        </p:nvPicPr>
        <p:blipFill>
          <a:blip r:embed="rId3"/>
          <a:stretch>
            <a:fillRect/>
          </a:stretch>
        </p:blipFill>
        <p:spPr>
          <a:xfrm>
            <a:off x="9829800" y="1471580"/>
            <a:ext cx="896295" cy="4888879"/>
          </a:xfrm>
          <a:prstGeom prst="rect">
            <a:avLst/>
          </a:prstGeom>
        </p:spPr>
      </p:pic>
    </p:spTree>
    <p:extLst>
      <p:ext uri="{BB962C8B-B14F-4D97-AF65-F5344CB8AC3E}">
        <p14:creationId xmlns:p14="http://schemas.microsoft.com/office/powerpoint/2010/main" val="23343278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Diagram&#10;&#10;Description automatically generated">
            <a:extLst>
              <a:ext uri="{FF2B5EF4-FFF2-40B4-BE49-F238E27FC236}">
                <a16:creationId xmlns:a16="http://schemas.microsoft.com/office/drawing/2014/main" id="{9854BBE5-65B9-E714-8DDC-044937FBFB43}"/>
              </a:ext>
            </a:extLst>
          </p:cNvPr>
          <p:cNvPicPr>
            <a:picLocks noChangeAspect="1"/>
          </p:cNvPicPr>
          <p:nvPr/>
        </p:nvPicPr>
        <p:blipFill>
          <a:blip r:embed="rId3"/>
          <a:stretch>
            <a:fillRect/>
          </a:stretch>
        </p:blipFill>
        <p:spPr>
          <a:xfrm>
            <a:off x="2464378" y="1328625"/>
            <a:ext cx="6362698" cy="5032022"/>
          </a:xfrm>
          <a:prstGeom prst="rect">
            <a:avLst/>
          </a:prstGeom>
        </p:spPr>
      </p:pic>
      <p:sp>
        <p:nvSpPr>
          <p:cNvPr id="4" name="TextBox 3">
            <a:extLst>
              <a:ext uri="{FF2B5EF4-FFF2-40B4-BE49-F238E27FC236}">
                <a16:creationId xmlns:a16="http://schemas.microsoft.com/office/drawing/2014/main" id="{50927888-EDA7-E1F8-2772-ABA54EA1FD24}"/>
              </a:ext>
            </a:extLst>
          </p:cNvPr>
          <p:cNvSpPr txBox="1"/>
          <p:nvPr/>
        </p:nvSpPr>
        <p:spPr>
          <a:xfrm>
            <a:off x="8222672" y="2429740"/>
            <a:ext cx="3340676" cy="1061829"/>
          </a:xfrm>
          <a:prstGeom prst="rect">
            <a:avLst/>
          </a:prstGeom>
          <a:noFill/>
          <a:ln w="28575">
            <a:noFill/>
          </a:ln>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r>
              <a:rPr lang="en-US" sz="2200" b="1" dirty="0">
                <a:solidFill>
                  <a:srgbClr val="00825F"/>
                </a:solidFill>
              </a:rPr>
              <a:t>Consultation with NPPOs and RPPOs</a:t>
            </a:r>
            <a:endParaRPr lang="en-US" sz="2200" b="1" dirty="0">
              <a:solidFill>
                <a:srgbClr val="00825F"/>
              </a:solidFill>
              <a:cs typeface="Calibri"/>
            </a:endParaRPr>
          </a:p>
          <a:p>
            <a:r>
              <a:rPr lang="en-US" sz="2200" b="1" i="1" dirty="0">
                <a:solidFill>
                  <a:srgbClr val="00825F"/>
                </a:solidFill>
                <a:cs typeface="Calibri"/>
              </a:rPr>
              <a:t>(01 July – 31 August)</a:t>
            </a:r>
          </a:p>
        </p:txBody>
      </p:sp>
      <p:sp>
        <p:nvSpPr>
          <p:cNvPr id="6" name="Arrow: Curved Right 5">
            <a:extLst>
              <a:ext uri="{FF2B5EF4-FFF2-40B4-BE49-F238E27FC236}">
                <a16:creationId xmlns:a16="http://schemas.microsoft.com/office/drawing/2014/main" id="{5BFF93CD-F2DE-3489-33CC-2E9F2F727AC1}"/>
              </a:ext>
            </a:extLst>
          </p:cNvPr>
          <p:cNvSpPr/>
          <p:nvPr/>
        </p:nvSpPr>
        <p:spPr>
          <a:xfrm rot="5400000">
            <a:off x="7669875" y="656153"/>
            <a:ext cx="805294" cy="245918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205172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2141" y="1977736"/>
            <a:ext cx="5772151" cy="4344600"/>
          </a:xfrm>
        </p:spPr>
        <p:txBody>
          <a:bodyPr lIns="540000" tIns="0" rIns="360000" bIns="45720" anchor="t" anchorCtr="0"/>
          <a:lstStyle/>
          <a:p>
            <a:r>
              <a:rPr lang="en-US" b="1" dirty="0"/>
              <a:t>Precise description</a:t>
            </a:r>
            <a:r>
              <a:rPr lang="en-US" dirty="0"/>
              <a:t> of the IPPC guide or training material to be developed, including its scope and purpose</a:t>
            </a:r>
          </a:p>
          <a:p>
            <a:r>
              <a:rPr lang="en-US" b="1" dirty="0"/>
              <a:t>Detailed guidance for the working group</a:t>
            </a:r>
            <a:r>
              <a:rPr lang="en-US" dirty="0"/>
              <a:t> that will develop the product</a:t>
            </a:r>
            <a:endParaRPr lang="en-US" dirty="0">
              <a:cs typeface="Calibri"/>
            </a:endParaRPr>
          </a:p>
          <a:p>
            <a:endParaRPr lang="en-US" b="1" dirty="0"/>
          </a:p>
          <a:p>
            <a:endParaRPr lang="en-US" b="1" dirty="0"/>
          </a:p>
          <a:p>
            <a:endParaRPr lang="en-US" b="1" dirty="0"/>
          </a:p>
          <a:p>
            <a:r>
              <a:rPr lang="en-US" b="1" dirty="0"/>
              <a:t>NPPOs and RPPOs are invited to review</a:t>
            </a:r>
            <a:r>
              <a:rPr lang="en-US" dirty="0"/>
              <a:t> and comment on draft specifications before they are approved by the Implementation and Capacity Development Committee (IC).​</a:t>
            </a:r>
            <a:endParaRPr lang="en-US">
              <a:cs typeface="Calibri"/>
            </a:endParaRPr>
          </a:p>
          <a:p>
            <a:r>
              <a:rPr lang="en-US" b="1" dirty="0">
                <a:solidFill>
                  <a:srgbClr val="00825F"/>
                </a:solidFill>
                <a:ea typeface="+mn-lt"/>
                <a:cs typeface="+mn-lt"/>
              </a:rPr>
              <a:t>Open – Transparent – Inclusive - Documented </a:t>
            </a:r>
            <a:endParaRPr lang="en-US" dirty="0">
              <a:solidFill>
                <a:srgbClr val="00825F"/>
              </a:solidFill>
            </a:endParaRPr>
          </a:p>
        </p:txBody>
      </p:sp>
      <p:sp>
        <p:nvSpPr>
          <p:cNvPr id="4" name="Title 3"/>
          <p:cNvSpPr>
            <a:spLocks noGrp="1"/>
          </p:cNvSpPr>
          <p:nvPr>
            <p:ph type="title"/>
          </p:nvPr>
        </p:nvSpPr>
        <p:spPr>
          <a:xfrm>
            <a:off x="-2141" y="1455477"/>
            <a:ext cx="7986304" cy="296840"/>
          </a:xfrm>
        </p:spPr>
        <p:txBody>
          <a:bodyPr/>
          <a:lstStyle/>
          <a:p>
            <a:r>
              <a:rPr lang="en-US"/>
              <a:t>What is a Specification?</a:t>
            </a:r>
            <a:endParaRPr lang="en-CA"/>
          </a:p>
        </p:txBody>
      </p:sp>
      <p:pic>
        <p:nvPicPr>
          <p:cNvPr id="2" name="Picture 1"/>
          <p:cNvPicPr>
            <a:picLocks noChangeAspect="1"/>
          </p:cNvPicPr>
          <p:nvPr/>
        </p:nvPicPr>
        <p:blipFill>
          <a:blip r:embed="rId3"/>
          <a:stretch>
            <a:fillRect/>
          </a:stretch>
        </p:blipFill>
        <p:spPr>
          <a:xfrm>
            <a:off x="5638800" y="2322775"/>
            <a:ext cx="6248400" cy="3659049"/>
          </a:xfrm>
          <a:prstGeom prst="rect">
            <a:avLst/>
          </a:prstGeom>
        </p:spPr>
      </p:pic>
      <p:pic>
        <p:nvPicPr>
          <p:cNvPr id="3" name="Picture 2"/>
          <p:cNvPicPr>
            <a:picLocks noChangeAspect="1"/>
          </p:cNvPicPr>
          <p:nvPr/>
        </p:nvPicPr>
        <p:blipFill>
          <a:blip r:embed="rId4"/>
          <a:stretch>
            <a:fillRect/>
          </a:stretch>
        </p:blipFill>
        <p:spPr>
          <a:xfrm>
            <a:off x="5638800" y="1452130"/>
            <a:ext cx="6429375" cy="731874"/>
          </a:xfrm>
          <a:prstGeom prst="rect">
            <a:avLst/>
          </a:prstGeom>
        </p:spPr>
      </p:pic>
      <p:sp>
        <p:nvSpPr>
          <p:cNvPr id="6" name="TextBox 5">
            <a:extLst>
              <a:ext uri="{FF2B5EF4-FFF2-40B4-BE49-F238E27FC236}">
                <a16:creationId xmlns:a16="http://schemas.microsoft.com/office/drawing/2014/main" id="{59E8404B-FEE8-37CE-C5E1-6FD103C10E1D}"/>
              </a:ext>
            </a:extLst>
          </p:cNvPr>
          <p:cNvSpPr txBox="1"/>
          <p:nvPr/>
        </p:nvSpPr>
        <p:spPr>
          <a:xfrm>
            <a:off x="472786" y="3624696"/>
            <a:ext cx="4613563" cy="1061829"/>
          </a:xfrm>
          <a:prstGeom prst="rect">
            <a:avLst/>
          </a:prstGeom>
          <a:solidFill>
            <a:srgbClr val="5792C9"/>
          </a:solidFill>
          <a:ln>
            <a:solidFill>
              <a:schemeClr val="accent2">
                <a:lumMod val="75000"/>
              </a:schemeClr>
            </a:solidFill>
          </a:ln>
        </p:spPr>
        <p:txBody>
          <a:bodyPr rot="0" spcFirstLastPara="0" vertOverflow="overflow" horzOverflow="overflow" vert="horz" wrap="square" lIns="365760" tIns="0" rIns="274320" bIns="45720" numCol="1" spcCol="0" rtlCol="0" fromWordArt="0" anchor="t" anchorCtr="0" forceAA="0" compatLnSpc="1">
            <a:prstTxWarp prst="textNoShape">
              <a:avLst/>
            </a:prstTxWarp>
            <a:spAutoFit/>
          </a:bodyPr>
          <a:lstStyle/>
          <a:p>
            <a:r>
              <a:rPr lang="en-US" sz="2200" i="1" dirty="0">
                <a:solidFill>
                  <a:srgbClr val="FFFFFF"/>
                </a:solidFill>
              </a:rPr>
              <a:t>Each</a:t>
            </a:r>
            <a:r>
              <a:rPr lang="en-US" sz="2200" i="1" dirty="0">
                <a:solidFill>
                  <a:srgbClr val="FFFFFF"/>
                </a:solidFill>
                <a:ea typeface="+mn-lt"/>
                <a:cs typeface="+mn-lt"/>
              </a:rPr>
              <a:t> topic proposal that is submitted during Calls for Topics must include a </a:t>
            </a:r>
            <a:r>
              <a:rPr lang="en-US" sz="2200" b="1" i="1" dirty="0">
                <a:solidFill>
                  <a:srgbClr val="FFFFFF"/>
                </a:solidFill>
                <a:ea typeface="+mn-lt"/>
                <a:cs typeface="+mn-lt"/>
              </a:rPr>
              <a:t>draft specification</a:t>
            </a:r>
            <a:r>
              <a:rPr lang="en-US" sz="2200" i="1" dirty="0">
                <a:solidFill>
                  <a:srgbClr val="FFFFFF"/>
                </a:solidFill>
                <a:ea typeface="+mn-lt"/>
                <a:cs typeface="+mn-lt"/>
              </a:rPr>
              <a:t> </a:t>
            </a:r>
            <a:endParaRPr lang="en-US" sz="2200" dirty="0">
              <a:solidFill>
                <a:srgbClr val="FFFFFF"/>
              </a:solidFill>
              <a:cs typeface="Calibri"/>
            </a:endParaRPr>
          </a:p>
        </p:txBody>
      </p:sp>
    </p:spTree>
    <p:extLst>
      <p:ext uri="{BB962C8B-B14F-4D97-AF65-F5344CB8AC3E}">
        <p14:creationId xmlns:p14="http://schemas.microsoft.com/office/powerpoint/2010/main" val="5993923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147664" y="2057400"/>
            <a:ext cx="7968208" cy="4176457"/>
          </a:xfrm>
        </p:spPr>
        <p:txBody>
          <a:bodyPr lIns="540000" tIns="0" rIns="360000" bIns="45720" anchor="t" anchorCtr="0"/>
          <a:lstStyle/>
          <a:p>
            <a:r>
              <a:rPr lang="en-US"/>
              <a:t>1. Title and topic number </a:t>
            </a:r>
          </a:p>
          <a:p>
            <a:r>
              <a:rPr lang="en-US"/>
              <a:t>2. Type of implementation resource </a:t>
            </a:r>
            <a:r>
              <a:rPr lang="en-US" i="1"/>
              <a:t>(e.g., guide or e-learning course)</a:t>
            </a:r>
            <a:endParaRPr lang="en-US" i="1">
              <a:cs typeface="Calibri"/>
            </a:endParaRPr>
          </a:p>
          <a:p>
            <a:r>
              <a:rPr lang="en-US"/>
              <a:t>3. Convention articles, ISPMs and CPM recommendations to be addressed </a:t>
            </a:r>
          </a:p>
          <a:p>
            <a:r>
              <a:rPr lang="en-US"/>
              <a:t>4. Scope </a:t>
            </a:r>
          </a:p>
          <a:p>
            <a:r>
              <a:rPr lang="en-US"/>
              <a:t>5. Purpose </a:t>
            </a:r>
          </a:p>
          <a:p>
            <a:r>
              <a:rPr lang="en-US"/>
              <a:t>6. Content for the implementation resource</a:t>
            </a:r>
            <a:endParaRPr lang="en-US">
              <a:cs typeface="Calibri"/>
            </a:endParaRPr>
          </a:p>
          <a:p>
            <a:r>
              <a:rPr lang="en-US"/>
              <a:t>7. Identify any financial or in-kind contributions that support the development of the product</a:t>
            </a:r>
          </a:p>
          <a:p>
            <a:r>
              <a:rPr lang="en-US"/>
              <a:t>8. Selection criteria for working group experts </a:t>
            </a:r>
          </a:p>
          <a:p>
            <a:r>
              <a:rPr lang="en-US"/>
              <a:t>9. References and supporting materials </a:t>
            </a:r>
          </a:p>
        </p:txBody>
      </p:sp>
      <p:sp>
        <p:nvSpPr>
          <p:cNvPr id="4" name="Title 3"/>
          <p:cNvSpPr>
            <a:spLocks noGrp="1"/>
          </p:cNvSpPr>
          <p:nvPr>
            <p:ph type="title"/>
          </p:nvPr>
        </p:nvSpPr>
        <p:spPr/>
        <p:txBody>
          <a:bodyPr/>
          <a:lstStyle/>
          <a:p>
            <a:r>
              <a:rPr lang="en-US"/>
              <a:t>What information is in a Specification for an ICD resource?</a:t>
            </a:r>
            <a:endParaRPr lang="en-CA"/>
          </a:p>
        </p:txBody>
      </p:sp>
      <p:pic>
        <p:nvPicPr>
          <p:cNvPr id="8" name="Picture 7"/>
          <p:cNvPicPr>
            <a:picLocks noChangeAspect="1"/>
          </p:cNvPicPr>
          <p:nvPr/>
        </p:nvPicPr>
        <p:blipFill>
          <a:blip r:embed="rId2"/>
          <a:stretch>
            <a:fillRect/>
          </a:stretch>
        </p:blipFill>
        <p:spPr>
          <a:xfrm>
            <a:off x="8115872" y="1916839"/>
            <a:ext cx="3244276" cy="4362051"/>
          </a:xfrm>
          <a:prstGeom prst="rect">
            <a:avLst/>
          </a:prstGeom>
        </p:spPr>
      </p:pic>
    </p:spTree>
    <p:extLst>
      <p:ext uri="{BB962C8B-B14F-4D97-AF65-F5344CB8AC3E}">
        <p14:creationId xmlns:p14="http://schemas.microsoft.com/office/powerpoint/2010/main" val="33365446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147664" y="2286000"/>
            <a:ext cx="8843936" cy="3947857"/>
          </a:xfrm>
        </p:spPr>
        <p:txBody>
          <a:bodyPr lIns="540000" tIns="0" rIns="360000" bIns="45720" anchor="t" anchorCtr="0"/>
          <a:lstStyle/>
          <a:p>
            <a:r>
              <a:rPr lang="en-US"/>
              <a:t>To ensure that the scope of the proposed implementation resource aligns with the needs of your NPPO and your region</a:t>
            </a:r>
          </a:p>
          <a:p>
            <a:r>
              <a:rPr lang="en-US"/>
              <a:t>To share your expertise and improve the guidance for the working group</a:t>
            </a:r>
            <a:endParaRPr lang="en-US">
              <a:cs typeface="Calibri"/>
            </a:endParaRPr>
          </a:p>
          <a:p>
            <a:r>
              <a:rPr lang="en-US"/>
              <a:t>To suggest content for inclusion in the proposed implementation resource</a:t>
            </a:r>
          </a:p>
          <a:p>
            <a:r>
              <a:rPr lang="en-US"/>
              <a:t>To provide examples, references and supporting materials that your NPPO or region has developed and which the working group may find useful </a:t>
            </a:r>
            <a:endParaRPr lang="en-US">
              <a:cs typeface="Calibri"/>
            </a:endParaRPr>
          </a:p>
          <a:p>
            <a:r>
              <a:rPr lang="en-US"/>
              <a:t>To offer suggestions regarding appropriate criteria for selecting working group members</a:t>
            </a:r>
          </a:p>
          <a:p>
            <a:r>
              <a:rPr lang="en-US"/>
              <a:t>To describe any financial or in-kind contributions that your NPPO or region can provide to support the development of the product</a:t>
            </a:r>
          </a:p>
          <a:p>
            <a:endParaRPr lang="en-US"/>
          </a:p>
        </p:txBody>
      </p:sp>
      <p:sp>
        <p:nvSpPr>
          <p:cNvPr id="4" name="Title 3"/>
          <p:cNvSpPr>
            <a:spLocks noGrp="1"/>
          </p:cNvSpPr>
          <p:nvPr>
            <p:ph type="title"/>
          </p:nvPr>
        </p:nvSpPr>
        <p:spPr>
          <a:xfrm>
            <a:off x="-2141" y="1620000"/>
            <a:ext cx="8609757" cy="296840"/>
          </a:xfrm>
        </p:spPr>
        <p:txBody>
          <a:bodyPr/>
          <a:lstStyle/>
          <a:p>
            <a:r>
              <a:rPr lang="en-US"/>
              <a:t>Why is it important to participate in the consultation? </a:t>
            </a:r>
            <a:endParaRPr lang="en-US">
              <a:cs typeface="Calibri"/>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75607" y="1620000"/>
            <a:ext cx="1897575" cy="1897575"/>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29800" y="4172152"/>
            <a:ext cx="1904695" cy="1904695"/>
          </a:xfrm>
          <a:prstGeom prst="rect">
            <a:avLst/>
          </a:prstGeom>
        </p:spPr>
      </p:pic>
    </p:spTree>
    <p:extLst>
      <p:ext uri="{BB962C8B-B14F-4D97-AF65-F5344CB8AC3E}">
        <p14:creationId xmlns:p14="http://schemas.microsoft.com/office/powerpoint/2010/main" val="9725773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0" y="1980000"/>
            <a:ext cx="10972800" cy="4176457"/>
          </a:xfrm>
        </p:spPr>
        <p:txBody>
          <a:bodyPr lIns="540000" tIns="0" rIns="360000" bIns="45720" anchor="t" anchorCtr="0"/>
          <a:lstStyle/>
          <a:p>
            <a:r>
              <a:rPr lang="en-US"/>
              <a:t>Draft specifications for four implementation and capacity development resources are available for consultation from 01 July to 31 August 2022</a:t>
            </a:r>
          </a:p>
          <a:p>
            <a:pPr marL="342900" indent="-342900">
              <a:buFont typeface="Arial" panose="020B0604020202020204" pitchFamily="34" charset="0"/>
              <a:buChar char="•"/>
            </a:pPr>
            <a:r>
              <a:rPr lang="en-US" b="1">
                <a:solidFill>
                  <a:srgbClr val="1A648C"/>
                </a:solidFill>
              </a:rPr>
              <a:t>Two new guides </a:t>
            </a:r>
            <a:endParaRPr lang="en-US" b="1">
              <a:solidFill>
                <a:srgbClr val="1A648C"/>
              </a:solidFill>
              <a:cs typeface="Calibri"/>
            </a:endParaRPr>
          </a:p>
          <a:p>
            <a:pPr marL="342900" indent="-342900">
              <a:buFont typeface="Arial" panose="020B0604020202020204" pitchFamily="34" charset="0"/>
              <a:buChar char="•"/>
            </a:pPr>
            <a:r>
              <a:rPr lang="en-US" b="1">
                <a:solidFill>
                  <a:srgbClr val="1A648C"/>
                </a:solidFill>
              </a:rPr>
              <a:t>Revision to one existing guide </a:t>
            </a:r>
            <a:endParaRPr lang="en-US" b="1">
              <a:solidFill>
                <a:srgbClr val="1A648C"/>
              </a:solidFill>
              <a:cs typeface="Calibri" panose="020F0502020204030204"/>
            </a:endParaRPr>
          </a:p>
          <a:p>
            <a:pPr marL="342900" indent="-342900">
              <a:buFont typeface="Arial" panose="020B0604020202020204" pitchFamily="34" charset="0"/>
              <a:buChar char="•"/>
            </a:pPr>
            <a:r>
              <a:rPr lang="en-US" b="1">
                <a:solidFill>
                  <a:srgbClr val="1A648C"/>
                </a:solidFill>
              </a:rPr>
              <a:t>Training kit </a:t>
            </a:r>
            <a:endParaRPr lang="en-CA" b="1">
              <a:solidFill>
                <a:srgbClr val="1A648C"/>
              </a:solidFill>
              <a:cs typeface="Calibri"/>
            </a:endParaRPr>
          </a:p>
          <a:p>
            <a:endParaRPr lang="en-CA"/>
          </a:p>
          <a:p>
            <a:pPr marL="457200" indent="-457200">
              <a:buFont typeface="+mj-lt"/>
              <a:buAutoNum type="arabicPeriod"/>
            </a:pPr>
            <a:r>
              <a:rPr lang="en-CA" b="1">
                <a:solidFill>
                  <a:srgbClr val="00825F"/>
                </a:solidFill>
              </a:rPr>
              <a:t>Risk-based inspection of imported consignments </a:t>
            </a:r>
            <a:r>
              <a:rPr lang="en-CA" i="1"/>
              <a:t>(Guide; 2018-022)</a:t>
            </a:r>
          </a:p>
          <a:p>
            <a:pPr marL="457200" indent="-457200">
              <a:buFont typeface="+mj-lt"/>
              <a:buAutoNum type="arabicPeriod"/>
            </a:pPr>
            <a:r>
              <a:rPr lang="en-CA" b="1">
                <a:solidFill>
                  <a:srgbClr val="00825F"/>
                </a:solidFill>
              </a:rPr>
              <a:t>Authorization of entities to perform phytosanitary actions </a:t>
            </a:r>
            <a:r>
              <a:rPr lang="en-CA" i="1"/>
              <a:t>(Guide; 2018-040) </a:t>
            </a:r>
          </a:p>
          <a:p>
            <a:pPr marL="457200" indent="-457200">
              <a:buFont typeface="+mj-lt"/>
              <a:buAutoNum type="arabicPeriod"/>
            </a:pPr>
            <a:r>
              <a:rPr lang="en-CA" b="1">
                <a:solidFill>
                  <a:srgbClr val="00825F"/>
                </a:solidFill>
              </a:rPr>
              <a:t>Revision of National Reporting Obligations </a:t>
            </a:r>
            <a:r>
              <a:rPr lang="en-CA" i="1"/>
              <a:t>(Revision of guide; 2021-026) </a:t>
            </a:r>
          </a:p>
          <a:p>
            <a:pPr marL="457200" lvl="0" indent="-457200">
              <a:buFont typeface="+mj-lt"/>
              <a:buAutoNum type="arabicPeriod"/>
            </a:pPr>
            <a:r>
              <a:rPr lang="en-US" b="1">
                <a:solidFill>
                  <a:srgbClr val="00825F"/>
                </a:solidFill>
              </a:rPr>
              <a:t>Phytosanitary Capacity Evaluation (PCE) facilitator training </a:t>
            </a:r>
            <a:r>
              <a:rPr lang="en-US" i="1">
                <a:solidFill>
                  <a:prstClr val="black"/>
                </a:solidFill>
              </a:rPr>
              <a:t>(Training kit; 2014-008)</a:t>
            </a:r>
          </a:p>
          <a:p>
            <a:endParaRPr lang="en-CA"/>
          </a:p>
          <a:p>
            <a:endParaRPr lang="en-IT"/>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p:txBody>
          <a:bodyPr/>
          <a:lstStyle/>
          <a:p>
            <a:r>
              <a:rPr lang="en-CA"/>
              <a:t>2022 Consultation on draft ICD specifications </a:t>
            </a:r>
            <a:endParaRPr lang="en-IT"/>
          </a:p>
        </p:txBody>
      </p:sp>
    </p:spTree>
    <p:extLst>
      <p:ext uri="{BB962C8B-B14F-4D97-AF65-F5344CB8AC3E}">
        <p14:creationId xmlns:p14="http://schemas.microsoft.com/office/powerpoint/2010/main" val="39977318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0" y="2286000"/>
            <a:ext cx="7104112" cy="3870457"/>
          </a:xfrm>
        </p:spPr>
        <p:txBody>
          <a:bodyPr lIns="540000" tIns="0" rIns="360000" bIns="45720" anchor="t" anchorCtr="0"/>
          <a:lstStyle/>
          <a:p>
            <a:r>
              <a:rPr lang="en-US" b="1"/>
              <a:t>Scope</a:t>
            </a:r>
            <a:r>
              <a:rPr lang="en-US"/>
              <a:t>  </a:t>
            </a:r>
          </a:p>
          <a:p>
            <a:r>
              <a:rPr lang="en-US"/>
              <a:t>This IPPC Guide is designed to facilitate the implementation of relevant principles and standards of the IPPC to improve phytosanitary inspection based on risks from the international trade of plants, plant products and other regulated articles. </a:t>
            </a:r>
          </a:p>
          <a:p>
            <a:r>
              <a:rPr lang="en-US" b="1"/>
              <a:t>Purpose </a:t>
            </a:r>
            <a:r>
              <a:rPr lang="en-US"/>
              <a:t> </a:t>
            </a:r>
          </a:p>
          <a:p>
            <a:r>
              <a:rPr lang="en-US"/>
              <a:t>To assist NPPOs to understand and apply best practices for risk management associated with the use of inspection as a phytosanitary measure for imported consignments. </a:t>
            </a:r>
            <a:endParaRPr lang="en-US">
              <a:cs typeface="Calibri"/>
            </a:endParaRPr>
          </a:p>
          <a:p>
            <a:r>
              <a:rPr lang="en-US" b="1">
                <a:solidFill>
                  <a:srgbClr val="00825F"/>
                </a:solidFill>
              </a:rPr>
              <a:t>Republic of Korea has offered financial support for this guide.</a:t>
            </a:r>
            <a:endParaRPr lang="en-IT" b="1">
              <a:solidFill>
                <a:srgbClr val="00825F"/>
              </a:solidFill>
            </a:endParaRPr>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p:txBody>
          <a:bodyPr/>
          <a:lstStyle/>
          <a:p>
            <a:r>
              <a:rPr lang="en-US"/>
              <a:t>Implementation of risk-based inspection for imported consignments guide (2018-022)</a:t>
            </a:r>
          </a:p>
        </p:txBody>
      </p:sp>
      <p:sp>
        <p:nvSpPr>
          <p:cNvPr id="5" name="Rectangle 4"/>
          <p:cNvSpPr/>
          <p:nvPr/>
        </p:nvSpPr>
        <p:spPr>
          <a:xfrm>
            <a:off x="7620000" y="1907769"/>
            <a:ext cx="4038600" cy="4151670"/>
          </a:xfrm>
          <a:prstGeom prst="rect">
            <a:avLst/>
          </a:prstGeom>
          <a:solidFill>
            <a:srgbClr val="5792C9"/>
          </a:solidFill>
        </p:spPr>
        <p:style>
          <a:lnRef idx="2">
            <a:schemeClr val="accent3">
              <a:shade val="50000"/>
            </a:schemeClr>
          </a:lnRef>
          <a:fillRef idx="1">
            <a:schemeClr val="accent3"/>
          </a:fillRef>
          <a:effectRef idx="0">
            <a:schemeClr val="accent3"/>
          </a:effectRef>
          <a:fontRef idx="minor">
            <a:schemeClr val="lt1"/>
          </a:fontRef>
        </p:style>
        <p:txBody>
          <a:bodyPr lIns="91440" tIns="45720" rIns="91440" bIns="45720" rtlCol="0" anchor="ctr"/>
          <a:lstStyle/>
          <a:p>
            <a:pPr marL="182880">
              <a:spcBef>
                <a:spcPts val="600"/>
              </a:spcBef>
              <a:spcAft>
                <a:spcPts val="1200"/>
              </a:spcAft>
            </a:pPr>
            <a:r>
              <a:rPr lang="en-US" sz="2000" b="1" dirty="0"/>
              <a:t>Relevant IPPC Articles and ISPMs</a:t>
            </a:r>
            <a:endParaRPr lang="en-US" b="1" dirty="0"/>
          </a:p>
          <a:p>
            <a:pPr marL="182880">
              <a:spcBef>
                <a:spcPts val="600"/>
              </a:spcBef>
              <a:spcAft>
                <a:spcPts val="1200"/>
              </a:spcAft>
            </a:pPr>
            <a:r>
              <a:rPr lang="en-US" sz="2000" dirty="0"/>
              <a:t>IPPC Article IV.2(c), VII.1(a), VII.2(c), VII.2(g) and VII.2(h)</a:t>
            </a:r>
            <a:endParaRPr lang="en-US"/>
          </a:p>
          <a:p>
            <a:pPr marL="182880">
              <a:spcBef>
                <a:spcPts val="600"/>
              </a:spcBef>
              <a:spcAft>
                <a:spcPts val="1200"/>
              </a:spcAft>
            </a:pPr>
            <a:r>
              <a:rPr lang="en-US" sz="2000" dirty="0"/>
              <a:t>ISPM 23: Guidelines for inspection  </a:t>
            </a:r>
          </a:p>
          <a:p>
            <a:pPr marL="182880">
              <a:spcBef>
                <a:spcPts val="600"/>
              </a:spcBef>
              <a:spcAft>
                <a:spcPts val="1200"/>
              </a:spcAft>
            </a:pPr>
            <a:r>
              <a:rPr lang="en-US" sz="2000" dirty="0"/>
              <a:t>ISPM 31: Methodologies for sampling of consignments   </a:t>
            </a:r>
            <a:endParaRPr lang="en-US" sz="2000" dirty="0">
              <a:cs typeface="Calibri"/>
            </a:endParaRPr>
          </a:p>
          <a:p>
            <a:pPr marL="182880">
              <a:spcBef>
                <a:spcPts val="600"/>
              </a:spcBef>
              <a:spcAft>
                <a:spcPts val="1200"/>
              </a:spcAft>
            </a:pPr>
            <a:r>
              <a:rPr lang="en-US" sz="2000" dirty="0"/>
              <a:t>ISPM 32: Categorization of commodities according to their pest risk </a:t>
            </a:r>
            <a:endParaRPr lang="en-CA" sz="2000"/>
          </a:p>
        </p:txBody>
      </p:sp>
    </p:spTree>
    <p:extLst>
      <p:ext uri="{BB962C8B-B14F-4D97-AF65-F5344CB8AC3E}">
        <p14:creationId xmlns:p14="http://schemas.microsoft.com/office/powerpoint/2010/main" val="2444819340"/>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1_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3.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4.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14" ma:contentTypeDescription="Create a new document." ma:contentTypeScope="" ma:versionID="7caade6bc34f6eab311d2a8416bd1814">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283ec2fb86a65801c49b9cefad71e3ed"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Flow_SignoffStatus xmlns="ea6feb38-a85a-45e8-92e9-814486bbe37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88E4521-600A-433E-AFEB-AC5B950559E1}">
  <ds:schemaRefs>
    <ds:schemaRef ds:uri="a05d7f75-f42e-4288-8809-604fd4d9691f"/>
    <ds:schemaRef ds:uri="ea6feb38-a85a-45e8-92e9-814486bbe37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8B6D1CDB-15D1-4C85-BFBF-7D1270C6F64A}">
  <ds:schemaRefs>
    <ds:schemaRef ds:uri="http://purl.org/dc/dcmitype/"/>
    <ds:schemaRef ds:uri="http://schemas.microsoft.com/office/infopath/2007/PartnerControls"/>
    <ds:schemaRef ds:uri="ea6feb38-a85a-45e8-92e9-814486bbe375"/>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a05d7f75-f42e-4288-8809-604fd4d9691f"/>
    <ds:schemaRef ds:uri="http://www.w3.org/XML/1998/namespace"/>
  </ds:schemaRefs>
</ds:datastoreItem>
</file>

<file path=customXml/itemProps3.xml><?xml version="1.0" encoding="utf-8"?>
<ds:datastoreItem xmlns:ds="http://schemas.openxmlformats.org/officeDocument/2006/customXml" ds:itemID="{817D6E9B-5D26-4766-B035-13FA946D28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0</TotalTime>
  <Words>1909</Words>
  <Application>Microsoft Office PowerPoint</Application>
  <PresentationFormat>Widescreen</PresentationFormat>
  <Paragraphs>166</Paragraphs>
  <Slides>16</Slides>
  <Notes>9</Notes>
  <HiddenSlides>0</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16</vt:i4>
      </vt:variant>
    </vt:vector>
  </HeadingPairs>
  <TitlesOfParts>
    <vt:vector size="27" baseType="lpstr">
      <vt:lpstr>.AppleSystemUIFont</vt:lpstr>
      <vt:lpstr>Arial Unicode MS</vt:lpstr>
      <vt:lpstr>inherit</vt:lpstr>
      <vt:lpstr>Arial</vt:lpstr>
      <vt:lpstr>Calibri</vt:lpstr>
      <vt:lpstr>Georgia</vt:lpstr>
      <vt:lpstr>Wingdings</vt:lpstr>
      <vt:lpstr>COVER</vt:lpstr>
      <vt:lpstr>1_COVER</vt:lpstr>
      <vt:lpstr>Internal screen</vt:lpstr>
      <vt:lpstr>Internal screen</vt:lpstr>
      <vt:lpstr>PowerPoint Presentation</vt:lpstr>
      <vt:lpstr>What are IPPC Guides and training materials?</vt:lpstr>
      <vt:lpstr>How are IPPC guides and training materials developed? </vt:lpstr>
      <vt:lpstr>PowerPoint Presentation</vt:lpstr>
      <vt:lpstr>What is a Specification?</vt:lpstr>
      <vt:lpstr>What information is in a Specification for an ICD resource?</vt:lpstr>
      <vt:lpstr>Why is it important to participate in the consultation? </vt:lpstr>
      <vt:lpstr>2022 Consultation on draft ICD specifications </vt:lpstr>
      <vt:lpstr>Implementation of risk-based inspection for imported consignments guide (2018-022)</vt:lpstr>
      <vt:lpstr>Authorization of entities to perform phytosanitary actions guide (2018-040) </vt:lpstr>
      <vt:lpstr>National Reporting Obligations Guide (revision; 2021-026) </vt:lpstr>
      <vt:lpstr>Phytosanitary Capacity Evaluation (PCE) facilitator training materials (2014-008)</vt:lpstr>
      <vt:lpstr>Next step… identifying resources</vt:lpstr>
      <vt:lpstr>PowerPoint Presentation</vt:lpstr>
      <vt:lpstr>Other ways to get involved in the IPPC community</vt:lpstr>
      <vt:lpstr>Thank you</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Yamada, Natsumi (NSPD)</cp:lastModifiedBy>
  <cp:revision>283</cp:revision>
  <cp:lastPrinted>2018-12-10T09:55:32Z</cp:lastPrinted>
  <dcterms:created xsi:type="dcterms:W3CDTF">2019-07-18T08:44:31Z</dcterms:created>
  <dcterms:modified xsi:type="dcterms:W3CDTF">2022-05-24T10:29:55Z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