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68" r:id="rId8"/>
    <p:sldId id="269" r:id="rId9"/>
    <p:sldId id="270" r:id="rId10"/>
    <p:sldId id="271" r:id="rId11"/>
    <p:sldId id="272" r:id="rId12"/>
    <p:sldId id="274" r:id="rId13"/>
    <p:sldId id="275" r:id="rId14"/>
    <p:sldId id="273" r:id="rId15"/>
    <p:sldId id="276" r:id="rId16"/>
    <p:sldId id="277" r:id="rId17"/>
    <p:sldId id="278" r:id="rId18"/>
    <p:sldId id="279" r:id="rId19"/>
    <p:sldId id="280"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Yang, Qingpo (NSPD)" initials="YQ(" lastIdx="1" clrIdx="3">
    <p:extLst>
      <p:ext uri="{19B8F6BF-5375-455C-9EA6-DF929625EA0E}">
        <p15:presenceInfo xmlns:p15="http://schemas.microsoft.com/office/powerpoint/2012/main" userId="S-1-5-21-2107199734-1002509562-578033828-102266" providerId="AD"/>
      </p:ext>
    </p:extLst>
  </p:cmAuthor>
  <p:cmAuthor id="4" name="Brunel, Sarah (NSP)" initials="B(" lastIdx="3" clrIdx="4">
    <p:extLst>
      <p:ext uri="{19B8F6BF-5375-455C-9EA6-DF929625EA0E}">
        <p15:presenceInfo xmlns:p15="http://schemas.microsoft.com/office/powerpoint/2012/main" userId="S::sarah.brunel@fao.org::d48083b2-f685-49d9-8ae3-609a02bbcea6" providerId="AD"/>
      </p:ext>
    </p:extLst>
  </p:cmAuthor>
  <p:cmAuthor id="5" name="Yang, Qingpo (NSPD)" initials="Y(" lastIdx="3" clrIdx="5">
    <p:extLst>
      <p:ext uri="{19B8F6BF-5375-455C-9EA6-DF929625EA0E}">
        <p15:presenceInfo xmlns:p15="http://schemas.microsoft.com/office/powerpoint/2012/main" userId="S::qingpo.yang@fao.org::a36bdeec-5e13-448e-8411-68070b6cc4b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DCEDF8"/>
    <a:srgbClr val="5A8FCB"/>
    <a:srgbClr val="99FFCC"/>
    <a:srgbClr val="000099"/>
    <a:srgbClr val="FFFFFF"/>
    <a:srgbClr val="FFFF99"/>
    <a:srgbClr val="6666FF"/>
    <a:srgbClr val="66CC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3A4F84-B327-9A09-0986-BBC9C82E9733}" v="111" dt="2022-05-24T09:47:34.876"/>
    <p1510:client id="{A577A792-F60D-966D-76E1-139BA9E96D33}" v="3" dt="2022-05-24T10:35:01.998"/>
    <p1510:client id="{C76A0678-9CEB-8C30-2EB3-1C2FCC74A8D4}" v="2" dt="2022-05-24T10:28:43.676"/>
    <p1510:client id="{EEAE6EF7-3ECC-4E75-A01E-690B4C2AF6FD}" v="762" dt="2022-05-24T00:52:30.9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86" autoAdjust="0"/>
  </p:normalViewPr>
  <p:slideViewPr>
    <p:cSldViewPr snapToGrid="0">
      <p:cViewPr varScale="1">
        <p:scale>
          <a:sx n="64" d="100"/>
          <a:sy n="64" d="100"/>
        </p:scale>
        <p:origin x="724" y="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ng, Qingpo (NSPD)" userId="S::qingpo.yang@fao.org::a36bdeec-5e13-448e-8411-68070b6cc4be" providerId="AD" clId="Web-{5B60280E-734A-A372-973F-D25976C612E3}"/>
    <pc:docChg chg="modSld">
      <pc:chgData name="Yang, Qingpo (NSPD)" userId="S::qingpo.yang@fao.org::a36bdeec-5e13-448e-8411-68070b6cc4be" providerId="AD" clId="Web-{5B60280E-734A-A372-973F-D25976C612E3}" dt="2022-05-17T09:02:13.824" v="175"/>
      <pc:docMkLst>
        <pc:docMk/>
      </pc:docMkLst>
      <pc:sldChg chg="addSp delSp modSp">
        <pc:chgData name="Yang, Qingpo (NSPD)" userId="S::qingpo.yang@fao.org::a36bdeec-5e13-448e-8411-68070b6cc4be" providerId="AD" clId="Web-{5B60280E-734A-A372-973F-D25976C612E3}" dt="2022-05-17T08:41:31.153" v="51" actId="20577"/>
        <pc:sldMkLst>
          <pc:docMk/>
          <pc:sldMk cId="4266877208" sldId="268"/>
        </pc:sldMkLst>
        <pc:spChg chg="del">
          <ac:chgData name="Yang, Qingpo (NSPD)" userId="S::qingpo.yang@fao.org::a36bdeec-5e13-448e-8411-68070b6cc4be" providerId="AD" clId="Web-{5B60280E-734A-A372-973F-D25976C612E3}" dt="2022-05-17T08:29:21.904" v="5"/>
          <ac:spMkLst>
            <pc:docMk/>
            <pc:sldMk cId="4266877208" sldId="268"/>
            <ac:spMk id="2" creationId="{00000000-0000-0000-0000-000000000000}"/>
          </ac:spMkLst>
        </pc:spChg>
        <pc:spChg chg="mod">
          <ac:chgData name="Yang, Qingpo (NSPD)" userId="S::qingpo.yang@fao.org::a36bdeec-5e13-448e-8411-68070b6cc4be" providerId="AD" clId="Web-{5B60280E-734A-A372-973F-D25976C612E3}" dt="2022-05-17T08:41:18.793" v="49" actId="20577"/>
          <ac:spMkLst>
            <pc:docMk/>
            <pc:sldMk cId="4266877208" sldId="268"/>
            <ac:spMk id="5" creationId="{00000000-0000-0000-0000-000000000000}"/>
          </ac:spMkLst>
        </pc:spChg>
        <pc:spChg chg="mod">
          <ac:chgData name="Yang, Qingpo (NSPD)" userId="S::qingpo.yang@fao.org::a36bdeec-5e13-448e-8411-68070b6cc4be" providerId="AD" clId="Web-{5B60280E-734A-A372-973F-D25976C612E3}" dt="2022-05-17T08:41:26.699" v="50" actId="20577"/>
          <ac:spMkLst>
            <pc:docMk/>
            <pc:sldMk cId="4266877208" sldId="268"/>
            <ac:spMk id="7" creationId="{00000000-0000-0000-0000-000000000000}"/>
          </ac:spMkLst>
        </pc:spChg>
        <pc:spChg chg="add mod">
          <ac:chgData name="Yang, Qingpo (NSPD)" userId="S::qingpo.yang@fao.org::a36bdeec-5e13-448e-8411-68070b6cc4be" providerId="AD" clId="Web-{5B60280E-734A-A372-973F-D25976C612E3}" dt="2022-05-17T08:29:34.077" v="9" actId="1076"/>
          <ac:spMkLst>
            <pc:docMk/>
            <pc:sldMk cId="4266877208" sldId="268"/>
            <ac:spMk id="8" creationId="{7F135577-943D-C68B-E0FA-4047BA749413}"/>
          </ac:spMkLst>
        </pc:spChg>
        <pc:spChg chg="mod">
          <ac:chgData name="Yang, Qingpo (NSPD)" userId="S::qingpo.yang@fao.org::a36bdeec-5e13-448e-8411-68070b6cc4be" providerId="AD" clId="Web-{5B60280E-734A-A372-973F-D25976C612E3}" dt="2022-05-17T08:41:31.153" v="51" actId="20577"/>
          <ac:spMkLst>
            <pc:docMk/>
            <pc:sldMk cId="4266877208" sldId="268"/>
            <ac:spMk id="13" creationId="{00000000-0000-0000-0000-000000000000}"/>
          </ac:spMkLst>
        </pc:spChg>
      </pc:sldChg>
      <pc:sldChg chg="modSp addCm">
        <pc:chgData name="Yang, Qingpo (NSPD)" userId="S::qingpo.yang@fao.org::a36bdeec-5e13-448e-8411-68070b6cc4be" providerId="AD" clId="Web-{5B60280E-734A-A372-973F-D25976C612E3}" dt="2022-05-17T09:02:13.824" v="175"/>
        <pc:sldMkLst>
          <pc:docMk/>
          <pc:sldMk cId="163967077" sldId="269"/>
        </pc:sldMkLst>
        <pc:spChg chg="mod">
          <ac:chgData name="Yang, Qingpo (NSPD)" userId="S::qingpo.yang@fao.org::a36bdeec-5e13-448e-8411-68070b6cc4be" providerId="AD" clId="Web-{5B60280E-734A-A372-973F-D25976C612E3}" dt="2022-05-17T08:41:52.295" v="54" actId="14100"/>
          <ac:spMkLst>
            <pc:docMk/>
            <pc:sldMk cId="163967077" sldId="269"/>
            <ac:spMk id="9" creationId="{00000000-0000-0000-0000-000000000000}"/>
          </ac:spMkLst>
        </pc:spChg>
        <pc:spChg chg="mod">
          <ac:chgData name="Yang, Qingpo (NSPD)" userId="S::qingpo.yang@fao.org::a36bdeec-5e13-448e-8411-68070b6cc4be" providerId="AD" clId="Web-{5B60280E-734A-A372-973F-D25976C612E3}" dt="2022-05-17T08:42:00.483" v="56" actId="14100"/>
          <ac:spMkLst>
            <pc:docMk/>
            <pc:sldMk cId="163967077" sldId="269"/>
            <ac:spMk id="10" creationId="{00000000-0000-0000-0000-000000000000}"/>
          </ac:spMkLst>
        </pc:spChg>
        <pc:spChg chg="mod">
          <ac:chgData name="Yang, Qingpo (NSPD)" userId="S::qingpo.yang@fao.org::a36bdeec-5e13-448e-8411-68070b6cc4be" providerId="AD" clId="Web-{5B60280E-734A-A372-973F-D25976C612E3}" dt="2022-05-17T08:42:07.936" v="59" actId="14100"/>
          <ac:spMkLst>
            <pc:docMk/>
            <pc:sldMk cId="163967077" sldId="269"/>
            <ac:spMk id="11" creationId="{00000000-0000-0000-0000-000000000000}"/>
          </ac:spMkLst>
        </pc:spChg>
      </pc:sldChg>
      <pc:sldChg chg="modSp">
        <pc:chgData name="Yang, Qingpo (NSPD)" userId="S::qingpo.yang@fao.org::a36bdeec-5e13-448e-8411-68070b6cc4be" providerId="AD" clId="Web-{5B60280E-734A-A372-973F-D25976C612E3}" dt="2022-05-17T08:42:53.252" v="70" actId="20577"/>
        <pc:sldMkLst>
          <pc:docMk/>
          <pc:sldMk cId="863389673" sldId="270"/>
        </pc:sldMkLst>
        <pc:spChg chg="mod">
          <ac:chgData name="Yang, Qingpo (NSPD)" userId="S::qingpo.yang@fao.org::a36bdeec-5e13-448e-8411-68070b6cc4be" providerId="AD" clId="Web-{5B60280E-734A-A372-973F-D25976C612E3}" dt="2022-05-17T08:42:18.593" v="60" actId="20577"/>
          <ac:spMkLst>
            <pc:docMk/>
            <pc:sldMk cId="863389673" sldId="270"/>
            <ac:spMk id="19" creationId="{00000000-0000-0000-0000-000000000000}"/>
          </ac:spMkLst>
        </pc:spChg>
        <pc:spChg chg="mod">
          <ac:chgData name="Yang, Qingpo (NSPD)" userId="S::qingpo.yang@fao.org::a36bdeec-5e13-448e-8411-68070b6cc4be" providerId="AD" clId="Web-{5B60280E-734A-A372-973F-D25976C612E3}" dt="2022-05-17T08:42:24.594" v="62" actId="20577"/>
          <ac:spMkLst>
            <pc:docMk/>
            <pc:sldMk cId="863389673" sldId="270"/>
            <ac:spMk id="20" creationId="{00000000-0000-0000-0000-000000000000}"/>
          </ac:spMkLst>
        </pc:spChg>
        <pc:spChg chg="mod">
          <ac:chgData name="Yang, Qingpo (NSPD)" userId="S::qingpo.yang@fao.org::a36bdeec-5e13-448e-8411-68070b6cc4be" providerId="AD" clId="Web-{5B60280E-734A-A372-973F-D25976C612E3}" dt="2022-05-17T08:42:29.516" v="63" actId="20577"/>
          <ac:spMkLst>
            <pc:docMk/>
            <pc:sldMk cId="863389673" sldId="270"/>
            <ac:spMk id="21" creationId="{00000000-0000-0000-0000-000000000000}"/>
          </ac:spMkLst>
        </pc:spChg>
        <pc:spChg chg="mod">
          <ac:chgData name="Yang, Qingpo (NSPD)" userId="S::qingpo.yang@fao.org::a36bdeec-5e13-448e-8411-68070b6cc4be" providerId="AD" clId="Web-{5B60280E-734A-A372-973F-D25976C612E3}" dt="2022-05-17T08:42:34.782" v="65" actId="20577"/>
          <ac:spMkLst>
            <pc:docMk/>
            <pc:sldMk cId="863389673" sldId="270"/>
            <ac:spMk id="22" creationId="{00000000-0000-0000-0000-000000000000}"/>
          </ac:spMkLst>
        </pc:spChg>
        <pc:spChg chg="mod">
          <ac:chgData name="Yang, Qingpo (NSPD)" userId="S::qingpo.yang@fao.org::a36bdeec-5e13-448e-8411-68070b6cc4be" providerId="AD" clId="Web-{5B60280E-734A-A372-973F-D25976C612E3}" dt="2022-05-17T08:42:39.251" v="67" actId="20577"/>
          <ac:spMkLst>
            <pc:docMk/>
            <pc:sldMk cId="863389673" sldId="270"/>
            <ac:spMk id="24" creationId="{00000000-0000-0000-0000-000000000000}"/>
          </ac:spMkLst>
        </pc:spChg>
        <pc:spChg chg="mod">
          <ac:chgData name="Yang, Qingpo (NSPD)" userId="S::qingpo.yang@fao.org::a36bdeec-5e13-448e-8411-68070b6cc4be" providerId="AD" clId="Web-{5B60280E-734A-A372-973F-D25976C612E3}" dt="2022-05-17T08:42:47.689" v="69" actId="20577"/>
          <ac:spMkLst>
            <pc:docMk/>
            <pc:sldMk cId="863389673" sldId="270"/>
            <ac:spMk id="25" creationId="{00000000-0000-0000-0000-000000000000}"/>
          </ac:spMkLst>
        </pc:spChg>
        <pc:spChg chg="mod">
          <ac:chgData name="Yang, Qingpo (NSPD)" userId="S::qingpo.yang@fao.org::a36bdeec-5e13-448e-8411-68070b6cc4be" providerId="AD" clId="Web-{5B60280E-734A-A372-973F-D25976C612E3}" dt="2022-05-17T08:42:53.252" v="70" actId="20577"/>
          <ac:spMkLst>
            <pc:docMk/>
            <pc:sldMk cId="863389673" sldId="270"/>
            <ac:spMk id="26" creationId="{00000000-0000-0000-0000-000000000000}"/>
          </ac:spMkLst>
        </pc:spChg>
      </pc:sldChg>
      <pc:sldChg chg="modSp">
        <pc:chgData name="Yang, Qingpo (NSPD)" userId="S::qingpo.yang@fao.org::a36bdeec-5e13-448e-8411-68070b6cc4be" providerId="AD" clId="Web-{5B60280E-734A-A372-973F-D25976C612E3}" dt="2022-05-17T08:43:37.333" v="83" actId="20577"/>
        <pc:sldMkLst>
          <pc:docMk/>
          <pc:sldMk cId="2954736271" sldId="271"/>
        </pc:sldMkLst>
        <pc:spChg chg="mod">
          <ac:chgData name="Yang, Qingpo (NSPD)" userId="S::qingpo.yang@fao.org::a36bdeec-5e13-448e-8411-68070b6cc4be" providerId="AD" clId="Web-{5B60280E-734A-A372-973F-D25976C612E3}" dt="2022-05-17T08:43:04.580" v="73" actId="14100"/>
          <ac:spMkLst>
            <pc:docMk/>
            <pc:sldMk cId="2954736271" sldId="271"/>
            <ac:spMk id="19" creationId="{00000000-0000-0000-0000-000000000000}"/>
          </ac:spMkLst>
        </pc:spChg>
        <pc:spChg chg="mod">
          <ac:chgData name="Yang, Qingpo (NSPD)" userId="S::qingpo.yang@fao.org::a36bdeec-5e13-448e-8411-68070b6cc4be" providerId="AD" clId="Web-{5B60280E-734A-A372-973F-D25976C612E3}" dt="2022-05-17T08:43:11.550" v="76" actId="14100"/>
          <ac:spMkLst>
            <pc:docMk/>
            <pc:sldMk cId="2954736271" sldId="271"/>
            <ac:spMk id="20" creationId="{00000000-0000-0000-0000-000000000000}"/>
          </ac:spMkLst>
        </pc:spChg>
        <pc:spChg chg="mod">
          <ac:chgData name="Yang, Qingpo (NSPD)" userId="S::qingpo.yang@fao.org::a36bdeec-5e13-448e-8411-68070b6cc4be" providerId="AD" clId="Web-{5B60280E-734A-A372-973F-D25976C612E3}" dt="2022-05-17T08:43:17.222" v="78" actId="20577"/>
          <ac:spMkLst>
            <pc:docMk/>
            <pc:sldMk cId="2954736271" sldId="271"/>
            <ac:spMk id="21" creationId="{00000000-0000-0000-0000-000000000000}"/>
          </ac:spMkLst>
        </pc:spChg>
        <pc:spChg chg="mod">
          <ac:chgData name="Yang, Qingpo (NSPD)" userId="S::qingpo.yang@fao.org::a36bdeec-5e13-448e-8411-68070b6cc4be" providerId="AD" clId="Web-{5B60280E-734A-A372-973F-D25976C612E3}" dt="2022-05-17T08:43:27.191" v="79" actId="20577"/>
          <ac:spMkLst>
            <pc:docMk/>
            <pc:sldMk cId="2954736271" sldId="271"/>
            <ac:spMk id="24" creationId="{00000000-0000-0000-0000-000000000000}"/>
          </ac:spMkLst>
        </pc:spChg>
        <pc:spChg chg="mod">
          <ac:chgData name="Yang, Qingpo (NSPD)" userId="S::qingpo.yang@fao.org::a36bdeec-5e13-448e-8411-68070b6cc4be" providerId="AD" clId="Web-{5B60280E-734A-A372-973F-D25976C612E3}" dt="2022-05-17T08:43:32.973" v="81" actId="20577"/>
          <ac:spMkLst>
            <pc:docMk/>
            <pc:sldMk cId="2954736271" sldId="271"/>
            <ac:spMk id="25" creationId="{00000000-0000-0000-0000-000000000000}"/>
          </ac:spMkLst>
        </pc:spChg>
        <pc:spChg chg="mod">
          <ac:chgData name="Yang, Qingpo (NSPD)" userId="S::qingpo.yang@fao.org::a36bdeec-5e13-448e-8411-68070b6cc4be" providerId="AD" clId="Web-{5B60280E-734A-A372-973F-D25976C612E3}" dt="2022-05-17T08:43:37.333" v="83" actId="20577"/>
          <ac:spMkLst>
            <pc:docMk/>
            <pc:sldMk cId="2954736271" sldId="271"/>
            <ac:spMk id="26" creationId="{00000000-0000-0000-0000-000000000000}"/>
          </ac:spMkLst>
        </pc:spChg>
      </pc:sldChg>
      <pc:sldChg chg="modSp">
        <pc:chgData name="Yang, Qingpo (NSPD)" userId="S::qingpo.yang@fao.org::a36bdeec-5e13-448e-8411-68070b6cc4be" providerId="AD" clId="Web-{5B60280E-734A-A372-973F-D25976C612E3}" dt="2022-05-17T08:44:25.211" v="91" actId="20577"/>
        <pc:sldMkLst>
          <pc:docMk/>
          <pc:sldMk cId="2887700873" sldId="272"/>
        </pc:sldMkLst>
        <pc:spChg chg="mod">
          <ac:chgData name="Yang, Qingpo (NSPD)" userId="S::qingpo.yang@fao.org::a36bdeec-5e13-448e-8411-68070b6cc4be" providerId="AD" clId="Web-{5B60280E-734A-A372-973F-D25976C612E3}" dt="2022-05-17T08:44:25.211" v="91" actId="20577"/>
          <ac:spMkLst>
            <pc:docMk/>
            <pc:sldMk cId="2887700873" sldId="272"/>
            <ac:spMk id="2" creationId="{00000000-0000-0000-0000-000000000000}"/>
          </ac:spMkLst>
        </pc:spChg>
        <pc:spChg chg="mod">
          <ac:chgData name="Yang, Qingpo (NSPD)" userId="S::qingpo.yang@fao.org::a36bdeec-5e13-448e-8411-68070b6cc4be" providerId="AD" clId="Web-{5B60280E-734A-A372-973F-D25976C612E3}" dt="2022-05-17T08:44:13.054" v="89" actId="20577"/>
          <ac:spMkLst>
            <pc:docMk/>
            <pc:sldMk cId="2887700873" sldId="272"/>
            <ac:spMk id="4" creationId="{00000000-0000-0000-0000-000000000000}"/>
          </ac:spMkLst>
        </pc:spChg>
        <pc:spChg chg="mod">
          <ac:chgData name="Yang, Qingpo (NSPD)" userId="S::qingpo.yang@fao.org::a36bdeec-5e13-448e-8411-68070b6cc4be" providerId="AD" clId="Web-{5B60280E-734A-A372-973F-D25976C612E3}" dt="2022-05-17T08:39:58.913" v="37" actId="20577"/>
          <ac:spMkLst>
            <pc:docMk/>
            <pc:sldMk cId="2887700873" sldId="272"/>
            <ac:spMk id="11" creationId="{00000000-0000-0000-0000-000000000000}"/>
          </ac:spMkLst>
        </pc:spChg>
        <pc:picChg chg="mod">
          <ac:chgData name="Yang, Qingpo (NSPD)" userId="S::qingpo.yang@fao.org::a36bdeec-5e13-448e-8411-68070b6cc4be" providerId="AD" clId="Web-{5B60280E-734A-A372-973F-D25976C612E3}" dt="2022-05-17T08:40:25.102" v="45" actId="1076"/>
          <ac:picMkLst>
            <pc:docMk/>
            <pc:sldMk cId="2887700873" sldId="272"/>
            <ac:picMk id="3" creationId="{00000000-0000-0000-0000-000000000000}"/>
          </ac:picMkLst>
        </pc:picChg>
      </pc:sldChg>
      <pc:sldChg chg="modSp">
        <pc:chgData name="Yang, Qingpo (NSPD)" userId="S::qingpo.yang@fao.org::a36bdeec-5e13-448e-8411-68070b6cc4be" providerId="AD" clId="Web-{5B60280E-734A-A372-973F-D25976C612E3}" dt="2022-05-17T08:48:15.131" v="106"/>
        <pc:sldMkLst>
          <pc:docMk/>
          <pc:sldMk cId="2381535244" sldId="273"/>
        </pc:sldMkLst>
        <pc:graphicFrameChg chg="mod modGraphic">
          <ac:chgData name="Yang, Qingpo (NSPD)" userId="S::qingpo.yang@fao.org::a36bdeec-5e13-448e-8411-68070b6cc4be" providerId="AD" clId="Web-{5B60280E-734A-A372-973F-D25976C612E3}" dt="2022-05-17T08:48:15.131" v="106"/>
          <ac:graphicFrameMkLst>
            <pc:docMk/>
            <pc:sldMk cId="2381535244" sldId="273"/>
            <ac:graphicFrameMk id="4" creationId="{00000000-0000-0000-0000-000000000000}"/>
          </ac:graphicFrameMkLst>
        </pc:graphicFrameChg>
      </pc:sldChg>
      <pc:sldChg chg="modSp">
        <pc:chgData name="Yang, Qingpo (NSPD)" userId="S::qingpo.yang@fao.org::a36bdeec-5e13-448e-8411-68070b6cc4be" providerId="AD" clId="Web-{5B60280E-734A-A372-973F-D25976C612E3}" dt="2022-05-17T08:38:23.422" v="12" actId="20577"/>
        <pc:sldMkLst>
          <pc:docMk/>
          <pc:sldMk cId="1723327898" sldId="274"/>
        </pc:sldMkLst>
        <pc:spChg chg="mod">
          <ac:chgData name="Yang, Qingpo (NSPD)" userId="S::qingpo.yang@fao.org::a36bdeec-5e13-448e-8411-68070b6cc4be" providerId="AD" clId="Web-{5B60280E-734A-A372-973F-D25976C612E3}" dt="2022-05-17T08:38:23.422" v="12" actId="20577"/>
          <ac:spMkLst>
            <pc:docMk/>
            <pc:sldMk cId="1723327898" sldId="274"/>
            <ac:spMk id="8" creationId="{00000000-0000-0000-0000-000000000000}"/>
          </ac:spMkLst>
        </pc:spChg>
      </pc:sldChg>
      <pc:sldChg chg="modSp">
        <pc:chgData name="Yang, Qingpo (NSPD)" userId="S::qingpo.yang@fao.org::a36bdeec-5e13-448e-8411-68070b6cc4be" providerId="AD" clId="Web-{5B60280E-734A-A372-973F-D25976C612E3}" dt="2022-05-17T09:01:50.776" v="174" actId="1076"/>
        <pc:sldMkLst>
          <pc:docMk/>
          <pc:sldMk cId="1921155619" sldId="275"/>
        </pc:sldMkLst>
        <pc:spChg chg="mod">
          <ac:chgData name="Yang, Qingpo (NSPD)" userId="S::qingpo.yang@fao.org::a36bdeec-5e13-448e-8411-68070b6cc4be" providerId="AD" clId="Web-{5B60280E-734A-A372-973F-D25976C612E3}" dt="2022-05-17T09:01:50.776" v="174" actId="1076"/>
          <ac:spMkLst>
            <pc:docMk/>
            <pc:sldMk cId="1921155619" sldId="275"/>
            <ac:spMk id="3" creationId="{00000000-0000-0000-0000-000000000000}"/>
          </ac:spMkLst>
        </pc:spChg>
      </pc:sldChg>
      <pc:sldChg chg="modSp">
        <pc:chgData name="Yang, Qingpo (NSPD)" userId="S::qingpo.yang@fao.org::a36bdeec-5e13-448e-8411-68070b6cc4be" providerId="AD" clId="Web-{5B60280E-734A-A372-973F-D25976C612E3}" dt="2022-05-17T08:48:32.070" v="119"/>
        <pc:sldMkLst>
          <pc:docMk/>
          <pc:sldMk cId="598974433" sldId="276"/>
        </pc:sldMkLst>
        <pc:graphicFrameChg chg="mod modGraphic">
          <ac:chgData name="Yang, Qingpo (NSPD)" userId="S::qingpo.yang@fao.org::a36bdeec-5e13-448e-8411-68070b6cc4be" providerId="AD" clId="Web-{5B60280E-734A-A372-973F-D25976C612E3}" dt="2022-05-17T08:48:32.070" v="119"/>
          <ac:graphicFrameMkLst>
            <pc:docMk/>
            <pc:sldMk cId="598974433" sldId="276"/>
            <ac:graphicFrameMk id="4" creationId="{00000000-0000-0000-0000-000000000000}"/>
          </ac:graphicFrameMkLst>
        </pc:graphicFrameChg>
      </pc:sldChg>
      <pc:sldChg chg="modSp">
        <pc:chgData name="Yang, Qingpo (NSPD)" userId="S::qingpo.yang@fao.org::a36bdeec-5e13-448e-8411-68070b6cc4be" providerId="AD" clId="Web-{5B60280E-734A-A372-973F-D25976C612E3}" dt="2022-05-17T08:50:17.092" v="158" actId="1076"/>
        <pc:sldMkLst>
          <pc:docMk/>
          <pc:sldMk cId="3184355104" sldId="277"/>
        </pc:sldMkLst>
        <pc:spChg chg="mod">
          <ac:chgData name="Yang, Qingpo (NSPD)" userId="S::qingpo.yang@fao.org::a36bdeec-5e13-448e-8411-68070b6cc4be" providerId="AD" clId="Web-{5B60280E-734A-A372-973F-D25976C612E3}" dt="2022-05-17T08:50:07.482" v="157" actId="20577"/>
          <ac:spMkLst>
            <pc:docMk/>
            <pc:sldMk cId="3184355104" sldId="277"/>
            <ac:spMk id="8" creationId="{00000000-0000-0000-0000-000000000000}"/>
          </ac:spMkLst>
        </pc:spChg>
        <pc:spChg chg="mod">
          <ac:chgData name="Yang, Qingpo (NSPD)" userId="S::qingpo.yang@fao.org::a36bdeec-5e13-448e-8411-68070b6cc4be" providerId="AD" clId="Web-{5B60280E-734A-A372-973F-D25976C612E3}" dt="2022-05-17T08:48:51.602" v="124" actId="20577"/>
          <ac:spMkLst>
            <pc:docMk/>
            <pc:sldMk cId="3184355104" sldId="277"/>
            <ac:spMk id="9" creationId="{00000000-0000-0000-0000-000000000000}"/>
          </ac:spMkLst>
        </pc:spChg>
        <pc:spChg chg="mod">
          <ac:chgData name="Yang, Qingpo (NSPD)" userId="S::qingpo.yang@fao.org::a36bdeec-5e13-448e-8411-68070b6cc4be" providerId="AD" clId="Web-{5B60280E-734A-A372-973F-D25976C612E3}" dt="2022-05-17T08:48:56.681" v="126" actId="20577"/>
          <ac:spMkLst>
            <pc:docMk/>
            <pc:sldMk cId="3184355104" sldId="277"/>
            <ac:spMk id="10" creationId="{00000000-0000-0000-0000-000000000000}"/>
          </ac:spMkLst>
        </pc:spChg>
        <pc:spChg chg="mod">
          <ac:chgData name="Yang, Qingpo (NSPD)" userId="S::qingpo.yang@fao.org::a36bdeec-5e13-448e-8411-68070b6cc4be" providerId="AD" clId="Web-{5B60280E-734A-A372-973F-D25976C612E3}" dt="2022-05-17T08:49:29.933" v="133" actId="20577"/>
          <ac:spMkLst>
            <pc:docMk/>
            <pc:sldMk cId="3184355104" sldId="277"/>
            <ac:spMk id="12" creationId="{00000000-0000-0000-0000-000000000000}"/>
          </ac:spMkLst>
        </pc:spChg>
        <pc:spChg chg="mod">
          <ac:chgData name="Yang, Qingpo (NSPD)" userId="S::qingpo.yang@fao.org::a36bdeec-5e13-448e-8411-68070b6cc4be" providerId="AD" clId="Web-{5B60280E-734A-A372-973F-D25976C612E3}" dt="2022-05-17T08:49:06.025" v="128" actId="1076"/>
          <ac:spMkLst>
            <pc:docMk/>
            <pc:sldMk cId="3184355104" sldId="277"/>
            <ac:spMk id="14" creationId="{00000000-0000-0000-0000-000000000000}"/>
          </ac:spMkLst>
        </pc:spChg>
        <pc:picChg chg="mod">
          <ac:chgData name="Yang, Qingpo (NSPD)" userId="S::qingpo.yang@fao.org::a36bdeec-5e13-448e-8411-68070b6cc4be" providerId="AD" clId="Web-{5B60280E-734A-A372-973F-D25976C612E3}" dt="2022-05-17T08:50:17.092" v="158" actId="1076"/>
          <ac:picMkLst>
            <pc:docMk/>
            <pc:sldMk cId="3184355104" sldId="277"/>
            <ac:picMk id="13" creationId="{00000000-0000-0000-0000-000000000000}"/>
          </ac:picMkLst>
        </pc:picChg>
      </pc:sldChg>
      <pc:sldChg chg="modSp">
        <pc:chgData name="Yang, Qingpo (NSPD)" userId="S::qingpo.yang@fao.org::a36bdeec-5e13-448e-8411-68070b6cc4be" providerId="AD" clId="Web-{5B60280E-734A-A372-973F-D25976C612E3}" dt="2022-05-17T09:01:04.242" v="169" actId="20577"/>
        <pc:sldMkLst>
          <pc:docMk/>
          <pc:sldMk cId="3854030476" sldId="278"/>
        </pc:sldMkLst>
        <pc:spChg chg="mod">
          <ac:chgData name="Yang, Qingpo (NSPD)" userId="S::qingpo.yang@fao.org::a36bdeec-5e13-448e-8411-68070b6cc4be" providerId="AD" clId="Web-{5B60280E-734A-A372-973F-D25976C612E3}" dt="2022-05-17T09:01:04.242" v="169" actId="20577"/>
          <ac:spMkLst>
            <pc:docMk/>
            <pc:sldMk cId="3854030476" sldId="278"/>
            <ac:spMk id="4" creationId="{00000000-0000-0000-0000-000000000000}"/>
          </ac:spMkLst>
        </pc:spChg>
      </pc:sldChg>
      <pc:sldChg chg="modSp">
        <pc:chgData name="Yang, Qingpo (NSPD)" userId="S::qingpo.yang@fao.org::a36bdeec-5e13-448e-8411-68070b6cc4be" providerId="AD" clId="Web-{5B60280E-734A-A372-973F-D25976C612E3}" dt="2022-05-17T09:00:57.522" v="167" actId="20577"/>
        <pc:sldMkLst>
          <pc:docMk/>
          <pc:sldMk cId="2328966727" sldId="279"/>
        </pc:sldMkLst>
        <pc:spChg chg="mod">
          <ac:chgData name="Yang, Qingpo (NSPD)" userId="S::qingpo.yang@fao.org::a36bdeec-5e13-448e-8411-68070b6cc4be" providerId="AD" clId="Web-{5B60280E-734A-A372-973F-D25976C612E3}" dt="2022-05-17T09:00:57.522" v="167" actId="20577"/>
          <ac:spMkLst>
            <pc:docMk/>
            <pc:sldMk cId="2328966727" sldId="279"/>
            <ac:spMk id="4" creationId="{00000000-0000-0000-0000-000000000000}"/>
          </ac:spMkLst>
        </pc:spChg>
      </pc:sldChg>
      <pc:sldChg chg="modSp">
        <pc:chgData name="Yang, Qingpo (NSPD)" userId="S::qingpo.yang@fao.org::a36bdeec-5e13-448e-8411-68070b6cc4be" providerId="AD" clId="Web-{5B60280E-734A-A372-973F-D25976C612E3}" dt="2022-05-17T09:00:30.489" v="164" actId="20577"/>
        <pc:sldMkLst>
          <pc:docMk/>
          <pc:sldMk cId="447665224" sldId="280"/>
        </pc:sldMkLst>
        <pc:spChg chg="mod">
          <ac:chgData name="Yang, Qingpo (NSPD)" userId="S::qingpo.yang@fao.org::a36bdeec-5e13-448e-8411-68070b6cc4be" providerId="AD" clId="Web-{5B60280E-734A-A372-973F-D25976C612E3}" dt="2022-05-17T09:00:30.489" v="164" actId="20577"/>
          <ac:spMkLst>
            <pc:docMk/>
            <pc:sldMk cId="447665224" sldId="280"/>
            <ac:spMk id="4" creationId="{00000000-0000-0000-0000-000000000000}"/>
          </ac:spMkLst>
        </pc:spChg>
      </pc:sldChg>
    </pc:docChg>
  </pc:docChgLst>
  <pc:docChgLst>
    <pc:chgData name="Yang, Qingpo (NSPD)" userId="S::qingpo.yang@fao.org::a36bdeec-5e13-448e-8411-68070b6cc4be" providerId="AD" clId="Web-{8678D2C2-E6BD-739A-9E5B-A4CB0CD43663}"/>
    <pc:docChg chg="modSld">
      <pc:chgData name="Yang, Qingpo (NSPD)" userId="S::qingpo.yang@fao.org::a36bdeec-5e13-448e-8411-68070b6cc4be" providerId="AD" clId="Web-{8678D2C2-E6BD-739A-9E5B-A4CB0CD43663}" dt="2022-05-17T15:00:56.013" v="8"/>
      <pc:docMkLst>
        <pc:docMk/>
      </pc:docMkLst>
      <pc:sldChg chg="modSp">
        <pc:chgData name="Yang, Qingpo (NSPD)" userId="S::qingpo.yang@fao.org::a36bdeec-5e13-448e-8411-68070b6cc4be" providerId="AD" clId="Web-{8678D2C2-E6BD-739A-9E5B-A4CB0CD43663}" dt="2022-05-17T15:00:31.106" v="6"/>
        <pc:sldMkLst>
          <pc:docMk/>
          <pc:sldMk cId="2381535244" sldId="273"/>
        </pc:sldMkLst>
        <pc:graphicFrameChg chg="modGraphic">
          <ac:chgData name="Yang, Qingpo (NSPD)" userId="S::qingpo.yang@fao.org::a36bdeec-5e13-448e-8411-68070b6cc4be" providerId="AD" clId="Web-{8678D2C2-E6BD-739A-9E5B-A4CB0CD43663}" dt="2022-05-17T15:00:31.106" v="6"/>
          <ac:graphicFrameMkLst>
            <pc:docMk/>
            <pc:sldMk cId="2381535244" sldId="273"/>
            <ac:graphicFrameMk id="4" creationId="{00000000-0000-0000-0000-000000000000}"/>
          </ac:graphicFrameMkLst>
        </pc:graphicFrameChg>
      </pc:sldChg>
      <pc:sldChg chg="modSp">
        <pc:chgData name="Yang, Qingpo (NSPD)" userId="S::qingpo.yang@fao.org::a36bdeec-5e13-448e-8411-68070b6cc4be" providerId="AD" clId="Web-{8678D2C2-E6BD-739A-9E5B-A4CB0CD43663}" dt="2022-05-17T15:00:56.013" v="8"/>
        <pc:sldMkLst>
          <pc:docMk/>
          <pc:sldMk cId="598974433" sldId="276"/>
        </pc:sldMkLst>
        <pc:graphicFrameChg chg="modGraphic">
          <ac:chgData name="Yang, Qingpo (NSPD)" userId="S::qingpo.yang@fao.org::a36bdeec-5e13-448e-8411-68070b6cc4be" providerId="AD" clId="Web-{8678D2C2-E6BD-739A-9E5B-A4CB0CD43663}" dt="2022-05-17T15:00:56.013" v="8"/>
          <ac:graphicFrameMkLst>
            <pc:docMk/>
            <pc:sldMk cId="598974433" sldId="276"/>
            <ac:graphicFrameMk id="4" creationId="{00000000-0000-0000-0000-000000000000}"/>
          </ac:graphicFrameMkLst>
        </pc:graphicFrameChg>
      </pc:sldChg>
    </pc:docChg>
  </pc:docChgLst>
  <pc:docChgLst>
    <pc:chgData name="Yang, Qingpo (NSPD)" userId="S::qingpo.yang@fao.org::a36bdeec-5e13-448e-8411-68070b6cc4be" providerId="AD" clId="Web-{C76A0678-9CEB-8C30-2EB3-1C2FCC74A8D4}"/>
    <pc:docChg chg="modSld">
      <pc:chgData name="Yang, Qingpo (NSPD)" userId="S::qingpo.yang@fao.org::a36bdeec-5e13-448e-8411-68070b6cc4be" providerId="AD" clId="Web-{C76A0678-9CEB-8C30-2EB3-1C2FCC74A8D4}" dt="2022-05-24T10:28:43.676" v="1"/>
      <pc:docMkLst>
        <pc:docMk/>
      </pc:docMkLst>
      <pc:sldChg chg="addSp">
        <pc:chgData name="Yang, Qingpo (NSPD)" userId="S::qingpo.yang@fao.org::a36bdeec-5e13-448e-8411-68070b6cc4be" providerId="AD" clId="Web-{C76A0678-9CEB-8C30-2EB3-1C2FCC74A8D4}" dt="2022-05-24T10:28:43.676" v="1"/>
        <pc:sldMkLst>
          <pc:docMk/>
          <pc:sldMk cId="4266877208" sldId="268"/>
        </pc:sldMkLst>
        <pc:spChg chg="add">
          <ac:chgData name="Yang, Qingpo (NSPD)" userId="S::qingpo.yang@fao.org::a36bdeec-5e13-448e-8411-68070b6cc4be" providerId="AD" clId="Web-{C76A0678-9CEB-8C30-2EB3-1C2FCC74A8D4}" dt="2022-05-24T10:28:23.597" v="0"/>
          <ac:spMkLst>
            <pc:docMk/>
            <pc:sldMk cId="4266877208" sldId="268"/>
            <ac:spMk id="3" creationId="{032118BE-F7D0-E5DE-E010-5DFFDFD8C3DB}"/>
          </ac:spMkLst>
        </pc:spChg>
        <pc:spChg chg="add">
          <ac:chgData name="Yang, Qingpo (NSPD)" userId="S::qingpo.yang@fao.org::a36bdeec-5e13-448e-8411-68070b6cc4be" providerId="AD" clId="Web-{C76A0678-9CEB-8C30-2EB3-1C2FCC74A8D4}" dt="2022-05-24T10:28:43.676" v="1"/>
          <ac:spMkLst>
            <pc:docMk/>
            <pc:sldMk cId="4266877208" sldId="268"/>
            <ac:spMk id="4" creationId="{1A18C74C-6949-1504-4674-4F8598613576}"/>
          </ac:spMkLst>
        </pc:spChg>
      </pc:sldChg>
    </pc:docChg>
  </pc:docChgLst>
  <pc:docChgLst>
    <pc:chgData name="Yang, Qingpo (NSPD)" userId="S::qingpo.yang@fao.org::a36bdeec-5e13-448e-8411-68070b6cc4be" providerId="AD" clId="Web-{A577A792-F60D-966D-76E1-139BA9E96D33}"/>
    <pc:docChg chg="">
      <pc:chgData name="Yang, Qingpo (NSPD)" userId="S::qingpo.yang@fao.org::a36bdeec-5e13-448e-8411-68070b6cc4be" providerId="AD" clId="Web-{A577A792-F60D-966D-76E1-139BA9E96D33}" dt="2022-05-24T10:35:01.998" v="2"/>
      <pc:docMkLst>
        <pc:docMk/>
      </pc:docMkLst>
      <pc:sldChg chg="delCm">
        <pc:chgData name="Yang, Qingpo (NSPD)" userId="S::qingpo.yang@fao.org::a36bdeec-5e13-448e-8411-68070b6cc4be" providerId="AD" clId="Web-{A577A792-F60D-966D-76E1-139BA9E96D33}" dt="2022-05-24T10:34:40.575" v="0"/>
        <pc:sldMkLst>
          <pc:docMk/>
          <pc:sldMk cId="163967077" sldId="269"/>
        </pc:sldMkLst>
      </pc:sldChg>
      <pc:sldChg chg="delCm">
        <pc:chgData name="Yang, Qingpo (NSPD)" userId="S::qingpo.yang@fao.org::a36bdeec-5e13-448e-8411-68070b6cc4be" providerId="AD" clId="Web-{A577A792-F60D-966D-76E1-139BA9E96D33}" dt="2022-05-24T10:34:50.466" v="1"/>
        <pc:sldMkLst>
          <pc:docMk/>
          <pc:sldMk cId="1723327898" sldId="274"/>
        </pc:sldMkLst>
      </pc:sldChg>
      <pc:sldChg chg="delCm">
        <pc:chgData name="Yang, Qingpo (NSPD)" userId="S::qingpo.yang@fao.org::a36bdeec-5e13-448e-8411-68070b6cc4be" providerId="AD" clId="Web-{A577A792-F60D-966D-76E1-139BA9E96D33}" dt="2022-05-24T10:35:01.998" v="2"/>
        <pc:sldMkLst>
          <pc:docMk/>
          <pc:sldMk cId="3854030476" sldId="278"/>
        </pc:sldMkLst>
      </pc:sldChg>
    </pc:docChg>
  </pc:docChgLst>
  <pc:docChgLst>
    <pc:chgData name="Brunel, Sarah (NSP)" userId="S::sarah.brunel@fao.org::d48083b2-f685-49d9-8ae3-609a02bbcea6" providerId="AD" clId="Web-{4C1177A9-A75C-FEB3-9D48-3DB0CDF3B020}"/>
    <pc:docChg chg="modSld">
      <pc:chgData name="Brunel, Sarah (NSP)" userId="S::sarah.brunel@fao.org::d48083b2-f685-49d9-8ae3-609a02bbcea6" providerId="AD" clId="Web-{4C1177A9-A75C-FEB3-9D48-3DB0CDF3B020}" dt="2022-05-17T07:40:35.829" v="33"/>
      <pc:docMkLst>
        <pc:docMk/>
      </pc:docMkLst>
      <pc:sldChg chg="addCm">
        <pc:chgData name="Brunel, Sarah (NSP)" userId="S::sarah.brunel@fao.org::d48083b2-f685-49d9-8ae3-609a02bbcea6" providerId="AD" clId="Web-{4C1177A9-A75C-FEB3-9D48-3DB0CDF3B020}" dt="2022-05-17T07:38:49.295" v="19"/>
        <pc:sldMkLst>
          <pc:docMk/>
          <pc:sldMk cId="163967077" sldId="269"/>
        </pc:sldMkLst>
      </pc:sldChg>
      <pc:sldChg chg="modSp">
        <pc:chgData name="Brunel, Sarah (NSP)" userId="S::sarah.brunel@fao.org::d48083b2-f685-49d9-8ae3-609a02bbcea6" providerId="AD" clId="Web-{4C1177A9-A75C-FEB3-9D48-3DB0CDF3B020}" dt="2022-05-17T07:37:35.121" v="17" actId="20577"/>
        <pc:sldMkLst>
          <pc:docMk/>
          <pc:sldMk cId="3184355104" sldId="277"/>
        </pc:sldMkLst>
        <pc:spChg chg="mod">
          <ac:chgData name="Brunel, Sarah (NSP)" userId="S::sarah.brunel@fao.org::d48083b2-f685-49d9-8ae3-609a02bbcea6" providerId="AD" clId="Web-{4C1177A9-A75C-FEB3-9D48-3DB0CDF3B020}" dt="2022-05-17T07:37:17.495" v="13" actId="20577"/>
          <ac:spMkLst>
            <pc:docMk/>
            <pc:sldMk cId="3184355104" sldId="277"/>
            <ac:spMk id="8" creationId="{00000000-0000-0000-0000-000000000000}"/>
          </ac:spMkLst>
        </pc:spChg>
        <pc:spChg chg="mod">
          <ac:chgData name="Brunel, Sarah (NSP)" userId="S::sarah.brunel@fao.org::d48083b2-f685-49d9-8ae3-609a02bbcea6" providerId="AD" clId="Web-{4C1177A9-A75C-FEB3-9D48-3DB0CDF3B020}" dt="2022-05-17T07:37:20.933" v="14" actId="14100"/>
          <ac:spMkLst>
            <pc:docMk/>
            <pc:sldMk cId="3184355104" sldId="277"/>
            <ac:spMk id="11" creationId="{C2A6E675-60A5-45DC-BF5C-2CB9EFA78420}"/>
          </ac:spMkLst>
        </pc:spChg>
        <pc:spChg chg="mod">
          <ac:chgData name="Brunel, Sarah (NSP)" userId="S::sarah.brunel@fao.org::d48083b2-f685-49d9-8ae3-609a02bbcea6" providerId="AD" clId="Web-{4C1177A9-A75C-FEB3-9D48-3DB0CDF3B020}" dt="2022-05-17T07:37:35.121" v="17" actId="20577"/>
          <ac:spMkLst>
            <pc:docMk/>
            <pc:sldMk cId="3184355104" sldId="277"/>
            <ac:spMk id="12" creationId="{00000000-0000-0000-0000-000000000000}"/>
          </ac:spMkLst>
        </pc:spChg>
      </pc:sldChg>
      <pc:sldChg chg="addCm">
        <pc:chgData name="Brunel, Sarah (NSP)" userId="S::sarah.brunel@fao.org::d48083b2-f685-49d9-8ae3-609a02bbcea6" providerId="AD" clId="Web-{4C1177A9-A75C-FEB3-9D48-3DB0CDF3B020}" dt="2022-05-17T07:38:14.497" v="18"/>
        <pc:sldMkLst>
          <pc:docMk/>
          <pc:sldMk cId="3854030476" sldId="278"/>
        </pc:sldMkLst>
      </pc:sldChg>
      <pc:sldChg chg="modSp">
        <pc:chgData name="Brunel, Sarah (NSP)" userId="S::sarah.brunel@fao.org::d48083b2-f685-49d9-8ae3-609a02bbcea6" providerId="AD" clId="Web-{4C1177A9-A75C-FEB3-9D48-3DB0CDF3B020}" dt="2022-05-17T07:39:45.968" v="28" actId="20577"/>
        <pc:sldMkLst>
          <pc:docMk/>
          <pc:sldMk cId="2328966727" sldId="279"/>
        </pc:sldMkLst>
        <pc:spChg chg="mod">
          <ac:chgData name="Brunel, Sarah (NSP)" userId="S::sarah.brunel@fao.org::d48083b2-f685-49d9-8ae3-609a02bbcea6" providerId="AD" clId="Web-{4C1177A9-A75C-FEB3-9D48-3DB0CDF3B020}" dt="2022-05-17T07:39:27.109" v="21" actId="20577"/>
          <ac:spMkLst>
            <pc:docMk/>
            <pc:sldMk cId="2328966727" sldId="279"/>
            <ac:spMk id="2" creationId="{00000000-0000-0000-0000-000000000000}"/>
          </ac:spMkLst>
        </pc:spChg>
        <pc:spChg chg="mod">
          <ac:chgData name="Brunel, Sarah (NSP)" userId="S::sarah.brunel@fao.org::d48083b2-f685-49d9-8ae3-609a02bbcea6" providerId="AD" clId="Web-{4C1177A9-A75C-FEB3-9D48-3DB0CDF3B020}" dt="2022-05-17T07:39:45.968" v="28" actId="20577"/>
          <ac:spMkLst>
            <pc:docMk/>
            <pc:sldMk cId="2328966727" sldId="279"/>
            <ac:spMk id="4" creationId="{00000000-0000-0000-0000-000000000000}"/>
          </ac:spMkLst>
        </pc:spChg>
      </pc:sldChg>
      <pc:sldChg chg="modSp">
        <pc:chgData name="Brunel, Sarah (NSP)" userId="S::sarah.brunel@fao.org::d48083b2-f685-49d9-8ae3-609a02bbcea6" providerId="AD" clId="Web-{4C1177A9-A75C-FEB3-9D48-3DB0CDF3B020}" dt="2022-05-17T07:40:35.829" v="33"/>
        <pc:sldMkLst>
          <pc:docMk/>
          <pc:sldMk cId="447665224" sldId="280"/>
        </pc:sldMkLst>
        <pc:spChg chg="mod">
          <ac:chgData name="Brunel, Sarah (NSP)" userId="S::sarah.brunel@fao.org::d48083b2-f685-49d9-8ae3-609a02bbcea6" providerId="AD" clId="Web-{4C1177A9-A75C-FEB3-9D48-3DB0CDF3B020}" dt="2022-05-17T07:40:35.829" v="33"/>
          <ac:spMkLst>
            <pc:docMk/>
            <pc:sldMk cId="447665224" sldId="280"/>
            <ac:spMk id="4" creationId="{00000000-0000-0000-0000-000000000000}"/>
          </ac:spMkLst>
        </pc:spChg>
      </pc:sldChg>
    </pc:docChg>
  </pc:docChgLst>
  <pc:docChgLst>
    <pc:chgData name="Yang, Qingpo (NSPD)" userId="S::qingpo.yang@fao.org::a36bdeec-5e13-448e-8411-68070b6cc4be" providerId="AD" clId="Web-{5C3A4F84-B327-9A09-0986-BBC9C82E9733}"/>
    <pc:docChg chg="modSld">
      <pc:chgData name="Yang, Qingpo (NSPD)" userId="S::qingpo.yang@fao.org::a36bdeec-5e13-448e-8411-68070b6cc4be" providerId="AD" clId="Web-{5C3A4F84-B327-9A09-0986-BBC9C82E9733}" dt="2022-05-24T09:47:34.876" v="58" actId="1076"/>
      <pc:docMkLst>
        <pc:docMk/>
      </pc:docMkLst>
      <pc:sldChg chg="modSp">
        <pc:chgData name="Yang, Qingpo (NSPD)" userId="S::qingpo.yang@fao.org::a36bdeec-5e13-448e-8411-68070b6cc4be" providerId="AD" clId="Web-{5C3A4F84-B327-9A09-0986-BBC9C82E9733}" dt="2022-05-24T09:47:34.876" v="58" actId="1076"/>
        <pc:sldMkLst>
          <pc:docMk/>
          <pc:sldMk cId="2954736271" sldId="271"/>
        </pc:sldMkLst>
        <pc:spChg chg="mod">
          <ac:chgData name="Yang, Qingpo (NSPD)" userId="S::qingpo.yang@fao.org::a36bdeec-5e13-448e-8411-68070b6cc4be" providerId="AD" clId="Web-{5C3A4F84-B327-9A09-0986-BBC9C82E9733}" dt="2022-05-24T09:46:57.999" v="50" actId="20577"/>
          <ac:spMkLst>
            <pc:docMk/>
            <pc:sldMk cId="2954736271" sldId="271"/>
            <ac:spMk id="21" creationId="{00000000-0000-0000-0000-000000000000}"/>
          </ac:spMkLst>
        </pc:spChg>
        <pc:spChg chg="mod">
          <ac:chgData name="Yang, Qingpo (NSPD)" userId="S::qingpo.yang@fao.org::a36bdeec-5e13-448e-8411-68070b6cc4be" providerId="AD" clId="Web-{5C3A4F84-B327-9A09-0986-BBC9C82E9733}" dt="2022-05-24T09:47:34.876" v="58" actId="1076"/>
          <ac:spMkLst>
            <pc:docMk/>
            <pc:sldMk cId="2954736271" sldId="271"/>
            <ac:spMk id="24" creationId="{00000000-0000-0000-0000-000000000000}"/>
          </ac:spMkLst>
        </pc:spChg>
        <pc:spChg chg="mod">
          <ac:chgData name="Yang, Qingpo (NSPD)" userId="S::qingpo.yang@fao.org::a36bdeec-5e13-448e-8411-68070b6cc4be" providerId="AD" clId="Web-{5C3A4F84-B327-9A09-0986-BBC9C82E9733}" dt="2022-05-24T09:47:30.954" v="57" actId="1076"/>
          <ac:spMkLst>
            <pc:docMk/>
            <pc:sldMk cId="2954736271" sldId="271"/>
            <ac:spMk id="25" creationId="{00000000-0000-0000-0000-000000000000}"/>
          </ac:spMkLst>
        </pc:spChg>
        <pc:spChg chg="mod">
          <ac:chgData name="Yang, Qingpo (NSPD)" userId="S::qingpo.yang@fao.org::a36bdeec-5e13-448e-8411-68070b6cc4be" providerId="AD" clId="Web-{5C3A4F84-B327-9A09-0986-BBC9C82E9733}" dt="2022-05-24T09:47:18.266" v="53" actId="1076"/>
          <ac:spMkLst>
            <pc:docMk/>
            <pc:sldMk cId="2954736271" sldId="271"/>
            <ac:spMk id="26" creationId="{00000000-0000-0000-0000-000000000000}"/>
          </ac:spMkLst>
        </pc:spChg>
      </pc:sldChg>
    </pc:docChg>
  </pc:docChgLst>
  <pc:docChgLst>
    <pc:chgData name="BeltranMontoya, Camilo (NSP)" userId="c6617a72-ddab-40a4-ab08-9da8697dd87c" providerId="ADAL" clId="{EEAE6EF7-3ECC-4E75-A01E-690B4C2AF6FD}"/>
    <pc:docChg chg="undo custSel addSld delSld modSld">
      <pc:chgData name="BeltranMontoya, Camilo (NSP)" userId="c6617a72-ddab-40a4-ab08-9da8697dd87c" providerId="ADAL" clId="{EEAE6EF7-3ECC-4E75-A01E-690B4C2AF6FD}" dt="2022-05-24T00:52:58.293" v="4207" actId="1037"/>
      <pc:docMkLst>
        <pc:docMk/>
      </pc:docMkLst>
      <pc:sldChg chg="addSp delSp modSp mod">
        <pc:chgData name="BeltranMontoya, Camilo (NSP)" userId="c6617a72-ddab-40a4-ab08-9da8697dd87c" providerId="ADAL" clId="{EEAE6EF7-3ECC-4E75-A01E-690B4C2AF6FD}" dt="2022-05-23T23:24:03.787" v="3337" actId="1076"/>
        <pc:sldMkLst>
          <pc:docMk/>
          <pc:sldMk cId="4266877208" sldId="268"/>
        </pc:sldMkLst>
        <pc:spChg chg="add mod ord">
          <ac:chgData name="BeltranMontoya, Camilo (NSP)" userId="c6617a72-ddab-40a4-ab08-9da8697dd87c" providerId="ADAL" clId="{EEAE6EF7-3ECC-4E75-A01E-690B4C2AF6FD}" dt="2022-05-19T15:05:49.175" v="51" actId="164"/>
          <ac:spMkLst>
            <pc:docMk/>
            <pc:sldMk cId="4266877208" sldId="268"/>
            <ac:spMk id="2" creationId="{F5B29824-AD4F-48D9-8E7A-FE9A47008B06}"/>
          </ac:spMkLst>
        </pc:spChg>
        <pc:spChg chg="mod">
          <ac:chgData name="BeltranMontoya, Camilo (NSP)" userId="c6617a72-ddab-40a4-ab08-9da8697dd87c" providerId="ADAL" clId="{EEAE6EF7-3ECC-4E75-A01E-690B4C2AF6FD}" dt="2022-05-19T15:06:04.569" v="56" actId="1076"/>
          <ac:spMkLst>
            <pc:docMk/>
            <pc:sldMk cId="4266877208" sldId="268"/>
            <ac:spMk id="5" creationId="{00000000-0000-0000-0000-000000000000}"/>
          </ac:spMkLst>
        </pc:spChg>
        <pc:spChg chg="mod">
          <ac:chgData name="BeltranMontoya, Camilo (NSP)" userId="c6617a72-ddab-40a4-ab08-9da8697dd87c" providerId="ADAL" clId="{EEAE6EF7-3ECC-4E75-A01E-690B4C2AF6FD}" dt="2022-05-23T23:24:03.787" v="3337" actId="1076"/>
          <ac:spMkLst>
            <pc:docMk/>
            <pc:sldMk cId="4266877208" sldId="268"/>
            <ac:spMk id="7" creationId="{00000000-0000-0000-0000-000000000000}"/>
          </ac:spMkLst>
        </pc:spChg>
        <pc:spChg chg="mod">
          <ac:chgData name="BeltranMontoya, Camilo (NSP)" userId="c6617a72-ddab-40a4-ab08-9da8697dd87c" providerId="ADAL" clId="{EEAE6EF7-3ECC-4E75-A01E-690B4C2AF6FD}" dt="2022-05-19T15:07:48.217" v="83" actId="1076"/>
          <ac:spMkLst>
            <pc:docMk/>
            <pc:sldMk cId="4266877208" sldId="268"/>
            <ac:spMk id="8" creationId="{7F135577-943D-C68B-E0FA-4047BA749413}"/>
          </ac:spMkLst>
        </pc:spChg>
        <pc:spChg chg="add mod ord">
          <ac:chgData name="BeltranMontoya, Camilo (NSP)" userId="c6617a72-ddab-40a4-ab08-9da8697dd87c" providerId="ADAL" clId="{EEAE6EF7-3ECC-4E75-A01E-690B4C2AF6FD}" dt="2022-05-19T15:05:49.175" v="51" actId="164"/>
          <ac:spMkLst>
            <pc:docMk/>
            <pc:sldMk cId="4266877208" sldId="268"/>
            <ac:spMk id="12" creationId="{442E0224-B8A6-494E-98CD-CB89FF5E51F0}"/>
          </ac:spMkLst>
        </pc:spChg>
        <pc:spChg chg="mod">
          <ac:chgData name="BeltranMontoya, Camilo (NSP)" userId="c6617a72-ddab-40a4-ab08-9da8697dd87c" providerId="ADAL" clId="{EEAE6EF7-3ECC-4E75-A01E-690B4C2AF6FD}" dt="2022-05-19T15:06:36.244" v="71" actId="1076"/>
          <ac:spMkLst>
            <pc:docMk/>
            <pc:sldMk cId="4266877208" sldId="268"/>
            <ac:spMk id="13" creationId="{00000000-0000-0000-0000-000000000000}"/>
          </ac:spMkLst>
        </pc:spChg>
        <pc:spChg chg="mod">
          <ac:chgData name="BeltranMontoya, Camilo (NSP)" userId="c6617a72-ddab-40a4-ab08-9da8697dd87c" providerId="ADAL" clId="{EEAE6EF7-3ECC-4E75-A01E-690B4C2AF6FD}" dt="2022-05-19T15:05:50.502" v="52"/>
          <ac:spMkLst>
            <pc:docMk/>
            <pc:sldMk cId="4266877208" sldId="268"/>
            <ac:spMk id="15" creationId="{95687D8A-2E0E-4E4D-9385-601E8499F6E1}"/>
          </ac:spMkLst>
        </pc:spChg>
        <pc:spChg chg="mod">
          <ac:chgData name="BeltranMontoya, Camilo (NSP)" userId="c6617a72-ddab-40a4-ab08-9da8697dd87c" providerId="ADAL" clId="{EEAE6EF7-3ECC-4E75-A01E-690B4C2AF6FD}" dt="2022-05-19T15:06:12.215" v="59" actId="1036"/>
          <ac:spMkLst>
            <pc:docMk/>
            <pc:sldMk cId="4266877208" sldId="268"/>
            <ac:spMk id="16" creationId="{BBA81E8F-18F9-437E-9C71-26602003B692}"/>
          </ac:spMkLst>
        </pc:spChg>
        <pc:spChg chg="add del mod">
          <ac:chgData name="BeltranMontoya, Camilo (NSP)" userId="c6617a72-ddab-40a4-ab08-9da8697dd87c" providerId="ADAL" clId="{EEAE6EF7-3ECC-4E75-A01E-690B4C2AF6FD}" dt="2022-05-19T15:06:19.223" v="66"/>
          <ac:spMkLst>
            <pc:docMk/>
            <pc:sldMk cId="4266877208" sldId="268"/>
            <ac:spMk id="17" creationId="{D19458C5-FA99-4CDA-87B6-AE3EB1E9208D}"/>
          </ac:spMkLst>
        </pc:spChg>
        <pc:spChg chg="mod">
          <ac:chgData name="BeltranMontoya, Camilo (NSP)" userId="c6617a72-ddab-40a4-ab08-9da8697dd87c" providerId="ADAL" clId="{EEAE6EF7-3ECC-4E75-A01E-690B4C2AF6FD}" dt="2022-05-19T15:06:22.605" v="68"/>
          <ac:spMkLst>
            <pc:docMk/>
            <pc:sldMk cId="4266877208" sldId="268"/>
            <ac:spMk id="19" creationId="{CA90486B-C31C-4FBA-BF05-FEDB080E0FF2}"/>
          </ac:spMkLst>
        </pc:spChg>
        <pc:spChg chg="mod">
          <ac:chgData name="BeltranMontoya, Camilo (NSP)" userId="c6617a72-ddab-40a4-ab08-9da8697dd87c" providerId="ADAL" clId="{EEAE6EF7-3ECC-4E75-A01E-690B4C2AF6FD}" dt="2022-05-19T15:06:22.605" v="68"/>
          <ac:spMkLst>
            <pc:docMk/>
            <pc:sldMk cId="4266877208" sldId="268"/>
            <ac:spMk id="20" creationId="{2B46F5A3-8086-424B-82A0-D93CD9F35499}"/>
          </ac:spMkLst>
        </pc:spChg>
        <pc:spChg chg="add mod ord topLvl">
          <ac:chgData name="BeltranMontoya, Camilo (NSP)" userId="c6617a72-ddab-40a4-ab08-9da8697dd87c" providerId="ADAL" clId="{EEAE6EF7-3ECC-4E75-A01E-690B4C2AF6FD}" dt="2022-05-23T23:23:14.625" v="3334" actId="164"/>
          <ac:spMkLst>
            <pc:docMk/>
            <pc:sldMk cId="4266877208" sldId="268"/>
            <ac:spMk id="21" creationId="{915D7579-BF3B-46F1-9319-97F3413D77FB}"/>
          </ac:spMkLst>
        </pc:spChg>
        <pc:grpChg chg="add mod">
          <ac:chgData name="BeltranMontoya, Camilo (NSP)" userId="c6617a72-ddab-40a4-ab08-9da8697dd87c" providerId="ADAL" clId="{EEAE6EF7-3ECC-4E75-A01E-690B4C2AF6FD}" dt="2022-05-19T15:05:49.175" v="51" actId="164"/>
          <ac:grpSpMkLst>
            <pc:docMk/>
            <pc:sldMk cId="4266877208" sldId="268"/>
            <ac:grpSpMk id="10" creationId="{AF92EA50-E92B-4258-A9C0-CF2413962871}"/>
          </ac:grpSpMkLst>
        </pc:grpChg>
        <pc:grpChg chg="add mod ord">
          <ac:chgData name="BeltranMontoya, Camilo (NSP)" userId="c6617a72-ddab-40a4-ab08-9da8697dd87c" providerId="ADAL" clId="{EEAE6EF7-3ECC-4E75-A01E-690B4C2AF6FD}" dt="2022-05-19T15:06:15.366" v="64" actId="1036"/>
          <ac:grpSpMkLst>
            <pc:docMk/>
            <pc:sldMk cId="4266877208" sldId="268"/>
            <ac:grpSpMk id="14" creationId="{1749BB32-87CB-4066-A400-2FC08A4A8DAA}"/>
          </ac:grpSpMkLst>
        </pc:grpChg>
        <pc:grpChg chg="add mod ord">
          <ac:chgData name="BeltranMontoya, Camilo (NSP)" userId="c6617a72-ddab-40a4-ab08-9da8697dd87c" providerId="ADAL" clId="{EEAE6EF7-3ECC-4E75-A01E-690B4C2AF6FD}" dt="2022-05-19T15:06:30.606" v="70" actId="167"/>
          <ac:grpSpMkLst>
            <pc:docMk/>
            <pc:sldMk cId="4266877208" sldId="268"/>
            <ac:grpSpMk id="18" creationId="{58D97C35-57BA-4A34-8D83-74AE2CF08BBE}"/>
          </ac:grpSpMkLst>
        </pc:grpChg>
        <pc:grpChg chg="add del mod">
          <ac:chgData name="BeltranMontoya, Camilo (NSP)" userId="c6617a72-ddab-40a4-ab08-9da8697dd87c" providerId="ADAL" clId="{EEAE6EF7-3ECC-4E75-A01E-690B4C2AF6FD}" dt="2022-05-23T23:18:41.256" v="3279" actId="165"/>
          <ac:grpSpMkLst>
            <pc:docMk/>
            <pc:sldMk cId="4266877208" sldId="268"/>
            <ac:grpSpMk id="22" creationId="{0E7D7396-312B-4516-B810-4D45C922E600}"/>
          </ac:grpSpMkLst>
        </pc:grpChg>
        <pc:grpChg chg="add del mod">
          <ac:chgData name="BeltranMontoya, Camilo (NSP)" userId="c6617a72-ddab-40a4-ab08-9da8697dd87c" providerId="ADAL" clId="{EEAE6EF7-3ECC-4E75-A01E-690B4C2AF6FD}" dt="2022-05-23T23:21:04.817" v="3310" actId="165"/>
          <ac:grpSpMkLst>
            <pc:docMk/>
            <pc:sldMk cId="4266877208" sldId="268"/>
            <ac:grpSpMk id="24" creationId="{E0FE69AD-B05E-40D0-B5A8-98F895431B59}"/>
          </ac:grpSpMkLst>
        </pc:grpChg>
        <pc:grpChg chg="add del mod">
          <ac:chgData name="BeltranMontoya, Camilo (NSP)" userId="c6617a72-ddab-40a4-ab08-9da8697dd87c" providerId="ADAL" clId="{EEAE6EF7-3ECC-4E75-A01E-690B4C2AF6FD}" dt="2022-05-23T23:21:54.639" v="3317" actId="165"/>
          <ac:grpSpMkLst>
            <pc:docMk/>
            <pc:sldMk cId="4266877208" sldId="268"/>
            <ac:grpSpMk id="25" creationId="{33CD3599-E184-4CDE-927C-B923D2442714}"/>
          </ac:grpSpMkLst>
        </pc:grpChg>
        <pc:grpChg chg="add del mod">
          <ac:chgData name="BeltranMontoya, Camilo (NSP)" userId="c6617a72-ddab-40a4-ab08-9da8697dd87c" providerId="ADAL" clId="{EEAE6EF7-3ECC-4E75-A01E-690B4C2AF6FD}" dt="2022-05-23T23:22:51.432" v="3329" actId="165"/>
          <ac:grpSpMkLst>
            <pc:docMk/>
            <pc:sldMk cId="4266877208" sldId="268"/>
            <ac:grpSpMk id="26" creationId="{2BFDF8AE-435E-4D69-A4F6-2F76FE28A2B5}"/>
          </ac:grpSpMkLst>
        </pc:grpChg>
        <pc:grpChg chg="add mod">
          <ac:chgData name="BeltranMontoya, Camilo (NSP)" userId="c6617a72-ddab-40a4-ab08-9da8697dd87c" providerId="ADAL" clId="{EEAE6EF7-3ECC-4E75-A01E-690B4C2AF6FD}" dt="2022-05-23T23:23:45.149" v="3336" actId="1076"/>
          <ac:grpSpMkLst>
            <pc:docMk/>
            <pc:sldMk cId="4266877208" sldId="268"/>
            <ac:grpSpMk id="27" creationId="{39A89005-B4EC-46BE-A9D5-AFD02E51218C}"/>
          </ac:grpSpMkLst>
        </pc:grpChg>
        <pc:picChg chg="del mod topLvl">
          <ac:chgData name="BeltranMontoya, Camilo (NSP)" userId="c6617a72-ddab-40a4-ab08-9da8697dd87c" providerId="ADAL" clId="{EEAE6EF7-3ECC-4E75-A01E-690B4C2AF6FD}" dt="2022-05-23T23:18:43.800" v="3280" actId="478"/>
          <ac:picMkLst>
            <pc:docMk/>
            <pc:sldMk cId="4266877208" sldId="268"/>
            <ac:picMk id="3" creationId="{00000000-0000-0000-0000-000000000000}"/>
          </ac:picMkLst>
        </pc:picChg>
        <pc:picChg chg="del mod topLvl">
          <ac:chgData name="BeltranMontoya, Camilo (NSP)" userId="c6617a72-ddab-40a4-ab08-9da8697dd87c" providerId="ADAL" clId="{EEAE6EF7-3ECC-4E75-A01E-690B4C2AF6FD}" dt="2022-05-23T23:18:45.648" v="3281" actId="478"/>
          <ac:picMkLst>
            <pc:docMk/>
            <pc:sldMk cId="4266877208" sldId="268"/>
            <ac:picMk id="4" creationId="{00000000-0000-0000-0000-000000000000}"/>
          </ac:picMkLst>
        </pc:picChg>
        <pc:picChg chg="del mod topLvl">
          <ac:chgData name="BeltranMontoya, Camilo (NSP)" userId="c6617a72-ddab-40a4-ab08-9da8697dd87c" providerId="ADAL" clId="{EEAE6EF7-3ECC-4E75-A01E-690B4C2AF6FD}" dt="2022-05-23T23:18:47.246" v="3282" actId="478"/>
          <ac:picMkLst>
            <pc:docMk/>
            <pc:sldMk cId="4266877208" sldId="268"/>
            <ac:picMk id="6" creationId="{00000000-0000-0000-0000-000000000000}"/>
          </ac:picMkLst>
        </pc:picChg>
        <pc:picChg chg="del mod topLvl">
          <ac:chgData name="BeltranMontoya, Camilo (NSP)" userId="c6617a72-ddab-40a4-ab08-9da8697dd87c" providerId="ADAL" clId="{EEAE6EF7-3ECC-4E75-A01E-690B4C2AF6FD}" dt="2022-05-23T23:18:48.875" v="3283" actId="478"/>
          <ac:picMkLst>
            <pc:docMk/>
            <pc:sldMk cId="4266877208" sldId="268"/>
            <ac:picMk id="11" creationId="{00000000-0000-0000-0000-000000000000}"/>
          </ac:picMkLst>
        </pc:picChg>
        <pc:picChg chg="add mod topLvl modCrop">
          <ac:chgData name="BeltranMontoya, Camilo (NSP)" userId="c6617a72-ddab-40a4-ab08-9da8697dd87c" providerId="ADAL" clId="{EEAE6EF7-3ECC-4E75-A01E-690B4C2AF6FD}" dt="2022-05-23T23:23:14.625" v="3334" actId="164"/>
          <ac:picMkLst>
            <pc:docMk/>
            <pc:sldMk cId="4266877208" sldId="268"/>
            <ac:picMk id="23" creationId="{95A29952-FC4A-43AE-9AA7-8292D38118F9}"/>
          </ac:picMkLst>
        </pc:picChg>
      </pc:sldChg>
      <pc:sldChg chg="addSp delSp modSp mod">
        <pc:chgData name="BeltranMontoya, Camilo (NSP)" userId="c6617a72-ddab-40a4-ab08-9da8697dd87c" providerId="ADAL" clId="{EEAE6EF7-3ECC-4E75-A01E-690B4C2AF6FD}" dt="2022-05-19T15:35:40.530" v="641" actId="1037"/>
        <pc:sldMkLst>
          <pc:docMk/>
          <pc:sldMk cId="163967077" sldId="269"/>
        </pc:sldMkLst>
        <pc:spChg chg="del mod">
          <ac:chgData name="BeltranMontoya, Camilo (NSP)" userId="c6617a72-ddab-40a4-ab08-9da8697dd87c" providerId="ADAL" clId="{EEAE6EF7-3ECC-4E75-A01E-690B4C2AF6FD}" dt="2022-05-19T15:33:50.296" v="547" actId="478"/>
          <ac:spMkLst>
            <pc:docMk/>
            <pc:sldMk cId="163967077" sldId="269"/>
            <ac:spMk id="2" creationId="{00000000-0000-0000-0000-000000000000}"/>
          </ac:spMkLst>
        </pc:spChg>
        <pc:spChg chg="mod">
          <ac:chgData name="BeltranMontoya, Camilo (NSP)" userId="c6617a72-ddab-40a4-ab08-9da8697dd87c" providerId="ADAL" clId="{EEAE6EF7-3ECC-4E75-A01E-690B4C2AF6FD}" dt="2022-05-19T15:31:30.816" v="509" actId="1076"/>
          <ac:spMkLst>
            <pc:docMk/>
            <pc:sldMk cId="163967077" sldId="269"/>
            <ac:spMk id="3"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9"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10"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11" creationId="{00000000-0000-0000-0000-000000000000}"/>
          </ac:spMkLst>
        </pc:spChg>
        <pc:spChg chg="mod">
          <ac:chgData name="BeltranMontoya, Camilo (NSP)" userId="c6617a72-ddab-40a4-ab08-9da8697dd87c" providerId="ADAL" clId="{EEAE6EF7-3ECC-4E75-A01E-690B4C2AF6FD}" dt="2022-05-19T15:34:12.580" v="598" actId="1035"/>
          <ac:spMkLst>
            <pc:docMk/>
            <pc:sldMk cId="163967077" sldId="269"/>
            <ac:spMk id="12" creationId="{00000000-0000-0000-0000-000000000000}"/>
          </ac:spMkLst>
        </pc:spChg>
        <pc:spChg chg="add del mod ord">
          <ac:chgData name="BeltranMontoya, Camilo (NSP)" userId="c6617a72-ddab-40a4-ab08-9da8697dd87c" providerId="ADAL" clId="{EEAE6EF7-3ECC-4E75-A01E-690B4C2AF6FD}" dt="2022-05-19T15:14:22.547" v="152" actId="478"/>
          <ac:spMkLst>
            <pc:docMk/>
            <pc:sldMk cId="163967077" sldId="269"/>
            <ac:spMk id="13" creationId="{AAEE1C46-D55C-434F-A691-5689C9B0B453}"/>
          </ac:spMkLst>
        </pc:spChg>
        <pc:spChg chg="add mod">
          <ac:chgData name="BeltranMontoya, Camilo (NSP)" userId="c6617a72-ddab-40a4-ab08-9da8697dd87c" providerId="ADAL" clId="{EEAE6EF7-3ECC-4E75-A01E-690B4C2AF6FD}" dt="2022-05-19T15:23:58.915" v="264" actId="34135"/>
          <ac:spMkLst>
            <pc:docMk/>
            <pc:sldMk cId="163967077" sldId="269"/>
            <ac:spMk id="14" creationId="{A5CEFE5B-2852-487B-839E-7F751BA7626B}"/>
          </ac:spMkLst>
        </pc:spChg>
        <pc:spChg chg="add mod">
          <ac:chgData name="BeltranMontoya, Camilo (NSP)" userId="c6617a72-ddab-40a4-ab08-9da8697dd87c" providerId="ADAL" clId="{EEAE6EF7-3ECC-4E75-A01E-690B4C2AF6FD}" dt="2022-05-19T15:23:58.915" v="264" actId="34135"/>
          <ac:spMkLst>
            <pc:docMk/>
            <pc:sldMk cId="163967077" sldId="269"/>
            <ac:spMk id="15" creationId="{400BD3DE-FA6A-4148-8EE3-2D8D8A99053B}"/>
          </ac:spMkLst>
        </pc:spChg>
        <pc:spChg chg="add mod">
          <ac:chgData name="BeltranMontoya, Camilo (NSP)" userId="c6617a72-ddab-40a4-ab08-9da8697dd87c" providerId="ADAL" clId="{EEAE6EF7-3ECC-4E75-A01E-690B4C2AF6FD}" dt="2022-05-19T15:23:58.915" v="264" actId="34135"/>
          <ac:spMkLst>
            <pc:docMk/>
            <pc:sldMk cId="163967077" sldId="269"/>
            <ac:spMk id="16" creationId="{2D174381-71B7-4E41-970E-6B97E9CF6CB1}"/>
          </ac:spMkLst>
        </pc:spChg>
        <pc:spChg chg="add mod">
          <ac:chgData name="BeltranMontoya, Camilo (NSP)" userId="c6617a72-ddab-40a4-ab08-9da8697dd87c" providerId="ADAL" clId="{EEAE6EF7-3ECC-4E75-A01E-690B4C2AF6FD}" dt="2022-05-19T15:23:58.915" v="264" actId="34135"/>
          <ac:spMkLst>
            <pc:docMk/>
            <pc:sldMk cId="163967077" sldId="269"/>
            <ac:spMk id="18" creationId="{5A8AD076-5165-4FF1-99CE-B5A96B3071BD}"/>
          </ac:spMkLst>
        </pc:spChg>
        <pc:spChg chg="add mod">
          <ac:chgData name="BeltranMontoya, Camilo (NSP)" userId="c6617a72-ddab-40a4-ab08-9da8697dd87c" providerId="ADAL" clId="{EEAE6EF7-3ECC-4E75-A01E-690B4C2AF6FD}" dt="2022-05-19T15:23:58.915" v="264" actId="34135"/>
          <ac:spMkLst>
            <pc:docMk/>
            <pc:sldMk cId="163967077" sldId="269"/>
            <ac:spMk id="19" creationId="{65A22B08-A335-499E-B2B7-6DA583F563A5}"/>
          </ac:spMkLst>
        </pc:spChg>
        <pc:spChg chg="add mod">
          <ac:chgData name="BeltranMontoya, Camilo (NSP)" userId="c6617a72-ddab-40a4-ab08-9da8697dd87c" providerId="ADAL" clId="{EEAE6EF7-3ECC-4E75-A01E-690B4C2AF6FD}" dt="2022-05-19T15:23:58.915" v="264" actId="34135"/>
          <ac:spMkLst>
            <pc:docMk/>
            <pc:sldMk cId="163967077" sldId="269"/>
            <ac:spMk id="20" creationId="{D928126A-8D05-46D8-AF85-99FEF6367DC5}"/>
          </ac:spMkLst>
        </pc:spChg>
        <pc:spChg chg="mod">
          <ac:chgData name="BeltranMontoya, Camilo (NSP)" userId="c6617a72-ddab-40a4-ab08-9da8697dd87c" providerId="ADAL" clId="{EEAE6EF7-3ECC-4E75-A01E-690B4C2AF6FD}" dt="2022-05-19T15:15:43.419" v="166"/>
          <ac:spMkLst>
            <pc:docMk/>
            <pc:sldMk cId="163967077" sldId="269"/>
            <ac:spMk id="22" creationId="{8B0C3C2C-CF9C-41BC-97E1-801D4FC0A88C}"/>
          </ac:spMkLst>
        </pc:spChg>
        <pc:spChg chg="mod">
          <ac:chgData name="BeltranMontoya, Camilo (NSP)" userId="c6617a72-ddab-40a4-ab08-9da8697dd87c" providerId="ADAL" clId="{EEAE6EF7-3ECC-4E75-A01E-690B4C2AF6FD}" dt="2022-05-19T15:15:43.419" v="166"/>
          <ac:spMkLst>
            <pc:docMk/>
            <pc:sldMk cId="163967077" sldId="269"/>
            <ac:spMk id="23" creationId="{AF76D100-F0AB-4100-B684-61312C423DFB}"/>
          </ac:spMkLst>
        </pc:spChg>
        <pc:spChg chg="mod">
          <ac:chgData name="BeltranMontoya, Camilo (NSP)" userId="c6617a72-ddab-40a4-ab08-9da8697dd87c" providerId="ADAL" clId="{EEAE6EF7-3ECC-4E75-A01E-690B4C2AF6FD}" dt="2022-05-19T15:15:43.419" v="166"/>
          <ac:spMkLst>
            <pc:docMk/>
            <pc:sldMk cId="163967077" sldId="269"/>
            <ac:spMk id="24" creationId="{43B87FDD-0AA8-41A8-B6F7-043C7CB692AD}"/>
          </ac:spMkLst>
        </pc:spChg>
        <pc:spChg chg="add del mod">
          <ac:chgData name="BeltranMontoya, Camilo (NSP)" userId="c6617a72-ddab-40a4-ab08-9da8697dd87c" providerId="ADAL" clId="{EEAE6EF7-3ECC-4E75-A01E-690B4C2AF6FD}" dt="2022-05-19T15:15:44.652" v="167"/>
          <ac:spMkLst>
            <pc:docMk/>
            <pc:sldMk cId="163967077" sldId="269"/>
            <ac:spMk id="25" creationId="{D36BC27C-F83E-4881-A6BC-320C6371B16E}"/>
          </ac:spMkLst>
        </pc:spChg>
        <pc:spChg chg="add mod">
          <ac:chgData name="BeltranMontoya, Camilo (NSP)" userId="c6617a72-ddab-40a4-ab08-9da8697dd87c" providerId="ADAL" clId="{EEAE6EF7-3ECC-4E75-A01E-690B4C2AF6FD}" dt="2022-05-19T15:23:58.915" v="264" actId="34135"/>
          <ac:spMkLst>
            <pc:docMk/>
            <pc:sldMk cId="163967077" sldId="269"/>
            <ac:spMk id="26" creationId="{DB0CE1C2-E0F6-4DEE-B273-1A644A796511}"/>
          </ac:spMkLst>
        </pc:spChg>
        <pc:spChg chg="add mod">
          <ac:chgData name="BeltranMontoya, Camilo (NSP)" userId="c6617a72-ddab-40a4-ab08-9da8697dd87c" providerId="ADAL" clId="{EEAE6EF7-3ECC-4E75-A01E-690B4C2AF6FD}" dt="2022-05-19T15:23:58.915" v="264" actId="34135"/>
          <ac:spMkLst>
            <pc:docMk/>
            <pc:sldMk cId="163967077" sldId="269"/>
            <ac:spMk id="27" creationId="{24FA68C2-B2C9-4454-A554-B4F157E3EC5F}"/>
          </ac:spMkLst>
        </pc:spChg>
        <pc:spChg chg="add mod">
          <ac:chgData name="BeltranMontoya, Camilo (NSP)" userId="c6617a72-ddab-40a4-ab08-9da8697dd87c" providerId="ADAL" clId="{EEAE6EF7-3ECC-4E75-A01E-690B4C2AF6FD}" dt="2022-05-19T15:26:41.264" v="371" actId="1036"/>
          <ac:spMkLst>
            <pc:docMk/>
            <pc:sldMk cId="163967077" sldId="269"/>
            <ac:spMk id="31" creationId="{3DF7BB4F-DC05-4D67-A291-A7978F487B90}"/>
          </ac:spMkLst>
        </pc:spChg>
        <pc:spChg chg="add mod">
          <ac:chgData name="BeltranMontoya, Camilo (NSP)" userId="c6617a72-ddab-40a4-ab08-9da8697dd87c" providerId="ADAL" clId="{EEAE6EF7-3ECC-4E75-A01E-690B4C2AF6FD}" dt="2022-05-19T15:34:34.922" v="619" actId="1035"/>
          <ac:spMkLst>
            <pc:docMk/>
            <pc:sldMk cId="163967077" sldId="269"/>
            <ac:spMk id="33" creationId="{AA6DC33F-B640-44A9-A6CD-541E60EA7FAC}"/>
          </ac:spMkLst>
        </pc:spChg>
        <pc:spChg chg="add mod ord">
          <ac:chgData name="BeltranMontoya, Camilo (NSP)" userId="c6617a72-ddab-40a4-ab08-9da8697dd87c" providerId="ADAL" clId="{EEAE6EF7-3ECC-4E75-A01E-690B4C2AF6FD}" dt="2022-05-19T15:34:12.580" v="598" actId="1035"/>
          <ac:spMkLst>
            <pc:docMk/>
            <pc:sldMk cId="163967077" sldId="269"/>
            <ac:spMk id="35" creationId="{4C8D74C8-D76B-4178-9DAD-C028F7B0C7BC}"/>
          </ac:spMkLst>
        </pc:spChg>
        <pc:spChg chg="add mod">
          <ac:chgData name="BeltranMontoya, Camilo (NSP)" userId="c6617a72-ddab-40a4-ab08-9da8697dd87c" providerId="ADAL" clId="{EEAE6EF7-3ECC-4E75-A01E-690B4C2AF6FD}" dt="2022-05-19T15:35:40.530" v="641" actId="1037"/>
          <ac:spMkLst>
            <pc:docMk/>
            <pc:sldMk cId="163967077" sldId="269"/>
            <ac:spMk id="36" creationId="{9B8ABC73-ABF0-4049-B2DB-AE742304B4F2}"/>
          </ac:spMkLst>
        </pc:spChg>
        <pc:spChg chg="add mod">
          <ac:chgData name="BeltranMontoya, Camilo (NSP)" userId="c6617a72-ddab-40a4-ab08-9da8697dd87c" providerId="ADAL" clId="{EEAE6EF7-3ECC-4E75-A01E-690B4C2AF6FD}" dt="2022-05-19T15:26:09.094" v="350" actId="1035"/>
          <ac:spMkLst>
            <pc:docMk/>
            <pc:sldMk cId="163967077" sldId="269"/>
            <ac:spMk id="37" creationId="{1A1005F6-CB72-43D9-9945-5A110BAAEACD}"/>
          </ac:spMkLst>
        </pc:spChg>
        <pc:spChg chg="add mod">
          <ac:chgData name="BeltranMontoya, Camilo (NSP)" userId="c6617a72-ddab-40a4-ab08-9da8697dd87c" providerId="ADAL" clId="{EEAE6EF7-3ECC-4E75-A01E-690B4C2AF6FD}" dt="2022-05-19T15:27:02.249" v="377" actId="1076"/>
          <ac:spMkLst>
            <pc:docMk/>
            <pc:sldMk cId="163967077" sldId="269"/>
            <ac:spMk id="38" creationId="{03DE59B7-2443-4742-A6BD-61B57D5126E2}"/>
          </ac:spMkLst>
        </pc:spChg>
        <pc:spChg chg="add mod">
          <ac:chgData name="BeltranMontoya, Camilo (NSP)" userId="c6617a72-ddab-40a4-ab08-9da8697dd87c" providerId="ADAL" clId="{EEAE6EF7-3ECC-4E75-A01E-690B4C2AF6FD}" dt="2022-05-19T15:34:45.613" v="630" actId="1037"/>
          <ac:spMkLst>
            <pc:docMk/>
            <pc:sldMk cId="163967077" sldId="269"/>
            <ac:spMk id="39" creationId="{2611163C-A25E-4FD5-AEDA-D69BB8D4C815}"/>
          </ac:spMkLst>
        </pc:spChg>
        <pc:spChg chg="add mod">
          <ac:chgData name="BeltranMontoya, Camilo (NSP)" userId="c6617a72-ddab-40a4-ab08-9da8697dd87c" providerId="ADAL" clId="{EEAE6EF7-3ECC-4E75-A01E-690B4C2AF6FD}" dt="2022-05-19T15:28:09.327" v="390" actId="164"/>
          <ac:spMkLst>
            <pc:docMk/>
            <pc:sldMk cId="163967077" sldId="269"/>
            <ac:spMk id="40" creationId="{CDBCFD3F-378F-46EB-B275-4B7BBDB61BCB}"/>
          </ac:spMkLst>
        </pc:spChg>
        <pc:spChg chg="add mod">
          <ac:chgData name="BeltranMontoya, Camilo (NSP)" userId="c6617a72-ddab-40a4-ab08-9da8697dd87c" providerId="ADAL" clId="{EEAE6EF7-3ECC-4E75-A01E-690B4C2AF6FD}" dt="2022-05-19T15:28:09.327" v="390" actId="164"/>
          <ac:spMkLst>
            <pc:docMk/>
            <pc:sldMk cId="163967077" sldId="269"/>
            <ac:spMk id="41" creationId="{A54E3899-81AA-4D03-8754-C86C7A4DF164}"/>
          </ac:spMkLst>
        </pc:spChg>
        <pc:spChg chg="mod">
          <ac:chgData name="BeltranMontoya, Camilo (NSP)" userId="c6617a72-ddab-40a4-ab08-9da8697dd87c" providerId="ADAL" clId="{EEAE6EF7-3ECC-4E75-A01E-690B4C2AF6FD}" dt="2022-05-19T15:28:10.541" v="391"/>
          <ac:spMkLst>
            <pc:docMk/>
            <pc:sldMk cId="163967077" sldId="269"/>
            <ac:spMk id="44" creationId="{FDACF879-C129-44F2-90B9-8257AEE81D68}"/>
          </ac:spMkLst>
        </pc:spChg>
        <pc:spChg chg="mod">
          <ac:chgData name="BeltranMontoya, Camilo (NSP)" userId="c6617a72-ddab-40a4-ab08-9da8697dd87c" providerId="ADAL" clId="{EEAE6EF7-3ECC-4E75-A01E-690B4C2AF6FD}" dt="2022-05-19T15:28:10.541" v="391"/>
          <ac:spMkLst>
            <pc:docMk/>
            <pc:sldMk cId="163967077" sldId="269"/>
            <ac:spMk id="45" creationId="{BF243BC0-BA7F-4827-8D5F-BAC7BFEF3C4F}"/>
          </ac:spMkLst>
        </pc:spChg>
        <pc:spChg chg="mod">
          <ac:chgData name="BeltranMontoya, Camilo (NSP)" userId="c6617a72-ddab-40a4-ab08-9da8697dd87c" providerId="ADAL" clId="{EEAE6EF7-3ECC-4E75-A01E-690B4C2AF6FD}" dt="2022-05-19T15:28:20.553" v="393"/>
          <ac:spMkLst>
            <pc:docMk/>
            <pc:sldMk cId="163967077" sldId="269"/>
            <ac:spMk id="47" creationId="{5C804254-C53B-44C8-9441-E1F9A1ECCA14}"/>
          </ac:spMkLst>
        </pc:spChg>
        <pc:spChg chg="mod">
          <ac:chgData name="BeltranMontoya, Camilo (NSP)" userId="c6617a72-ddab-40a4-ab08-9da8697dd87c" providerId="ADAL" clId="{EEAE6EF7-3ECC-4E75-A01E-690B4C2AF6FD}" dt="2022-05-19T15:28:20.553" v="393"/>
          <ac:spMkLst>
            <pc:docMk/>
            <pc:sldMk cId="163967077" sldId="269"/>
            <ac:spMk id="48" creationId="{FF72FE79-402F-45E8-B016-B52DFCC6FB7A}"/>
          </ac:spMkLst>
        </pc:spChg>
        <pc:spChg chg="mod">
          <ac:chgData name="BeltranMontoya, Camilo (NSP)" userId="c6617a72-ddab-40a4-ab08-9da8697dd87c" providerId="ADAL" clId="{EEAE6EF7-3ECC-4E75-A01E-690B4C2AF6FD}" dt="2022-05-19T15:28:32.795" v="398"/>
          <ac:spMkLst>
            <pc:docMk/>
            <pc:sldMk cId="163967077" sldId="269"/>
            <ac:spMk id="50" creationId="{3483E0C5-C017-4DB3-990B-396B835E031B}"/>
          </ac:spMkLst>
        </pc:spChg>
        <pc:spChg chg="mod">
          <ac:chgData name="BeltranMontoya, Camilo (NSP)" userId="c6617a72-ddab-40a4-ab08-9da8697dd87c" providerId="ADAL" clId="{EEAE6EF7-3ECC-4E75-A01E-690B4C2AF6FD}" dt="2022-05-19T15:28:32.795" v="398"/>
          <ac:spMkLst>
            <pc:docMk/>
            <pc:sldMk cId="163967077" sldId="269"/>
            <ac:spMk id="51" creationId="{7DA89191-162D-4AB1-A4ED-1309DD4BFC3A}"/>
          </ac:spMkLst>
        </pc:spChg>
        <pc:spChg chg="mod">
          <ac:chgData name="BeltranMontoya, Camilo (NSP)" userId="c6617a72-ddab-40a4-ab08-9da8697dd87c" providerId="ADAL" clId="{EEAE6EF7-3ECC-4E75-A01E-690B4C2AF6FD}" dt="2022-05-19T15:28:46.811" v="401"/>
          <ac:spMkLst>
            <pc:docMk/>
            <pc:sldMk cId="163967077" sldId="269"/>
            <ac:spMk id="53" creationId="{9FABB936-BC20-4600-84C1-6FA86370E8A4}"/>
          </ac:spMkLst>
        </pc:spChg>
        <pc:spChg chg="mod">
          <ac:chgData name="BeltranMontoya, Camilo (NSP)" userId="c6617a72-ddab-40a4-ab08-9da8697dd87c" providerId="ADAL" clId="{EEAE6EF7-3ECC-4E75-A01E-690B4C2AF6FD}" dt="2022-05-19T15:28:46.811" v="401"/>
          <ac:spMkLst>
            <pc:docMk/>
            <pc:sldMk cId="163967077" sldId="269"/>
            <ac:spMk id="54" creationId="{3380D360-F965-4B5B-811A-0448A8874E42}"/>
          </ac:spMkLst>
        </pc:spChg>
        <pc:spChg chg="add del mod">
          <ac:chgData name="BeltranMontoya, Camilo (NSP)" userId="c6617a72-ddab-40a4-ab08-9da8697dd87c" providerId="ADAL" clId="{EEAE6EF7-3ECC-4E75-A01E-690B4C2AF6FD}" dt="2022-05-19T15:29:02.056" v="409"/>
          <ac:spMkLst>
            <pc:docMk/>
            <pc:sldMk cId="163967077" sldId="269"/>
            <ac:spMk id="55" creationId="{9DF9B110-67E9-4C85-A939-74A3FD2A0274}"/>
          </ac:spMkLst>
        </pc:spChg>
        <pc:spChg chg="mod">
          <ac:chgData name="BeltranMontoya, Camilo (NSP)" userId="c6617a72-ddab-40a4-ab08-9da8697dd87c" providerId="ADAL" clId="{EEAE6EF7-3ECC-4E75-A01E-690B4C2AF6FD}" dt="2022-05-19T15:29:04.319" v="410"/>
          <ac:spMkLst>
            <pc:docMk/>
            <pc:sldMk cId="163967077" sldId="269"/>
            <ac:spMk id="57" creationId="{7262E837-12DF-401A-A9ED-95B0EF0C1F96}"/>
          </ac:spMkLst>
        </pc:spChg>
        <pc:spChg chg="mod">
          <ac:chgData name="BeltranMontoya, Camilo (NSP)" userId="c6617a72-ddab-40a4-ab08-9da8697dd87c" providerId="ADAL" clId="{EEAE6EF7-3ECC-4E75-A01E-690B4C2AF6FD}" dt="2022-05-19T15:29:25.637" v="416" actId="1076"/>
          <ac:spMkLst>
            <pc:docMk/>
            <pc:sldMk cId="163967077" sldId="269"/>
            <ac:spMk id="58" creationId="{1DEA5266-A4DE-476D-9922-659F6BCD8010}"/>
          </ac:spMkLst>
        </pc:spChg>
        <pc:spChg chg="mod">
          <ac:chgData name="BeltranMontoya, Camilo (NSP)" userId="c6617a72-ddab-40a4-ab08-9da8697dd87c" providerId="ADAL" clId="{EEAE6EF7-3ECC-4E75-A01E-690B4C2AF6FD}" dt="2022-05-19T15:29:08.176" v="412"/>
          <ac:spMkLst>
            <pc:docMk/>
            <pc:sldMk cId="163967077" sldId="269"/>
            <ac:spMk id="60" creationId="{BCC5E014-96EF-4B2D-B865-D9160B68085E}"/>
          </ac:spMkLst>
        </pc:spChg>
        <pc:spChg chg="mod">
          <ac:chgData name="BeltranMontoya, Camilo (NSP)" userId="c6617a72-ddab-40a4-ab08-9da8697dd87c" providerId="ADAL" clId="{EEAE6EF7-3ECC-4E75-A01E-690B4C2AF6FD}" dt="2022-05-19T15:29:08.176" v="412"/>
          <ac:spMkLst>
            <pc:docMk/>
            <pc:sldMk cId="163967077" sldId="269"/>
            <ac:spMk id="61" creationId="{8FAB1ECD-7925-4F78-978E-11616CFCF310}"/>
          </ac:spMkLst>
        </pc:spChg>
        <pc:spChg chg="mod">
          <ac:chgData name="BeltranMontoya, Camilo (NSP)" userId="c6617a72-ddab-40a4-ab08-9da8697dd87c" providerId="ADAL" clId="{EEAE6EF7-3ECC-4E75-A01E-690B4C2AF6FD}" dt="2022-05-19T15:30:20.322" v="480" actId="207"/>
          <ac:spMkLst>
            <pc:docMk/>
            <pc:sldMk cId="163967077" sldId="269"/>
            <ac:spMk id="63" creationId="{FC1AC851-A773-4E54-907B-8CD12F512D9C}"/>
          </ac:spMkLst>
        </pc:spChg>
        <pc:spChg chg="mod">
          <ac:chgData name="BeltranMontoya, Camilo (NSP)" userId="c6617a72-ddab-40a4-ab08-9da8697dd87c" providerId="ADAL" clId="{EEAE6EF7-3ECC-4E75-A01E-690B4C2AF6FD}" dt="2022-05-19T15:30:31.564" v="482" actId="208"/>
          <ac:spMkLst>
            <pc:docMk/>
            <pc:sldMk cId="163967077" sldId="269"/>
            <ac:spMk id="64" creationId="{07737A02-DD91-4664-93BB-8991CD44A4DF}"/>
          </ac:spMkLst>
        </pc:spChg>
        <pc:spChg chg="mod">
          <ac:chgData name="BeltranMontoya, Camilo (NSP)" userId="c6617a72-ddab-40a4-ab08-9da8697dd87c" providerId="ADAL" clId="{EEAE6EF7-3ECC-4E75-A01E-690B4C2AF6FD}" dt="2022-05-19T15:30:45.038" v="484" actId="208"/>
          <ac:spMkLst>
            <pc:docMk/>
            <pc:sldMk cId="163967077" sldId="269"/>
            <ac:spMk id="66" creationId="{09BBD3D4-FF00-410C-89AC-EAA849D104D7}"/>
          </ac:spMkLst>
        </pc:spChg>
        <pc:spChg chg="mod">
          <ac:chgData name="BeltranMontoya, Camilo (NSP)" userId="c6617a72-ddab-40a4-ab08-9da8697dd87c" providerId="ADAL" clId="{EEAE6EF7-3ECC-4E75-A01E-690B4C2AF6FD}" dt="2022-05-19T15:30:47.228" v="485" actId="208"/>
          <ac:spMkLst>
            <pc:docMk/>
            <pc:sldMk cId="163967077" sldId="269"/>
            <ac:spMk id="67" creationId="{69AC842C-70F1-420E-B5AF-0CC97EEE40CD}"/>
          </ac:spMkLst>
        </pc:spChg>
        <pc:spChg chg="add mod">
          <ac:chgData name="BeltranMontoya, Camilo (NSP)" userId="c6617a72-ddab-40a4-ab08-9da8697dd87c" providerId="ADAL" clId="{EEAE6EF7-3ECC-4E75-A01E-690B4C2AF6FD}" dt="2022-05-19T15:34:12.580" v="598" actId="1035"/>
          <ac:spMkLst>
            <pc:docMk/>
            <pc:sldMk cId="163967077" sldId="269"/>
            <ac:spMk id="68" creationId="{9216707C-A2E5-4900-B0E3-C7067A10B162}"/>
          </ac:spMkLst>
        </pc:spChg>
        <pc:spChg chg="add mod">
          <ac:chgData name="BeltranMontoya, Camilo (NSP)" userId="c6617a72-ddab-40a4-ab08-9da8697dd87c" providerId="ADAL" clId="{EEAE6EF7-3ECC-4E75-A01E-690B4C2AF6FD}" dt="2022-05-19T15:34:12.580" v="598" actId="1035"/>
          <ac:spMkLst>
            <pc:docMk/>
            <pc:sldMk cId="163967077" sldId="269"/>
            <ac:spMk id="69" creationId="{A78695B2-0C32-42A2-ADE7-7BB7EA51F34A}"/>
          </ac:spMkLst>
        </pc:spChg>
        <pc:spChg chg="add mod">
          <ac:chgData name="BeltranMontoya, Camilo (NSP)" userId="c6617a72-ddab-40a4-ab08-9da8697dd87c" providerId="ADAL" clId="{EEAE6EF7-3ECC-4E75-A01E-690B4C2AF6FD}" dt="2022-05-19T15:34:38.597" v="622" actId="1035"/>
          <ac:spMkLst>
            <pc:docMk/>
            <pc:sldMk cId="163967077" sldId="269"/>
            <ac:spMk id="70" creationId="{BB5E55C9-BD3A-47D2-B29A-B1610CE0DFA8}"/>
          </ac:spMkLst>
        </pc:spChg>
        <pc:grpChg chg="del mod">
          <ac:chgData name="BeltranMontoya, Camilo (NSP)" userId="c6617a72-ddab-40a4-ab08-9da8697dd87c" providerId="ADAL" clId="{EEAE6EF7-3ECC-4E75-A01E-690B4C2AF6FD}" dt="2022-05-19T15:24:20.539" v="312" actId="478"/>
          <ac:grpSpMkLst>
            <pc:docMk/>
            <pc:sldMk cId="163967077" sldId="269"/>
            <ac:grpSpMk id="8" creationId="{00000000-0000-0000-0000-000000000000}"/>
          </ac:grpSpMkLst>
        </pc:grpChg>
        <pc:grpChg chg="add mod">
          <ac:chgData name="BeltranMontoya, Camilo (NSP)" userId="c6617a72-ddab-40a4-ab08-9da8697dd87c" providerId="ADAL" clId="{EEAE6EF7-3ECC-4E75-A01E-690B4C2AF6FD}" dt="2022-05-19T15:23:58.915" v="264" actId="34135"/>
          <ac:grpSpMkLst>
            <pc:docMk/>
            <pc:sldMk cId="163967077" sldId="269"/>
            <ac:grpSpMk id="17" creationId="{585C2532-F3EF-4010-88E1-B7CD3494E85F}"/>
          </ac:grpSpMkLst>
        </pc:grpChg>
        <pc:grpChg chg="add del mod">
          <ac:chgData name="BeltranMontoya, Camilo (NSP)" userId="c6617a72-ddab-40a4-ab08-9da8697dd87c" providerId="ADAL" clId="{EEAE6EF7-3ECC-4E75-A01E-690B4C2AF6FD}" dt="2022-05-19T15:15:44.652" v="167"/>
          <ac:grpSpMkLst>
            <pc:docMk/>
            <pc:sldMk cId="163967077" sldId="269"/>
            <ac:grpSpMk id="21" creationId="{E79C2B94-DC2B-4BCA-9957-30CD5E3746CD}"/>
          </ac:grpSpMkLst>
        </pc:grpChg>
        <pc:grpChg chg="add mod">
          <ac:chgData name="BeltranMontoya, Camilo (NSP)" userId="c6617a72-ddab-40a4-ab08-9da8697dd87c" providerId="ADAL" clId="{EEAE6EF7-3ECC-4E75-A01E-690B4C2AF6FD}" dt="2022-05-19T15:18:42.098" v="195" actId="164"/>
          <ac:grpSpMkLst>
            <pc:docMk/>
            <pc:sldMk cId="163967077" sldId="269"/>
            <ac:grpSpMk id="28" creationId="{F04EB7E0-247C-4619-AAD3-F7F0A1A65A65}"/>
          </ac:grpSpMkLst>
        </pc:grpChg>
        <pc:grpChg chg="add mod">
          <ac:chgData name="BeltranMontoya, Camilo (NSP)" userId="c6617a72-ddab-40a4-ab08-9da8697dd87c" providerId="ADAL" clId="{EEAE6EF7-3ECC-4E75-A01E-690B4C2AF6FD}" dt="2022-05-19T15:18:47.831" v="197" actId="164"/>
          <ac:grpSpMkLst>
            <pc:docMk/>
            <pc:sldMk cId="163967077" sldId="269"/>
            <ac:grpSpMk id="29" creationId="{989F2223-600F-40A5-8011-DF0BEAED3E2C}"/>
          </ac:grpSpMkLst>
        </pc:grpChg>
        <pc:grpChg chg="add mod">
          <ac:chgData name="BeltranMontoya, Camilo (NSP)" userId="c6617a72-ddab-40a4-ab08-9da8697dd87c" providerId="ADAL" clId="{EEAE6EF7-3ECC-4E75-A01E-690B4C2AF6FD}" dt="2022-05-19T15:26:52.766" v="376" actId="1076"/>
          <ac:grpSpMkLst>
            <pc:docMk/>
            <pc:sldMk cId="163967077" sldId="269"/>
            <ac:grpSpMk id="30" creationId="{9AE8FB21-1D1E-4D2B-950B-532D9996280C}"/>
          </ac:grpSpMkLst>
        </pc:grpChg>
        <pc:grpChg chg="add mod">
          <ac:chgData name="BeltranMontoya, Camilo (NSP)" userId="c6617a72-ddab-40a4-ab08-9da8697dd87c" providerId="ADAL" clId="{EEAE6EF7-3ECC-4E75-A01E-690B4C2AF6FD}" dt="2022-05-19T15:34:12.580" v="598" actId="1035"/>
          <ac:grpSpMkLst>
            <pc:docMk/>
            <pc:sldMk cId="163967077" sldId="269"/>
            <ac:grpSpMk id="42" creationId="{E312F589-D999-49E2-9B66-1A1FCAA784F8}"/>
          </ac:grpSpMkLst>
        </pc:grpChg>
        <pc:grpChg chg="add del mod">
          <ac:chgData name="BeltranMontoya, Camilo (NSP)" userId="c6617a72-ddab-40a4-ab08-9da8697dd87c" providerId="ADAL" clId="{EEAE6EF7-3ECC-4E75-A01E-690B4C2AF6FD}" dt="2022-05-19T15:28:26.119" v="396" actId="478"/>
          <ac:grpSpMkLst>
            <pc:docMk/>
            <pc:sldMk cId="163967077" sldId="269"/>
            <ac:grpSpMk id="43" creationId="{38AC01B5-861B-42F9-B8DE-AFED300F520F}"/>
          </ac:grpSpMkLst>
        </pc:grpChg>
        <pc:grpChg chg="add del mod">
          <ac:chgData name="BeltranMontoya, Camilo (NSP)" userId="c6617a72-ddab-40a4-ab08-9da8697dd87c" providerId="ADAL" clId="{EEAE6EF7-3ECC-4E75-A01E-690B4C2AF6FD}" dt="2022-05-19T15:28:25.600" v="395" actId="478"/>
          <ac:grpSpMkLst>
            <pc:docMk/>
            <pc:sldMk cId="163967077" sldId="269"/>
            <ac:grpSpMk id="46" creationId="{681BF1E9-67D4-4D8D-816F-3EF50EB3FB19}"/>
          </ac:grpSpMkLst>
        </pc:grpChg>
        <pc:grpChg chg="add del mod">
          <ac:chgData name="BeltranMontoya, Camilo (NSP)" userId="c6617a72-ddab-40a4-ab08-9da8697dd87c" providerId="ADAL" clId="{EEAE6EF7-3ECC-4E75-A01E-690B4C2AF6FD}" dt="2022-05-19T15:28:53.063" v="404" actId="478"/>
          <ac:grpSpMkLst>
            <pc:docMk/>
            <pc:sldMk cId="163967077" sldId="269"/>
            <ac:grpSpMk id="49" creationId="{9A684DDE-E694-48D6-9F35-C6F6EA879C36}"/>
          </ac:grpSpMkLst>
        </pc:grpChg>
        <pc:grpChg chg="add del mod">
          <ac:chgData name="BeltranMontoya, Camilo (NSP)" userId="c6617a72-ddab-40a4-ab08-9da8697dd87c" providerId="ADAL" clId="{EEAE6EF7-3ECC-4E75-A01E-690B4C2AF6FD}" dt="2022-05-19T15:28:52.027" v="403" actId="478"/>
          <ac:grpSpMkLst>
            <pc:docMk/>
            <pc:sldMk cId="163967077" sldId="269"/>
            <ac:grpSpMk id="52" creationId="{D6CEDA8B-FEC6-47E0-99C0-8B515209EA6C}"/>
          </ac:grpSpMkLst>
        </pc:grpChg>
        <pc:grpChg chg="add del mod">
          <ac:chgData name="BeltranMontoya, Camilo (NSP)" userId="c6617a72-ddab-40a4-ab08-9da8697dd87c" providerId="ADAL" clId="{EEAE6EF7-3ECC-4E75-A01E-690B4C2AF6FD}" dt="2022-05-19T15:29:35.393" v="451" actId="478"/>
          <ac:grpSpMkLst>
            <pc:docMk/>
            <pc:sldMk cId="163967077" sldId="269"/>
            <ac:grpSpMk id="56" creationId="{0780DEC8-1556-49C9-9BBB-83F3ED24628A}"/>
          </ac:grpSpMkLst>
        </pc:grpChg>
        <pc:grpChg chg="add del mod">
          <ac:chgData name="BeltranMontoya, Camilo (NSP)" userId="c6617a72-ddab-40a4-ab08-9da8697dd87c" providerId="ADAL" clId="{EEAE6EF7-3ECC-4E75-A01E-690B4C2AF6FD}" dt="2022-05-19T15:29:34.797" v="450" actId="478"/>
          <ac:grpSpMkLst>
            <pc:docMk/>
            <pc:sldMk cId="163967077" sldId="269"/>
            <ac:grpSpMk id="59" creationId="{556562A1-150B-4A03-A248-AE4EA35D1D8D}"/>
          </ac:grpSpMkLst>
        </pc:grpChg>
        <pc:grpChg chg="add mod">
          <ac:chgData name="BeltranMontoya, Camilo (NSP)" userId="c6617a72-ddab-40a4-ab08-9da8697dd87c" providerId="ADAL" clId="{EEAE6EF7-3ECC-4E75-A01E-690B4C2AF6FD}" dt="2022-05-19T15:34:12.580" v="598" actId="1035"/>
          <ac:grpSpMkLst>
            <pc:docMk/>
            <pc:sldMk cId="163967077" sldId="269"/>
            <ac:grpSpMk id="62" creationId="{0359DC2E-1559-4847-8ECC-4704640E4712}"/>
          </ac:grpSpMkLst>
        </pc:grpChg>
        <pc:grpChg chg="add mod">
          <ac:chgData name="BeltranMontoya, Camilo (NSP)" userId="c6617a72-ddab-40a4-ab08-9da8697dd87c" providerId="ADAL" clId="{EEAE6EF7-3ECC-4E75-A01E-690B4C2AF6FD}" dt="2022-05-19T15:34:12.580" v="598" actId="1035"/>
          <ac:grpSpMkLst>
            <pc:docMk/>
            <pc:sldMk cId="163967077" sldId="269"/>
            <ac:grpSpMk id="65" creationId="{5E0D0B53-28FE-4631-8032-B2BF1A40EA2C}"/>
          </ac:grpSpMkLst>
        </pc:grpChg>
      </pc:sldChg>
      <pc:sldChg chg="addSp delSp modSp mod">
        <pc:chgData name="BeltranMontoya, Camilo (NSP)" userId="c6617a72-ddab-40a4-ab08-9da8697dd87c" providerId="ADAL" clId="{EEAE6EF7-3ECC-4E75-A01E-690B4C2AF6FD}" dt="2022-05-19T19:41:44.728" v="1013" actId="255"/>
        <pc:sldMkLst>
          <pc:docMk/>
          <pc:sldMk cId="863389673" sldId="270"/>
        </pc:sldMkLst>
        <pc:spChg chg="mod">
          <ac:chgData name="BeltranMontoya, Camilo (NSP)" userId="c6617a72-ddab-40a4-ab08-9da8697dd87c" providerId="ADAL" clId="{EEAE6EF7-3ECC-4E75-A01E-690B4C2AF6FD}" dt="2022-05-19T19:23:44.820" v="852" actId="1076"/>
          <ac:spMkLst>
            <pc:docMk/>
            <pc:sldMk cId="863389673" sldId="270"/>
            <ac:spMk id="3" creationId="{00000000-0000-0000-0000-000000000000}"/>
          </ac:spMkLst>
        </pc:spChg>
        <pc:spChg chg="mod">
          <ac:chgData name="BeltranMontoya, Camilo (NSP)" userId="c6617a72-ddab-40a4-ab08-9da8697dd87c" providerId="ADAL" clId="{EEAE6EF7-3ECC-4E75-A01E-690B4C2AF6FD}" dt="2022-05-19T19:14:13.782" v="706" actId="1076"/>
          <ac:spMkLst>
            <pc:docMk/>
            <pc:sldMk cId="863389673" sldId="270"/>
            <ac:spMk id="4"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5" creationId="{00000000-0000-0000-0000-000000000000}"/>
          </ac:spMkLst>
        </pc:spChg>
        <pc:spChg chg="del mod">
          <ac:chgData name="BeltranMontoya, Camilo (NSP)" userId="c6617a72-ddab-40a4-ab08-9da8697dd87c" providerId="ADAL" clId="{EEAE6EF7-3ECC-4E75-A01E-690B4C2AF6FD}" dt="2022-05-19T19:15:46.204" v="721" actId="478"/>
          <ac:spMkLst>
            <pc:docMk/>
            <pc:sldMk cId="863389673" sldId="270"/>
            <ac:spMk id="6" creationId="{00000000-0000-0000-0000-000000000000}"/>
          </ac:spMkLst>
        </pc:spChg>
        <pc:spChg chg="del mod">
          <ac:chgData name="BeltranMontoya, Camilo (NSP)" userId="c6617a72-ddab-40a4-ab08-9da8697dd87c" providerId="ADAL" clId="{EEAE6EF7-3ECC-4E75-A01E-690B4C2AF6FD}" dt="2022-05-19T19:19:10.149" v="808" actId="478"/>
          <ac:spMkLst>
            <pc:docMk/>
            <pc:sldMk cId="863389673" sldId="270"/>
            <ac:spMk id="7" creationId="{00000000-0000-0000-0000-000000000000}"/>
          </ac:spMkLst>
        </pc:spChg>
        <pc:spChg chg="del mod">
          <ac:chgData name="BeltranMontoya, Camilo (NSP)" userId="c6617a72-ddab-40a4-ab08-9da8697dd87c" providerId="ADAL" clId="{EEAE6EF7-3ECC-4E75-A01E-690B4C2AF6FD}" dt="2022-05-19T19:15:47.520" v="722" actId="478"/>
          <ac:spMkLst>
            <pc:docMk/>
            <pc:sldMk cId="863389673" sldId="270"/>
            <ac:spMk id="8"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9" creationId="{00000000-0000-0000-0000-000000000000}"/>
          </ac:spMkLst>
        </pc:spChg>
        <pc:spChg chg="del mod">
          <ac:chgData name="BeltranMontoya, Camilo (NSP)" userId="c6617a72-ddab-40a4-ab08-9da8697dd87c" providerId="ADAL" clId="{EEAE6EF7-3ECC-4E75-A01E-690B4C2AF6FD}" dt="2022-05-19T19:15:50.304" v="723" actId="478"/>
          <ac:spMkLst>
            <pc:docMk/>
            <pc:sldMk cId="863389673" sldId="270"/>
            <ac:spMk id="10"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11" creationId="{00000000-0000-0000-0000-000000000000}"/>
          </ac:spMkLst>
        </pc:spChg>
        <pc:spChg chg="add del mod">
          <ac:chgData name="BeltranMontoya, Camilo (NSP)" userId="c6617a72-ddab-40a4-ab08-9da8697dd87c" providerId="ADAL" clId="{EEAE6EF7-3ECC-4E75-A01E-690B4C2AF6FD}" dt="2022-05-19T19:30:01.301" v="924" actId="208"/>
          <ac:spMkLst>
            <pc:docMk/>
            <pc:sldMk cId="863389673" sldId="270"/>
            <ac:spMk id="12" creationId="{00000000-0000-0000-0000-000000000000}"/>
          </ac:spMkLst>
        </pc:spChg>
        <pc:spChg chg="del mod">
          <ac:chgData name="BeltranMontoya, Camilo (NSP)" userId="c6617a72-ddab-40a4-ab08-9da8697dd87c" providerId="ADAL" clId="{EEAE6EF7-3ECC-4E75-A01E-690B4C2AF6FD}" dt="2022-05-19T19:20:24.831" v="839" actId="478"/>
          <ac:spMkLst>
            <pc:docMk/>
            <pc:sldMk cId="863389673" sldId="270"/>
            <ac:spMk id="13" creationId="{00000000-0000-0000-0000-000000000000}"/>
          </ac:spMkLst>
        </pc:spChg>
        <pc:spChg chg="del mod">
          <ac:chgData name="BeltranMontoya, Camilo (NSP)" userId="c6617a72-ddab-40a4-ab08-9da8697dd87c" providerId="ADAL" clId="{EEAE6EF7-3ECC-4E75-A01E-690B4C2AF6FD}" dt="2022-05-19T19:26:14.123" v="879" actId="478"/>
          <ac:spMkLst>
            <pc:docMk/>
            <pc:sldMk cId="863389673" sldId="270"/>
            <ac:spMk id="14" creationId="{00000000-0000-0000-0000-000000000000}"/>
          </ac:spMkLst>
        </pc:spChg>
        <pc:spChg chg="del mod">
          <ac:chgData name="BeltranMontoya, Camilo (NSP)" userId="c6617a72-ddab-40a4-ab08-9da8697dd87c" providerId="ADAL" clId="{EEAE6EF7-3ECC-4E75-A01E-690B4C2AF6FD}" dt="2022-05-19T19:27:33.627" v="891" actId="478"/>
          <ac:spMkLst>
            <pc:docMk/>
            <pc:sldMk cId="863389673" sldId="270"/>
            <ac:spMk id="15" creationId="{00000000-0000-0000-0000-000000000000}"/>
          </ac:spMkLst>
        </pc:spChg>
        <pc:spChg chg="del mod">
          <ac:chgData name="BeltranMontoya, Camilo (NSP)" userId="c6617a72-ddab-40a4-ab08-9da8697dd87c" providerId="ADAL" clId="{EEAE6EF7-3ECC-4E75-A01E-690B4C2AF6FD}" dt="2022-05-19T19:27:35.455" v="892" actId="478"/>
          <ac:spMkLst>
            <pc:docMk/>
            <pc:sldMk cId="863389673" sldId="270"/>
            <ac:spMk id="16" creationId="{00000000-0000-0000-0000-000000000000}"/>
          </ac:spMkLst>
        </pc:spChg>
        <pc:spChg chg="del mod">
          <ac:chgData name="BeltranMontoya, Camilo (NSP)" userId="c6617a72-ddab-40a4-ab08-9da8697dd87c" providerId="ADAL" clId="{EEAE6EF7-3ECC-4E75-A01E-690B4C2AF6FD}" dt="2022-05-19T19:28:17.979" v="903" actId="478"/>
          <ac:spMkLst>
            <pc:docMk/>
            <pc:sldMk cId="863389673" sldId="270"/>
            <ac:spMk id="17" creationId="{00000000-0000-0000-0000-000000000000}"/>
          </ac:spMkLst>
        </pc:spChg>
        <pc:spChg chg="del mod">
          <ac:chgData name="BeltranMontoya, Camilo (NSP)" userId="c6617a72-ddab-40a4-ab08-9da8697dd87c" providerId="ADAL" clId="{EEAE6EF7-3ECC-4E75-A01E-690B4C2AF6FD}" dt="2022-05-19T19:28:17.327" v="902" actId="478"/>
          <ac:spMkLst>
            <pc:docMk/>
            <pc:sldMk cId="863389673" sldId="270"/>
            <ac:spMk id="18"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19"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0"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1"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2"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4"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5"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6" creationId="{00000000-0000-0000-0000-000000000000}"/>
          </ac:spMkLst>
        </pc:spChg>
        <pc:spChg chg="mod">
          <ac:chgData name="BeltranMontoya, Camilo (NSP)" userId="c6617a72-ddab-40a4-ab08-9da8697dd87c" providerId="ADAL" clId="{EEAE6EF7-3ECC-4E75-A01E-690B4C2AF6FD}" dt="2022-05-19T19:23:32.751" v="850" actId="404"/>
          <ac:spMkLst>
            <pc:docMk/>
            <pc:sldMk cId="863389673" sldId="270"/>
            <ac:spMk id="37" creationId="{00000000-0000-0000-0000-000000000000}"/>
          </ac:spMkLst>
        </pc:spChg>
        <pc:spChg chg="del mod">
          <ac:chgData name="BeltranMontoya, Camilo (NSP)" userId="c6617a72-ddab-40a4-ab08-9da8697dd87c" providerId="ADAL" clId="{EEAE6EF7-3ECC-4E75-A01E-690B4C2AF6FD}" dt="2022-05-19T19:13:39.318" v="688" actId="478"/>
          <ac:spMkLst>
            <pc:docMk/>
            <pc:sldMk cId="863389673" sldId="270"/>
            <ac:spMk id="38" creationId="{00000000-0000-0000-0000-000000000000}"/>
          </ac:spMkLst>
        </pc:spChg>
        <pc:spChg chg="del mod">
          <ac:chgData name="BeltranMontoya, Camilo (NSP)" userId="c6617a72-ddab-40a4-ab08-9da8697dd87c" providerId="ADAL" clId="{EEAE6EF7-3ECC-4E75-A01E-690B4C2AF6FD}" dt="2022-05-19T19:13:41.061" v="689" actId="478"/>
          <ac:spMkLst>
            <pc:docMk/>
            <pc:sldMk cId="863389673" sldId="270"/>
            <ac:spMk id="39" creationId="{00000000-0000-0000-0000-000000000000}"/>
          </ac:spMkLst>
        </pc:spChg>
        <pc:spChg chg="del mod">
          <ac:chgData name="BeltranMontoya, Camilo (NSP)" userId="c6617a72-ddab-40a4-ab08-9da8697dd87c" providerId="ADAL" clId="{EEAE6EF7-3ECC-4E75-A01E-690B4C2AF6FD}" dt="2022-05-19T19:13:42.217" v="690" actId="478"/>
          <ac:spMkLst>
            <pc:docMk/>
            <pc:sldMk cId="863389673" sldId="270"/>
            <ac:spMk id="40" creationId="{00000000-0000-0000-0000-000000000000}"/>
          </ac:spMkLst>
        </pc:spChg>
        <pc:spChg chg="del mod">
          <ac:chgData name="BeltranMontoya, Camilo (NSP)" userId="c6617a72-ddab-40a4-ab08-9da8697dd87c" providerId="ADAL" clId="{EEAE6EF7-3ECC-4E75-A01E-690B4C2AF6FD}" dt="2022-05-19T19:13:44.046" v="691" actId="478"/>
          <ac:spMkLst>
            <pc:docMk/>
            <pc:sldMk cId="863389673" sldId="270"/>
            <ac:spMk id="41" creationId="{00000000-0000-0000-0000-000000000000}"/>
          </ac:spMkLst>
        </pc:spChg>
        <pc:spChg chg="del mod">
          <ac:chgData name="BeltranMontoya, Camilo (NSP)" userId="c6617a72-ddab-40a4-ab08-9da8697dd87c" providerId="ADAL" clId="{EEAE6EF7-3ECC-4E75-A01E-690B4C2AF6FD}" dt="2022-05-19T19:13:46.421" v="692" actId="478"/>
          <ac:spMkLst>
            <pc:docMk/>
            <pc:sldMk cId="863389673" sldId="270"/>
            <ac:spMk id="42" creationId="{00000000-0000-0000-0000-000000000000}"/>
          </ac:spMkLst>
        </pc:spChg>
        <pc:spChg chg="del mod">
          <ac:chgData name="BeltranMontoya, Camilo (NSP)" userId="c6617a72-ddab-40a4-ab08-9da8697dd87c" providerId="ADAL" clId="{EEAE6EF7-3ECC-4E75-A01E-690B4C2AF6FD}" dt="2022-05-19T19:13:48.220" v="693" actId="478"/>
          <ac:spMkLst>
            <pc:docMk/>
            <pc:sldMk cId="863389673" sldId="270"/>
            <ac:spMk id="43" creationId="{00000000-0000-0000-0000-000000000000}"/>
          </ac:spMkLst>
        </pc:spChg>
        <pc:spChg chg="add mod ord">
          <ac:chgData name="BeltranMontoya, Camilo (NSP)" userId="c6617a72-ddab-40a4-ab08-9da8697dd87c" providerId="ADAL" clId="{EEAE6EF7-3ECC-4E75-A01E-690B4C2AF6FD}" dt="2022-05-19T19:23:36.147" v="851" actId="14100"/>
          <ac:spMkLst>
            <pc:docMk/>
            <pc:sldMk cId="863389673" sldId="270"/>
            <ac:spMk id="47" creationId="{7682554A-613B-41C9-8058-097AEDF6120E}"/>
          </ac:spMkLst>
        </pc:spChg>
        <pc:spChg chg="add del mod ord">
          <ac:chgData name="BeltranMontoya, Camilo (NSP)" userId="c6617a72-ddab-40a4-ab08-9da8697dd87c" providerId="ADAL" clId="{EEAE6EF7-3ECC-4E75-A01E-690B4C2AF6FD}" dt="2022-05-19T19:16:32.988" v="747" actId="478"/>
          <ac:spMkLst>
            <pc:docMk/>
            <pc:sldMk cId="863389673" sldId="270"/>
            <ac:spMk id="48" creationId="{AB67B539-39EB-48E7-BE50-BE4EC9892FCA}"/>
          </ac:spMkLst>
        </pc:spChg>
        <pc:spChg chg="add del mod ord">
          <ac:chgData name="BeltranMontoya, Camilo (NSP)" userId="c6617a72-ddab-40a4-ab08-9da8697dd87c" providerId="ADAL" clId="{EEAE6EF7-3ECC-4E75-A01E-690B4C2AF6FD}" dt="2022-05-19T19:16:34.602" v="748" actId="478"/>
          <ac:spMkLst>
            <pc:docMk/>
            <pc:sldMk cId="863389673" sldId="270"/>
            <ac:spMk id="49" creationId="{F4FF72B2-8A2F-468A-B96F-12E054109A8D}"/>
          </ac:spMkLst>
        </pc:spChg>
        <pc:spChg chg="add mod ord">
          <ac:chgData name="BeltranMontoya, Camilo (NSP)" userId="c6617a72-ddab-40a4-ab08-9da8697dd87c" providerId="ADAL" clId="{EEAE6EF7-3ECC-4E75-A01E-690B4C2AF6FD}" dt="2022-05-19T19:29:58.281" v="923" actId="208"/>
          <ac:spMkLst>
            <pc:docMk/>
            <pc:sldMk cId="863389673" sldId="270"/>
            <ac:spMk id="50" creationId="{8C357EF3-7D06-4F6B-B499-F3F4E448991C}"/>
          </ac:spMkLst>
        </pc:spChg>
        <pc:spChg chg="add mod ord">
          <ac:chgData name="BeltranMontoya, Camilo (NSP)" userId="c6617a72-ddab-40a4-ab08-9da8697dd87c" providerId="ADAL" clId="{EEAE6EF7-3ECC-4E75-A01E-690B4C2AF6FD}" dt="2022-05-19T19:23:44.820" v="852" actId="1076"/>
          <ac:spMkLst>
            <pc:docMk/>
            <pc:sldMk cId="863389673" sldId="270"/>
            <ac:spMk id="51" creationId="{7F15B81A-3268-45D1-B2EF-2E1A93E21957}"/>
          </ac:spMkLst>
        </pc:spChg>
        <pc:spChg chg="add mod ord">
          <ac:chgData name="BeltranMontoya, Camilo (NSP)" userId="c6617a72-ddab-40a4-ab08-9da8697dd87c" providerId="ADAL" clId="{EEAE6EF7-3ECC-4E75-A01E-690B4C2AF6FD}" dt="2022-05-19T19:23:44.820" v="852" actId="1076"/>
          <ac:spMkLst>
            <pc:docMk/>
            <pc:sldMk cId="863389673" sldId="270"/>
            <ac:spMk id="52" creationId="{B2314EC7-3ED6-4FEA-8F69-245F1697C25B}"/>
          </ac:spMkLst>
        </pc:spChg>
        <pc:spChg chg="add mod">
          <ac:chgData name="BeltranMontoya, Camilo (NSP)" userId="c6617a72-ddab-40a4-ab08-9da8697dd87c" providerId="ADAL" clId="{EEAE6EF7-3ECC-4E75-A01E-690B4C2AF6FD}" dt="2022-05-19T19:30:24.462" v="927" actId="208"/>
          <ac:spMkLst>
            <pc:docMk/>
            <pc:sldMk cId="863389673" sldId="270"/>
            <ac:spMk id="60" creationId="{C90A3232-AA79-43EC-A369-DD1F51E40F0D}"/>
          </ac:spMkLst>
        </pc:spChg>
        <pc:spChg chg="add mod ord">
          <ac:chgData name="BeltranMontoya, Camilo (NSP)" userId="c6617a72-ddab-40a4-ab08-9da8697dd87c" providerId="ADAL" clId="{EEAE6EF7-3ECC-4E75-A01E-690B4C2AF6FD}" dt="2022-05-19T19:35:55.470" v="976" actId="1037"/>
          <ac:spMkLst>
            <pc:docMk/>
            <pc:sldMk cId="863389673" sldId="270"/>
            <ac:spMk id="61" creationId="{0F542FCC-2731-4B46-A8FE-3ECFFC7A583C}"/>
          </ac:spMkLst>
        </pc:spChg>
        <pc:spChg chg="add mod ord">
          <ac:chgData name="BeltranMontoya, Camilo (NSP)" userId="c6617a72-ddab-40a4-ab08-9da8697dd87c" providerId="ADAL" clId="{EEAE6EF7-3ECC-4E75-A01E-690B4C2AF6FD}" dt="2022-05-19T19:35:50.709" v="975" actId="1038"/>
          <ac:spMkLst>
            <pc:docMk/>
            <pc:sldMk cId="863389673" sldId="270"/>
            <ac:spMk id="62" creationId="{463BDB0C-22AB-430A-961C-F5353F5C19AD}"/>
          </ac:spMkLst>
        </pc:spChg>
        <pc:spChg chg="add mod ord">
          <ac:chgData name="BeltranMontoya, Camilo (NSP)" userId="c6617a72-ddab-40a4-ab08-9da8697dd87c" providerId="ADAL" clId="{EEAE6EF7-3ECC-4E75-A01E-690B4C2AF6FD}" dt="2022-05-19T19:30:20.972" v="926" actId="208"/>
          <ac:spMkLst>
            <pc:docMk/>
            <pc:sldMk cId="863389673" sldId="270"/>
            <ac:spMk id="63" creationId="{6D6F7DF3-FDA5-4FA1-B30D-180F1C43129F}"/>
          </ac:spMkLst>
        </pc:spChg>
        <pc:spChg chg="add mod">
          <ac:chgData name="BeltranMontoya, Camilo (NSP)" userId="c6617a72-ddab-40a4-ab08-9da8697dd87c" providerId="ADAL" clId="{EEAE6EF7-3ECC-4E75-A01E-690B4C2AF6FD}" dt="2022-05-19T19:27:12.975" v="887" actId="208"/>
          <ac:spMkLst>
            <pc:docMk/>
            <pc:sldMk cId="863389673" sldId="270"/>
            <ac:spMk id="64" creationId="{FA3828A7-91A0-4ECE-9D14-2F868E36ABA7}"/>
          </ac:spMkLst>
        </pc:spChg>
        <pc:spChg chg="add mod">
          <ac:chgData name="BeltranMontoya, Camilo (NSP)" userId="c6617a72-ddab-40a4-ab08-9da8697dd87c" providerId="ADAL" clId="{EEAE6EF7-3ECC-4E75-A01E-690B4C2AF6FD}" dt="2022-05-19T19:27:58.263" v="896" actId="208"/>
          <ac:spMkLst>
            <pc:docMk/>
            <pc:sldMk cId="863389673" sldId="270"/>
            <ac:spMk id="65" creationId="{950DD126-A953-4F6F-86CE-11726E2926B2}"/>
          </ac:spMkLst>
        </pc:spChg>
        <pc:cxnChg chg="mod">
          <ac:chgData name="BeltranMontoya, Camilo (NSP)" userId="c6617a72-ddab-40a4-ab08-9da8697dd87c" providerId="ADAL" clId="{EEAE6EF7-3ECC-4E75-A01E-690B4C2AF6FD}" dt="2022-05-19T19:23:44.820" v="852" actId="1076"/>
          <ac:cxnSpMkLst>
            <pc:docMk/>
            <pc:sldMk cId="863389673" sldId="270"/>
            <ac:cxnSpMk id="29" creationId="{00000000-0000-0000-0000-000000000000}"/>
          </ac:cxnSpMkLst>
        </pc:cxnChg>
        <pc:cxnChg chg="del mod">
          <ac:chgData name="BeltranMontoya, Camilo (NSP)" userId="c6617a72-ddab-40a4-ab08-9da8697dd87c" providerId="ADAL" clId="{EEAE6EF7-3ECC-4E75-A01E-690B4C2AF6FD}" dt="2022-05-19T19:17:51.052" v="780" actId="478"/>
          <ac:cxnSpMkLst>
            <pc:docMk/>
            <pc:sldMk cId="863389673" sldId="270"/>
            <ac:cxnSpMk id="31" creationId="{00000000-0000-0000-0000-000000000000}"/>
          </ac:cxnSpMkLst>
        </pc:cxnChg>
        <pc:cxnChg chg="del mod">
          <ac:chgData name="BeltranMontoya, Camilo (NSP)" userId="c6617a72-ddab-40a4-ab08-9da8697dd87c" providerId="ADAL" clId="{EEAE6EF7-3ECC-4E75-A01E-690B4C2AF6FD}" dt="2022-05-19T19:17:52.029" v="782" actId="478"/>
          <ac:cxnSpMkLst>
            <pc:docMk/>
            <pc:sldMk cId="863389673" sldId="270"/>
            <ac:cxnSpMk id="32" creationId="{00000000-0000-0000-0000-000000000000}"/>
          </ac:cxnSpMkLst>
        </pc:cxnChg>
        <pc:cxnChg chg="del mod">
          <ac:chgData name="BeltranMontoya, Camilo (NSP)" userId="c6617a72-ddab-40a4-ab08-9da8697dd87c" providerId="ADAL" clId="{EEAE6EF7-3ECC-4E75-A01E-690B4C2AF6FD}" dt="2022-05-19T19:17:52.906" v="783" actId="478"/>
          <ac:cxnSpMkLst>
            <pc:docMk/>
            <pc:sldMk cId="863389673" sldId="270"/>
            <ac:cxnSpMk id="33" creationId="{00000000-0000-0000-0000-000000000000}"/>
          </ac:cxnSpMkLst>
        </pc:cxnChg>
        <pc:cxnChg chg="del mod">
          <ac:chgData name="BeltranMontoya, Camilo (NSP)" userId="c6617a72-ddab-40a4-ab08-9da8697dd87c" providerId="ADAL" clId="{EEAE6EF7-3ECC-4E75-A01E-690B4C2AF6FD}" dt="2022-05-19T19:28:27.817" v="905" actId="478"/>
          <ac:cxnSpMkLst>
            <pc:docMk/>
            <pc:sldMk cId="863389673" sldId="270"/>
            <ac:cxnSpMk id="34" creationId="{00000000-0000-0000-0000-000000000000}"/>
          </ac:cxnSpMkLst>
        </pc:cxnChg>
        <pc:cxnChg chg="del mod">
          <ac:chgData name="BeltranMontoya, Camilo (NSP)" userId="c6617a72-ddab-40a4-ab08-9da8697dd87c" providerId="ADAL" clId="{EEAE6EF7-3ECC-4E75-A01E-690B4C2AF6FD}" dt="2022-05-19T19:28:28.619" v="906" actId="478"/>
          <ac:cxnSpMkLst>
            <pc:docMk/>
            <pc:sldMk cId="863389673" sldId="270"/>
            <ac:cxnSpMk id="35" creationId="{00000000-0000-0000-0000-000000000000}"/>
          </ac:cxnSpMkLst>
        </pc:cxnChg>
        <pc:cxnChg chg="del mod">
          <ac:chgData name="BeltranMontoya, Camilo (NSP)" userId="c6617a72-ddab-40a4-ab08-9da8697dd87c" providerId="ADAL" clId="{EEAE6EF7-3ECC-4E75-A01E-690B4C2AF6FD}" dt="2022-05-19T19:28:29.355" v="907" actId="478"/>
          <ac:cxnSpMkLst>
            <pc:docMk/>
            <pc:sldMk cId="863389673" sldId="270"/>
            <ac:cxnSpMk id="36" creationId="{00000000-0000-0000-0000-000000000000}"/>
          </ac:cxnSpMkLst>
        </pc:cxnChg>
        <pc:cxnChg chg="add mod">
          <ac:chgData name="BeltranMontoya, Camilo (NSP)" userId="c6617a72-ddab-40a4-ab08-9da8697dd87c" providerId="ADAL" clId="{EEAE6EF7-3ECC-4E75-A01E-690B4C2AF6FD}" dt="2022-05-19T19:23:44.820" v="852" actId="1076"/>
          <ac:cxnSpMkLst>
            <pc:docMk/>
            <pc:sldMk cId="863389673" sldId="270"/>
            <ac:cxnSpMk id="54" creationId="{C682A87A-692A-46A2-90FB-5F15080F663A}"/>
          </ac:cxnSpMkLst>
        </pc:cxnChg>
        <pc:cxnChg chg="add mod">
          <ac:chgData name="BeltranMontoya, Camilo (NSP)" userId="c6617a72-ddab-40a4-ab08-9da8697dd87c" providerId="ADAL" clId="{EEAE6EF7-3ECC-4E75-A01E-690B4C2AF6FD}" dt="2022-05-19T19:23:44.820" v="852" actId="1076"/>
          <ac:cxnSpMkLst>
            <pc:docMk/>
            <pc:sldMk cId="863389673" sldId="270"/>
            <ac:cxnSpMk id="55" creationId="{F60A5535-FC59-435B-81CF-1BB3CE90242C}"/>
          </ac:cxnSpMkLst>
        </pc:cxnChg>
        <pc:cxnChg chg="add mod">
          <ac:chgData name="BeltranMontoya, Camilo (NSP)" userId="c6617a72-ddab-40a4-ab08-9da8697dd87c" providerId="ADAL" clId="{EEAE6EF7-3ECC-4E75-A01E-690B4C2AF6FD}" dt="2022-05-19T19:23:44.820" v="852" actId="1076"/>
          <ac:cxnSpMkLst>
            <pc:docMk/>
            <pc:sldMk cId="863389673" sldId="270"/>
            <ac:cxnSpMk id="56" creationId="{E7A8717C-D3D2-4AED-A449-30E45380D613}"/>
          </ac:cxnSpMkLst>
        </pc:cxnChg>
        <pc:cxnChg chg="add mod">
          <ac:chgData name="BeltranMontoya, Camilo (NSP)" userId="c6617a72-ddab-40a4-ab08-9da8697dd87c" providerId="ADAL" clId="{EEAE6EF7-3ECC-4E75-A01E-690B4C2AF6FD}" dt="2022-05-19T19:28:37.706" v="909" actId="1076"/>
          <ac:cxnSpMkLst>
            <pc:docMk/>
            <pc:sldMk cId="863389673" sldId="270"/>
            <ac:cxnSpMk id="66" creationId="{4FD4FDC6-4EE5-4DD6-AC73-D37FC5A1D179}"/>
          </ac:cxnSpMkLst>
        </pc:cxnChg>
        <pc:cxnChg chg="add mod">
          <ac:chgData name="BeltranMontoya, Camilo (NSP)" userId="c6617a72-ddab-40a4-ab08-9da8697dd87c" providerId="ADAL" clId="{EEAE6EF7-3ECC-4E75-A01E-690B4C2AF6FD}" dt="2022-05-19T19:28:47.002" v="913" actId="1076"/>
          <ac:cxnSpMkLst>
            <pc:docMk/>
            <pc:sldMk cId="863389673" sldId="270"/>
            <ac:cxnSpMk id="67" creationId="{2C1945A1-E151-41B5-B0E4-AD7591F453B2}"/>
          </ac:cxnSpMkLst>
        </pc:cxnChg>
        <pc:cxnChg chg="add mod">
          <ac:chgData name="BeltranMontoya, Camilo (NSP)" userId="c6617a72-ddab-40a4-ab08-9da8697dd87c" providerId="ADAL" clId="{EEAE6EF7-3ECC-4E75-A01E-690B4C2AF6FD}" dt="2022-05-19T19:28:51.369" v="915" actId="1076"/>
          <ac:cxnSpMkLst>
            <pc:docMk/>
            <pc:sldMk cId="863389673" sldId="270"/>
            <ac:cxnSpMk id="68" creationId="{2FA038C9-B756-4B0B-B055-CCC02B5A4C18}"/>
          </ac:cxnSpMkLst>
        </pc:cxnChg>
      </pc:sldChg>
      <pc:sldChg chg="addSp delSp modSp mod">
        <pc:chgData name="BeltranMontoya, Camilo (NSP)" userId="c6617a72-ddab-40a4-ab08-9da8697dd87c" providerId="ADAL" clId="{EEAE6EF7-3ECC-4E75-A01E-690B4C2AF6FD}" dt="2022-05-19T19:42:36.506" v="1031" actId="1035"/>
        <pc:sldMkLst>
          <pc:docMk/>
          <pc:sldMk cId="2954736271" sldId="271"/>
        </pc:sldMkLst>
        <pc:spChg chg="del mod">
          <ac:chgData name="BeltranMontoya, Camilo (NSP)" userId="c6617a72-ddab-40a4-ab08-9da8697dd87c" providerId="ADAL" clId="{EEAE6EF7-3ECC-4E75-A01E-690B4C2AF6FD}" dt="2022-05-19T19:34:40.138" v="956" actId="478"/>
          <ac:spMkLst>
            <pc:docMk/>
            <pc:sldMk cId="2954736271" sldId="271"/>
            <ac:spMk id="3" creationId="{00000000-0000-0000-0000-000000000000}"/>
          </ac:spMkLst>
        </pc:spChg>
        <pc:spChg chg="mod">
          <ac:chgData name="BeltranMontoya, Camilo (NSP)" userId="c6617a72-ddab-40a4-ab08-9da8697dd87c" providerId="ADAL" clId="{EEAE6EF7-3ECC-4E75-A01E-690B4C2AF6FD}" dt="2022-05-19T19:38:57.999" v="998" actId="1076"/>
          <ac:spMkLst>
            <pc:docMk/>
            <pc:sldMk cId="2954736271" sldId="271"/>
            <ac:spMk id="4"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5"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6"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8"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9"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12"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3"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4"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5"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6"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7"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8" creationId="{00000000-0000-0000-0000-000000000000}"/>
          </ac:spMkLst>
        </pc:spChg>
        <pc:spChg chg="mod">
          <ac:chgData name="BeltranMontoya, Camilo (NSP)" userId="c6617a72-ddab-40a4-ab08-9da8697dd87c" providerId="ADAL" clId="{EEAE6EF7-3ECC-4E75-A01E-690B4C2AF6FD}" dt="2022-05-19T19:37:12.723" v="988" actId="1076"/>
          <ac:spMkLst>
            <pc:docMk/>
            <pc:sldMk cId="2954736271" sldId="271"/>
            <ac:spMk id="19" creationId="{00000000-0000-0000-0000-000000000000}"/>
          </ac:spMkLst>
        </pc:spChg>
        <pc:spChg chg="mod">
          <ac:chgData name="BeltranMontoya, Camilo (NSP)" userId="c6617a72-ddab-40a4-ab08-9da8697dd87c" providerId="ADAL" clId="{EEAE6EF7-3ECC-4E75-A01E-690B4C2AF6FD}" dt="2022-05-19T19:42:26.937" v="1027" actId="1036"/>
          <ac:spMkLst>
            <pc:docMk/>
            <pc:sldMk cId="2954736271" sldId="271"/>
            <ac:spMk id="20" creationId="{00000000-0000-0000-0000-000000000000}"/>
          </ac:spMkLst>
        </pc:spChg>
        <pc:spChg chg="mod">
          <ac:chgData name="BeltranMontoya, Camilo (NSP)" userId="c6617a72-ddab-40a4-ab08-9da8697dd87c" providerId="ADAL" clId="{EEAE6EF7-3ECC-4E75-A01E-690B4C2AF6FD}" dt="2022-05-19T19:42:36.506" v="1031" actId="1035"/>
          <ac:spMkLst>
            <pc:docMk/>
            <pc:sldMk cId="2954736271" sldId="271"/>
            <ac:spMk id="21" creationId="{00000000-0000-0000-0000-000000000000}"/>
          </ac:spMkLst>
        </pc:spChg>
        <pc:spChg chg="mod">
          <ac:chgData name="BeltranMontoya, Camilo (NSP)" userId="c6617a72-ddab-40a4-ab08-9da8697dd87c" providerId="ADAL" clId="{EEAE6EF7-3ECC-4E75-A01E-690B4C2AF6FD}" dt="2022-05-19T19:42:36.506" v="1031" actId="1035"/>
          <ac:spMkLst>
            <pc:docMk/>
            <pc:sldMk cId="2954736271" sldId="271"/>
            <ac:spMk id="24" creationId="{00000000-0000-0000-0000-000000000000}"/>
          </ac:spMkLst>
        </pc:spChg>
        <pc:spChg chg="mod">
          <ac:chgData name="BeltranMontoya, Camilo (NSP)" userId="c6617a72-ddab-40a4-ab08-9da8697dd87c" providerId="ADAL" clId="{EEAE6EF7-3ECC-4E75-A01E-690B4C2AF6FD}" dt="2022-05-19T19:41:10.315" v="1011" actId="14100"/>
          <ac:spMkLst>
            <pc:docMk/>
            <pc:sldMk cId="2954736271" sldId="271"/>
            <ac:spMk id="25" creationId="{00000000-0000-0000-0000-000000000000}"/>
          </ac:spMkLst>
        </pc:spChg>
        <pc:spChg chg="mod">
          <ac:chgData name="BeltranMontoya, Camilo (NSP)" userId="c6617a72-ddab-40a4-ab08-9da8697dd87c" providerId="ADAL" clId="{EEAE6EF7-3ECC-4E75-A01E-690B4C2AF6FD}" dt="2022-05-19T19:42:26.937" v="1027" actId="1036"/>
          <ac:spMkLst>
            <pc:docMk/>
            <pc:sldMk cId="2954736271" sldId="271"/>
            <ac:spMk id="26" creationId="{00000000-0000-0000-0000-000000000000}"/>
          </ac:spMkLst>
        </pc:spChg>
        <pc:spChg chg="del mod">
          <ac:chgData name="BeltranMontoya, Camilo (NSP)" userId="c6617a72-ddab-40a4-ab08-9da8697dd87c" providerId="ADAL" clId="{EEAE6EF7-3ECC-4E75-A01E-690B4C2AF6FD}" dt="2022-05-19T19:34:16.043" v="948" actId="478"/>
          <ac:spMkLst>
            <pc:docMk/>
            <pc:sldMk cId="2954736271" sldId="271"/>
            <ac:spMk id="37" creationId="{00000000-0000-0000-0000-000000000000}"/>
          </ac:spMkLst>
        </pc:spChg>
        <pc:spChg chg="del mod">
          <ac:chgData name="BeltranMontoya, Camilo (NSP)" userId="c6617a72-ddab-40a4-ab08-9da8697dd87c" providerId="ADAL" clId="{EEAE6EF7-3ECC-4E75-A01E-690B4C2AF6FD}" dt="2022-05-19T19:34:17.087" v="949" actId="478"/>
          <ac:spMkLst>
            <pc:docMk/>
            <pc:sldMk cId="2954736271" sldId="271"/>
            <ac:spMk id="38" creationId="{00000000-0000-0000-0000-000000000000}"/>
          </ac:spMkLst>
        </pc:spChg>
        <pc:spChg chg="del mod">
          <ac:chgData name="BeltranMontoya, Camilo (NSP)" userId="c6617a72-ddab-40a4-ab08-9da8697dd87c" providerId="ADAL" clId="{EEAE6EF7-3ECC-4E75-A01E-690B4C2AF6FD}" dt="2022-05-19T19:34:18.674" v="950" actId="478"/>
          <ac:spMkLst>
            <pc:docMk/>
            <pc:sldMk cId="2954736271" sldId="271"/>
            <ac:spMk id="39" creationId="{00000000-0000-0000-0000-000000000000}"/>
          </ac:spMkLst>
        </pc:spChg>
        <pc:spChg chg="add del mod">
          <ac:chgData name="BeltranMontoya, Camilo (NSP)" userId="c6617a72-ddab-40a4-ab08-9da8697dd87c" providerId="ADAL" clId="{EEAE6EF7-3ECC-4E75-A01E-690B4C2AF6FD}" dt="2022-05-19T19:33:21.808" v="929"/>
          <ac:spMkLst>
            <pc:docMk/>
            <pc:sldMk cId="2954736271" sldId="271"/>
            <ac:spMk id="40" creationId="{7E8621C5-0A11-49F6-9A6A-FCE8D12AB478}"/>
          </ac:spMkLst>
        </pc:spChg>
        <pc:spChg chg="del mod">
          <ac:chgData name="BeltranMontoya, Camilo (NSP)" userId="c6617a72-ddab-40a4-ab08-9da8697dd87c" providerId="ADAL" clId="{EEAE6EF7-3ECC-4E75-A01E-690B4C2AF6FD}" dt="2022-05-19T19:34:20.041" v="951" actId="478"/>
          <ac:spMkLst>
            <pc:docMk/>
            <pc:sldMk cId="2954736271" sldId="271"/>
            <ac:spMk id="41" creationId="{00000000-0000-0000-0000-000000000000}"/>
          </ac:spMkLst>
        </pc:spChg>
        <pc:spChg chg="del mod">
          <ac:chgData name="BeltranMontoya, Camilo (NSP)" userId="c6617a72-ddab-40a4-ab08-9da8697dd87c" providerId="ADAL" clId="{EEAE6EF7-3ECC-4E75-A01E-690B4C2AF6FD}" dt="2022-05-19T19:34:21.924" v="952" actId="478"/>
          <ac:spMkLst>
            <pc:docMk/>
            <pc:sldMk cId="2954736271" sldId="271"/>
            <ac:spMk id="42" creationId="{00000000-0000-0000-0000-000000000000}"/>
          </ac:spMkLst>
        </pc:spChg>
        <pc:spChg chg="del mod">
          <ac:chgData name="BeltranMontoya, Camilo (NSP)" userId="c6617a72-ddab-40a4-ab08-9da8697dd87c" providerId="ADAL" clId="{EEAE6EF7-3ECC-4E75-A01E-690B4C2AF6FD}" dt="2022-05-19T19:34:22.976" v="953" actId="478"/>
          <ac:spMkLst>
            <pc:docMk/>
            <pc:sldMk cId="2954736271" sldId="271"/>
            <ac:spMk id="43" creationId="{00000000-0000-0000-0000-000000000000}"/>
          </ac:spMkLst>
        </pc:spChg>
        <pc:spChg chg="add mod">
          <ac:chgData name="BeltranMontoya, Camilo (NSP)" userId="c6617a72-ddab-40a4-ab08-9da8697dd87c" providerId="ADAL" clId="{EEAE6EF7-3ECC-4E75-A01E-690B4C2AF6FD}" dt="2022-05-19T19:34:10.257" v="945" actId="1076"/>
          <ac:spMkLst>
            <pc:docMk/>
            <pc:sldMk cId="2954736271" sldId="271"/>
            <ac:spMk id="44" creationId="{843B69F2-4853-4375-BE63-C457F0F9F167}"/>
          </ac:spMkLst>
        </pc:spChg>
        <pc:spChg chg="add mod">
          <ac:chgData name="BeltranMontoya, Camilo (NSP)" userId="c6617a72-ddab-40a4-ab08-9da8697dd87c" providerId="ADAL" clId="{EEAE6EF7-3ECC-4E75-A01E-690B4C2AF6FD}" dt="2022-05-19T19:34:13.899" v="947" actId="20577"/>
          <ac:spMkLst>
            <pc:docMk/>
            <pc:sldMk cId="2954736271" sldId="271"/>
            <ac:spMk id="45" creationId="{F41DACED-7502-4083-BB4B-4DD030EA7DD5}"/>
          </ac:spMkLst>
        </pc:spChg>
        <pc:spChg chg="add mod">
          <ac:chgData name="BeltranMontoya, Camilo (NSP)" userId="c6617a72-ddab-40a4-ab08-9da8697dd87c" providerId="ADAL" clId="{EEAE6EF7-3ECC-4E75-A01E-690B4C2AF6FD}" dt="2022-05-19T19:40:12.534" v="999" actId="1076"/>
          <ac:spMkLst>
            <pc:docMk/>
            <pc:sldMk cId="2954736271" sldId="271"/>
            <ac:spMk id="46" creationId="{F04CFCBB-EA23-4D72-A11F-AC62F233EEE9}"/>
          </ac:spMkLst>
        </pc:spChg>
        <pc:spChg chg="add mod">
          <ac:chgData name="BeltranMontoya, Camilo (NSP)" userId="c6617a72-ddab-40a4-ab08-9da8697dd87c" providerId="ADAL" clId="{EEAE6EF7-3ECC-4E75-A01E-690B4C2AF6FD}" dt="2022-05-19T19:42:36.506" v="1031" actId="1035"/>
          <ac:spMkLst>
            <pc:docMk/>
            <pc:sldMk cId="2954736271" sldId="271"/>
            <ac:spMk id="47" creationId="{AF5A6B91-9A67-4F66-8C39-370C2819C791}"/>
          </ac:spMkLst>
        </pc:spChg>
        <pc:spChg chg="add mod">
          <ac:chgData name="BeltranMontoya, Camilo (NSP)" userId="c6617a72-ddab-40a4-ab08-9da8697dd87c" providerId="ADAL" clId="{EEAE6EF7-3ECC-4E75-A01E-690B4C2AF6FD}" dt="2022-05-19T19:42:26.937" v="1027" actId="1036"/>
          <ac:spMkLst>
            <pc:docMk/>
            <pc:sldMk cId="2954736271" sldId="271"/>
            <ac:spMk id="48" creationId="{CB8562A6-58C8-48E2-A77B-39B7F260F4A3}"/>
          </ac:spMkLst>
        </pc:spChg>
        <pc:spChg chg="add mod">
          <ac:chgData name="BeltranMontoya, Camilo (NSP)" userId="c6617a72-ddab-40a4-ab08-9da8697dd87c" providerId="ADAL" clId="{EEAE6EF7-3ECC-4E75-A01E-690B4C2AF6FD}" dt="2022-05-19T19:34:41.056" v="957"/>
          <ac:spMkLst>
            <pc:docMk/>
            <pc:sldMk cId="2954736271" sldId="271"/>
            <ac:spMk id="49" creationId="{E7A1C771-3D72-415E-A12B-40765492FB1A}"/>
          </ac:spMkLst>
        </pc:spChg>
        <pc:spChg chg="add mod">
          <ac:chgData name="BeltranMontoya, Camilo (NSP)" userId="c6617a72-ddab-40a4-ab08-9da8697dd87c" providerId="ADAL" clId="{EEAE6EF7-3ECC-4E75-A01E-690B4C2AF6FD}" dt="2022-05-19T19:34:41.056" v="957"/>
          <ac:spMkLst>
            <pc:docMk/>
            <pc:sldMk cId="2954736271" sldId="271"/>
            <ac:spMk id="50" creationId="{9556846D-918E-4576-B2B4-A2CB94F23F25}"/>
          </ac:spMkLst>
        </pc:spChg>
        <pc:spChg chg="add mod">
          <ac:chgData name="BeltranMontoya, Camilo (NSP)" userId="c6617a72-ddab-40a4-ab08-9da8697dd87c" providerId="ADAL" clId="{EEAE6EF7-3ECC-4E75-A01E-690B4C2AF6FD}" dt="2022-05-19T19:42:36.506" v="1031" actId="1035"/>
          <ac:spMkLst>
            <pc:docMk/>
            <pc:sldMk cId="2954736271" sldId="271"/>
            <ac:spMk id="51" creationId="{D67B1E95-5D1E-4EC7-A012-B0A00FDC8B45}"/>
          </ac:spMkLst>
        </pc:spChg>
        <pc:spChg chg="add mod">
          <ac:chgData name="BeltranMontoya, Camilo (NSP)" userId="c6617a72-ddab-40a4-ab08-9da8697dd87c" providerId="ADAL" clId="{EEAE6EF7-3ECC-4E75-A01E-690B4C2AF6FD}" dt="2022-05-19T19:40:12.534" v="999" actId="1076"/>
          <ac:spMkLst>
            <pc:docMk/>
            <pc:sldMk cId="2954736271" sldId="271"/>
            <ac:spMk id="52" creationId="{F8EDD74C-A655-4CD1-A08F-6A82C8191205}"/>
          </ac:spMkLst>
        </pc:spChg>
        <pc:spChg chg="add mod">
          <ac:chgData name="BeltranMontoya, Camilo (NSP)" userId="c6617a72-ddab-40a4-ab08-9da8697dd87c" providerId="ADAL" clId="{EEAE6EF7-3ECC-4E75-A01E-690B4C2AF6FD}" dt="2022-05-19T19:42:26.937" v="1027" actId="1036"/>
          <ac:spMkLst>
            <pc:docMk/>
            <pc:sldMk cId="2954736271" sldId="271"/>
            <ac:spMk id="53" creationId="{04D9E983-3ACF-415B-B3DB-D2C42CC19827}"/>
          </ac:spMkLst>
        </pc:spChg>
        <pc:spChg chg="add mod">
          <ac:chgData name="BeltranMontoya, Camilo (NSP)" userId="c6617a72-ddab-40a4-ab08-9da8697dd87c" providerId="ADAL" clId="{EEAE6EF7-3ECC-4E75-A01E-690B4C2AF6FD}" dt="2022-05-19T19:42:26.937" v="1027" actId="1036"/>
          <ac:spMkLst>
            <pc:docMk/>
            <pc:sldMk cId="2954736271" sldId="271"/>
            <ac:spMk id="58" creationId="{08BF6637-3A6B-48FF-AF4D-67F5FF60CB8F}"/>
          </ac:spMkLst>
        </pc:spChg>
        <pc:spChg chg="add mod">
          <ac:chgData name="BeltranMontoya, Camilo (NSP)" userId="c6617a72-ddab-40a4-ab08-9da8697dd87c" providerId="ADAL" clId="{EEAE6EF7-3ECC-4E75-A01E-690B4C2AF6FD}" dt="2022-05-19T19:42:26.937" v="1027" actId="1036"/>
          <ac:spMkLst>
            <pc:docMk/>
            <pc:sldMk cId="2954736271" sldId="271"/>
            <ac:spMk id="59" creationId="{7FD8A968-2289-4ADA-B2B5-056086B4657E}"/>
          </ac:spMkLst>
        </pc:spChg>
        <pc:spChg chg="add mod">
          <ac:chgData name="BeltranMontoya, Camilo (NSP)" userId="c6617a72-ddab-40a4-ab08-9da8697dd87c" providerId="ADAL" clId="{EEAE6EF7-3ECC-4E75-A01E-690B4C2AF6FD}" dt="2022-05-19T19:42:36.506" v="1031" actId="1035"/>
          <ac:spMkLst>
            <pc:docMk/>
            <pc:sldMk cId="2954736271" sldId="271"/>
            <ac:spMk id="60" creationId="{BF873B4D-FCAA-48C0-95FD-2C1554F62BF1}"/>
          </ac:spMkLst>
        </pc:spChg>
        <pc:spChg chg="add mod">
          <ac:chgData name="BeltranMontoya, Camilo (NSP)" userId="c6617a72-ddab-40a4-ab08-9da8697dd87c" providerId="ADAL" clId="{EEAE6EF7-3ECC-4E75-A01E-690B4C2AF6FD}" dt="2022-05-19T19:42:36.506" v="1031" actId="1035"/>
          <ac:spMkLst>
            <pc:docMk/>
            <pc:sldMk cId="2954736271" sldId="271"/>
            <ac:spMk id="61" creationId="{59841479-FF50-4465-AB14-50CEAA47447E}"/>
          </ac:spMkLst>
        </pc:spChg>
        <pc:cxnChg chg="del mod">
          <ac:chgData name="BeltranMontoya, Camilo (NSP)" userId="c6617a72-ddab-40a4-ab08-9da8697dd87c" providerId="ADAL" clId="{EEAE6EF7-3ECC-4E75-A01E-690B4C2AF6FD}" dt="2022-05-19T19:34:40.138" v="956" actId="478"/>
          <ac:cxnSpMkLst>
            <pc:docMk/>
            <pc:sldMk cId="2954736271" sldId="271"/>
            <ac:cxnSpMk id="29" creationId="{00000000-0000-0000-0000-000000000000}"/>
          </ac:cxnSpMkLst>
        </pc:cxnChg>
        <pc:cxnChg chg="del mod">
          <ac:chgData name="BeltranMontoya, Camilo (NSP)" userId="c6617a72-ddab-40a4-ab08-9da8697dd87c" providerId="ADAL" clId="{EEAE6EF7-3ECC-4E75-A01E-690B4C2AF6FD}" dt="2022-05-19T19:34:40.138" v="956" actId="478"/>
          <ac:cxnSpMkLst>
            <pc:docMk/>
            <pc:sldMk cId="2954736271" sldId="271"/>
            <ac:cxnSpMk id="31" creationId="{00000000-0000-0000-0000-000000000000}"/>
          </ac:cxnSpMkLst>
        </pc:cxnChg>
        <pc:cxnChg chg="del mod">
          <ac:chgData name="BeltranMontoya, Camilo (NSP)" userId="c6617a72-ddab-40a4-ab08-9da8697dd87c" providerId="ADAL" clId="{EEAE6EF7-3ECC-4E75-A01E-690B4C2AF6FD}" dt="2022-05-19T19:34:40.138" v="956" actId="478"/>
          <ac:cxnSpMkLst>
            <pc:docMk/>
            <pc:sldMk cId="2954736271" sldId="271"/>
            <ac:cxnSpMk id="32"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4"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5"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6" creationId="{00000000-0000-0000-0000-000000000000}"/>
          </ac:cxnSpMkLst>
        </pc:cxnChg>
        <pc:cxnChg chg="add mod">
          <ac:chgData name="BeltranMontoya, Camilo (NSP)" userId="c6617a72-ddab-40a4-ab08-9da8697dd87c" providerId="ADAL" clId="{EEAE6EF7-3ECC-4E75-A01E-690B4C2AF6FD}" dt="2022-05-19T19:34:41.056" v="957"/>
          <ac:cxnSpMkLst>
            <pc:docMk/>
            <pc:sldMk cId="2954736271" sldId="271"/>
            <ac:cxnSpMk id="54" creationId="{9C9656DD-5A6D-4D8E-AE48-2B7A6E200115}"/>
          </ac:cxnSpMkLst>
        </pc:cxnChg>
        <pc:cxnChg chg="add mod">
          <ac:chgData name="BeltranMontoya, Camilo (NSP)" userId="c6617a72-ddab-40a4-ab08-9da8697dd87c" providerId="ADAL" clId="{EEAE6EF7-3ECC-4E75-A01E-690B4C2AF6FD}" dt="2022-05-19T19:42:26.937" v="1027" actId="1036"/>
          <ac:cxnSpMkLst>
            <pc:docMk/>
            <pc:sldMk cId="2954736271" sldId="271"/>
            <ac:cxnSpMk id="55" creationId="{AC7F2DD7-1165-4329-961E-79F7A16A82CF}"/>
          </ac:cxnSpMkLst>
        </pc:cxnChg>
        <pc:cxnChg chg="add mod">
          <ac:chgData name="BeltranMontoya, Camilo (NSP)" userId="c6617a72-ddab-40a4-ab08-9da8697dd87c" providerId="ADAL" clId="{EEAE6EF7-3ECC-4E75-A01E-690B4C2AF6FD}" dt="2022-05-19T19:42:36.506" v="1031" actId="1035"/>
          <ac:cxnSpMkLst>
            <pc:docMk/>
            <pc:sldMk cId="2954736271" sldId="271"/>
            <ac:cxnSpMk id="56" creationId="{9D51D3C0-CC1C-4309-897E-5E00813AB8FB}"/>
          </ac:cxnSpMkLst>
        </pc:cxnChg>
        <pc:cxnChg chg="add del mod">
          <ac:chgData name="BeltranMontoya, Camilo (NSP)" userId="c6617a72-ddab-40a4-ab08-9da8697dd87c" providerId="ADAL" clId="{EEAE6EF7-3ECC-4E75-A01E-690B4C2AF6FD}" dt="2022-05-19T19:35:44.521" v="974" actId="478"/>
          <ac:cxnSpMkLst>
            <pc:docMk/>
            <pc:sldMk cId="2954736271" sldId="271"/>
            <ac:cxnSpMk id="57" creationId="{758699B9-D240-41F6-95B2-61CE699E076C}"/>
          </ac:cxnSpMkLst>
        </pc:cxnChg>
      </pc:sldChg>
      <pc:sldChg chg="addSp delSp modSp mod">
        <pc:chgData name="BeltranMontoya, Camilo (NSP)" userId="c6617a72-ddab-40a4-ab08-9da8697dd87c" providerId="ADAL" clId="{EEAE6EF7-3ECC-4E75-A01E-690B4C2AF6FD}" dt="2022-05-19T20:28:21.545" v="1862" actId="1076"/>
        <pc:sldMkLst>
          <pc:docMk/>
          <pc:sldMk cId="2887700873" sldId="272"/>
        </pc:sldMkLst>
        <pc:spChg chg="mod">
          <ac:chgData name="BeltranMontoya, Camilo (NSP)" userId="c6617a72-ddab-40a4-ab08-9da8697dd87c" providerId="ADAL" clId="{EEAE6EF7-3ECC-4E75-A01E-690B4C2AF6FD}" dt="2022-05-19T20:27:18.893" v="1819" actId="1038"/>
          <ac:spMkLst>
            <pc:docMk/>
            <pc:sldMk cId="2887700873" sldId="272"/>
            <ac:spMk id="2" creationId="{00000000-0000-0000-0000-000000000000}"/>
          </ac:spMkLst>
        </pc:spChg>
        <pc:spChg chg="mod">
          <ac:chgData name="BeltranMontoya, Camilo (NSP)" userId="c6617a72-ddab-40a4-ab08-9da8697dd87c" providerId="ADAL" clId="{EEAE6EF7-3ECC-4E75-A01E-690B4C2AF6FD}" dt="2022-05-19T20:23:42.271" v="1668" actId="1035"/>
          <ac:spMkLst>
            <pc:docMk/>
            <pc:sldMk cId="2887700873" sldId="272"/>
            <ac:spMk id="4" creationId="{00000000-0000-0000-0000-000000000000}"/>
          </ac:spMkLst>
        </pc:spChg>
        <pc:spChg chg="add del mod topLvl">
          <ac:chgData name="BeltranMontoya, Camilo (NSP)" userId="c6617a72-ddab-40a4-ab08-9da8697dd87c" providerId="ADAL" clId="{EEAE6EF7-3ECC-4E75-A01E-690B4C2AF6FD}" dt="2022-05-19T19:49:14.592" v="1111" actId="478"/>
          <ac:spMkLst>
            <pc:docMk/>
            <pc:sldMk cId="2887700873" sldId="272"/>
            <ac:spMk id="5" creationId="{EFB667DE-748E-4861-B2AE-DF81766D4571}"/>
          </ac:spMkLst>
        </pc:spChg>
        <pc:spChg chg="add del mod">
          <ac:chgData name="BeltranMontoya, Camilo (NSP)" userId="c6617a72-ddab-40a4-ab08-9da8697dd87c" providerId="ADAL" clId="{EEAE6EF7-3ECC-4E75-A01E-690B4C2AF6FD}" dt="2022-05-19T19:53:20.540" v="1188" actId="478"/>
          <ac:spMkLst>
            <pc:docMk/>
            <pc:sldMk cId="2887700873" sldId="272"/>
            <ac:spMk id="7" creationId="{83D6C804-BEB3-488D-BFB4-0BF506ABAC1C}"/>
          </ac:spMkLst>
        </pc:spChg>
        <pc:spChg chg="mod">
          <ac:chgData name="BeltranMontoya, Camilo (NSP)" userId="c6617a72-ddab-40a4-ab08-9da8697dd87c" providerId="ADAL" clId="{EEAE6EF7-3ECC-4E75-A01E-690B4C2AF6FD}" dt="2022-05-19T20:23:42.271" v="1668" actId="1035"/>
          <ac:spMkLst>
            <pc:docMk/>
            <pc:sldMk cId="2887700873" sldId="272"/>
            <ac:spMk id="8" creationId="{00000000-0000-0000-0000-000000000000}"/>
          </ac:spMkLst>
        </pc:spChg>
        <pc:spChg chg="add del mod topLvl">
          <ac:chgData name="BeltranMontoya, Camilo (NSP)" userId="c6617a72-ddab-40a4-ab08-9da8697dd87c" providerId="ADAL" clId="{EEAE6EF7-3ECC-4E75-A01E-690B4C2AF6FD}" dt="2022-05-19T19:48:05.330" v="1087" actId="478"/>
          <ac:spMkLst>
            <pc:docMk/>
            <pc:sldMk cId="2887700873" sldId="272"/>
            <ac:spMk id="9" creationId="{EDF20395-FA6B-475D-BCE7-048D190D5AD6}"/>
          </ac:spMkLst>
        </pc:spChg>
        <pc:spChg chg="mod">
          <ac:chgData name="BeltranMontoya, Camilo (NSP)" userId="c6617a72-ddab-40a4-ab08-9da8697dd87c" providerId="ADAL" clId="{EEAE6EF7-3ECC-4E75-A01E-690B4C2AF6FD}" dt="2022-05-19T20:26:25.562" v="1790" actId="1076"/>
          <ac:spMkLst>
            <pc:docMk/>
            <pc:sldMk cId="2887700873" sldId="272"/>
            <ac:spMk id="10" creationId="{00000000-0000-0000-0000-000000000000}"/>
          </ac:spMkLst>
        </pc:spChg>
        <pc:spChg chg="del mod topLvl">
          <ac:chgData name="BeltranMontoya, Camilo (NSP)" userId="c6617a72-ddab-40a4-ab08-9da8697dd87c" providerId="ADAL" clId="{EEAE6EF7-3ECC-4E75-A01E-690B4C2AF6FD}" dt="2022-05-19T20:18:54.150" v="1575" actId="478"/>
          <ac:spMkLst>
            <pc:docMk/>
            <pc:sldMk cId="2887700873" sldId="272"/>
            <ac:spMk id="11" creationId="{00000000-0000-0000-0000-000000000000}"/>
          </ac:spMkLst>
        </pc:spChg>
        <pc:spChg chg="add del mod topLvl">
          <ac:chgData name="BeltranMontoya, Camilo (NSP)" userId="c6617a72-ddab-40a4-ab08-9da8697dd87c" providerId="ADAL" clId="{EEAE6EF7-3ECC-4E75-A01E-690B4C2AF6FD}" dt="2022-05-19T19:48:05.863" v="1088" actId="478"/>
          <ac:spMkLst>
            <pc:docMk/>
            <pc:sldMk cId="2887700873" sldId="272"/>
            <ac:spMk id="12" creationId="{7FBA1490-F5D3-43E5-9126-4F993EF47E33}"/>
          </ac:spMkLst>
        </pc:spChg>
        <pc:spChg chg="add del mod topLvl">
          <ac:chgData name="BeltranMontoya, Camilo (NSP)" userId="c6617a72-ddab-40a4-ab08-9da8697dd87c" providerId="ADAL" clId="{EEAE6EF7-3ECC-4E75-A01E-690B4C2AF6FD}" dt="2022-05-19T19:48:06.459" v="1089" actId="478"/>
          <ac:spMkLst>
            <pc:docMk/>
            <pc:sldMk cId="2887700873" sldId="272"/>
            <ac:spMk id="13" creationId="{63D7B2A2-A454-4B5D-802E-D45BA70D8222}"/>
          </ac:spMkLst>
        </pc:spChg>
        <pc:spChg chg="add del mod topLvl">
          <ac:chgData name="BeltranMontoya, Camilo (NSP)" userId="c6617a72-ddab-40a4-ab08-9da8697dd87c" providerId="ADAL" clId="{EEAE6EF7-3ECC-4E75-A01E-690B4C2AF6FD}" dt="2022-05-19T19:48:09.012" v="1090" actId="478"/>
          <ac:spMkLst>
            <pc:docMk/>
            <pc:sldMk cId="2887700873" sldId="272"/>
            <ac:spMk id="14" creationId="{31754C7D-EBCD-45B6-B404-208F9AE15323}"/>
          </ac:spMkLst>
        </pc:spChg>
        <pc:spChg chg="add del mod">
          <ac:chgData name="BeltranMontoya, Camilo (NSP)" userId="c6617a72-ddab-40a4-ab08-9da8697dd87c" providerId="ADAL" clId="{EEAE6EF7-3ECC-4E75-A01E-690B4C2AF6FD}" dt="2022-05-19T19:49:13.842" v="1110" actId="478"/>
          <ac:spMkLst>
            <pc:docMk/>
            <pc:sldMk cId="2887700873" sldId="272"/>
            <ac:spMk id="15" creationId="{7B7C1F50-6DF3-4608-9C3D-773CFE39831E}"/>
          </ac:spMkLst>
        </pc:spChg>
        <pc:spChg chg="add del mod">
          <ac:chgData name="BeltranMontoya, Camilo (NSP)" userId="c6617a72-ddab-40a4-ab08-9da8697dd87c" providerId="ADAL" clId="{EEAE6EF7-3ECC-4E75-A01E-690B4C2AF6FD}" dt="2022-05-19T19:48:35.159" v="1102"/>
          <ac:spMkLst>
            <pc:docMk/>
            <pc:sldMk cId="2887700873" sldId="272"/>
            <ac:spMk id="16" creationId="{C3F664B7-501D-4392-A2FC-F668E779AF3D}"/>
          </ac:spMkLst>
        </pc:spChg>
        <pc:spChg chg="add del mod">
          <ac:chgData name="BeltranMontoya, Camilo (NSP)" userId="c6617a72-ddab-40a4-ab08-9da8697dd87c" providerId="ADAL" clId="{EEAE6EF7-3ECC-4E75-A01E-690B4C2AF6FD}" dt="2022-05-19T19:49:12.746" v="1109" actId="478"/>
          <ac:spMkLst>
            <pc:docMk/>
            <pc:sldMk cId="2887700873" sldId="272"/>
            <ac:spMk id="17" creationId="{85DD2588-D9BD-4A10-8A1B-D3BBD8382F80}"/>
          </ac:spMkLst>
        </pc:spChg>
        <pc:spChg chg="add del mod">
          <ac:chgData name="BeltranMontoya, Camilo (NSP)" userId="c6617a72-ddab-40a4-ab08-9da8697dd87c" providerId="ADAL" clId="{EEAE6EF7-3ECC-4E75-A01E-690B4C2AF6FD}" dt="2022-05-19T19:50:08.785" v="1126" actId="478"/>
          <ac:spMkLst>
            <pc:docMk/>
            <pc:sldMk cId="2887700873" sldId="272"/>
            <ac:spMk id="18" creationId="{86968B4F-A66E-4E54-9D0C-66EF028CE8AC}"/>
          </ac:spMkLst>
        </pc:spChg>
        <pc:spChg chg="add del mod">
          <ac:chgData name="BeltranMontoya, Camilo (NSP)" userId="c6617a72-ddab-40a4-ab08-9da8697dd87c" providerId="ADAL" clId="{EEAE6EF7-3ECC-4E75-A01E-690B4C2AF6FD}" dt="2022-05-19T19:50:07.653" v="1124" actId="478"/>
          <ac:spMkLst>
            <pc:docMk/>
            <pc:sldMk cId="2887700873" sldId="272"/>
            <ac:spMk id="19" creationId="{1411C01F-E411-41CF-BE74-9235421F4352}"/>
          </ac:spMkLst>
        </pc:spChg>
        <pc:spChg chg="add del mod">
          <ac:chgData name="BeltranMontoya, Camilo (NSP)" userId="c6617a72-ddab-40a4-ab08-9da8697dd87c" providerId="ADAL" clId="{EEAE6EF7-3ECC-4E75-A01E-690B4C2AF6FD}" dt="2022-05-19T19:50:08.063" v="1125" actId="478"/>
          <ac:spMkLst>
            <pc:docMk/>
            <pc:sldMk cId="2887700873" sldId="272"/>
            <ac:spMk id="20" creationId="{43EAAAE9-E440-4118-A694-3C8B575C11BA}"/>
          </ac:spMkLst>
        </pc:spChg>
        <pc:spChg chg="add del mod">
          <ac:chgData name="BeltranMontoya, Camilo (NSP)" userId="c6617a72-ddab-40a4-ab08-9da8697dd87c" providerId="ADAL" clId="{EEAE6EF7-3ECC-4E75-A01E-690B4C2AF6FD}" dt="2022-05-19T19:53:21.010" v="1189" actId="478"/>
          <ac:spMkLst>
            <pc:docMk/>
            <pc:sldMk cId="2887700873" sldId="272"/>
            <ac:spMk id="21" creationId="{BA5A667A-DAFF-40C1-BCD3-AED19A0B46E7}"/>
          </ac:spMkLst>
        </pc:spChg>
        <pc:spChg chg="add del mod">
          <ac:chgData name="BeltranMontoya, Camilo (NSP)" userId="c6617a72-ddab-40a4-ab08-9da8697dd87c" providerId="ADAL" clId="{EEAE6EF7-3ECC-4E75-A01E-690B4C2AF6FD}" dt="2022-05-19T19:53:21.582" v="1190" actId="478"/>
          <ac:spMkLst>
            <pc:docMk/>
            <pc:sldMk cId="2887700873" sldId="272"/>
            <ac:spMk id="22" creationId="{5114A3D5-B4B0-4275-B5B4-9A6E729994E0}"/>
          </ac:spMkLst>
        </pc:spChg>
        <pc:spChg chg="add del mod">
          <ac:chgData name="BeltranMontoya, Camilo (NSP)" userId="c6617a72-ddab-40a4-ab08-9da8697dd87c" providerId="ADAL" clId="{EEAE6EF7-3ECC-4E75-A01E-690B4C2AF6FD}" dt="2022-05-19T19:53:22.145" v="1191" actId="478"/>
          <ac:spMkLst>
            <pc:docMk/>
            <pc:sldMk cId="2887700873" sldId="272"/>
            <ac:spMk id="23" creationId="{E13C8B8D-1A7C-4EFD-8E25-CACD10495902}"/>
          </ac:spMkLst>
        </pc:spChg>
        <pc:spChg chg="add del mod ord">
          <ac:chgData name="BeltranMontoya, Camilo (NSP)" userId="c6617a72-ddab-40a4-ab08-9da8697dd87c" providerId="ADAL" clId="{EEAE6EF7-3ECC-4E75-A01E-690B4C2AF6FD}" dt="2022-05-19T19:53:16.436" v="1187" actId="478"/>
          <ac:spMkLst>
            <pc:docMk/>
            <pc:sldMk cId="2887700873" sldId="272"/>
            <ac:spMk id="24" creationId="{7CA2D79A-95B7-4D09-8CD9-FE10355525EF}"/>
          </ac:spMkLst>
        </pc:spChg>
        <pc:spChg chg="add del mod">
          <ac:chgData name="BeltranMontoya, Camilo (NSP)" userId="c6617a72-ddab-40a4-ab08-9da8697dd87c" providerId="ADAL" clId="{EEAE6EF7-3ECC-4E75-A01E-690B4C2AF6FD}" dt="2022-05-19T19:53:15.693" v="1186" actId="478"/>
          <ac:spMkLst>
            <pc:docMk/>
            <pc:sldMk cId="2887700873" sldId="272"/>
            <ac:spMk id="25" creationId="{FF8226C6-BEC2-4CC4-9407-0D854D0E5B7C}"/>
          </ac:spMkLst>
        </pc:spChg>
        <pc:spChg chg="add del mod">
          <ac:chgData name="BeltranMontoya, Camilo (NSP)" userId="c6617a72-ddab-40a4-ab08-9da8697dd87c" providerId="ADAL" clId="{EEAE6EF7-3ECC-4E75-A01E-690B4C2AF6FD}" dt="2022-05-19T19:53:14.041" v="1185" actId="478"/>
          <ac:spMkLst>
            <pc:docMk/>
            <pc:sldMk cId="2887700873" sldId="272"/>
            <ac:spMk id="26" creationId="{24EDFC35-A749-47CC-8E8A-5AAB6C12EA39}"/>
          </ac:spMkLst>
        </pc:spChg>
        <pc:spChg chg="add del mod">
          <ac:chgData name="BeltranMontoya, Camilo (NSP)" userId="c6617a72-ddab-40a4-ab08-9da8697dd87c" providerId="ADAL" clId="{EEAE6EF7-3ECC-4E75-A01E-690B4C2AF6FD}" dt="2022-05-19T19:53:13.479" v="1184" actId="478"/>
          <ac:spMkLst>
            <pc:docMk/>
            <pc:sldMk cId="2887700873" sldId="272"/>
            <ac:spMk id="27" creationId="{983903D4-AFC0-49A8-A068-B81ACC5736AE}"/>
          </ac:spMkLst>
        </pc:spChg>
        <pc:spChg chg="add mod">
          <ac:chgData name="BeltranMontoya, Camilo (NSP)" userId="c6617a72-ddab-40a4-ab08-9da8697dd87c" providerId="ADAL" clId="{EEAE6EF7-3ECC-4E75-A01E-690B4C2AF6FD}" dt="2022-05-19T20:25:52.311" v="1764" actId="165"/>
          <ac:spMkLst>
            <pc:docMk/>
            <pc:sldMk cId="2887700873" sldId="272"/>
            <ac:spMk id="28" creationId="{08722938-3289-4804-9286-04A88192DD9B}"/>
          </ac:spMkLst>
        </pc:spChg>
        <pc:spChg chg="add mod ord">
          <ac:chgData name="BeltranMontoya, Camilo (NSP)" userId="c6617a72-ddab-40a4-ab08-9da8697dd87c" providerId="ADAL" clId="{EEAE6EF7-3ECC-4E75-A01E-690B4C2AF6FD}" dt="2022-05-19T20:25:52.311" v="1764" actId="165"/>
          <ac:spMkLst>
            <pc:docMk/>
            <pc:sldMk cId="2887700873" sldId="272"/>
            <ac:spMk id="29" creationId="{F7192E41-F20D-47AE-99AC-C844BD0DB022}"/>
          </ac:spMkLst>
        </pc:spChg>
        <pc:spChg chg="mod">
          <ac:chgData name="BeltranMontoya, Camilo (NSP)" userId="c6617a72-ddab-40a4-ab08-9da8697dd87c" providerId="ADAL" clId="{EEAE6EF7-3ECC-4E75-A01E-690B4C2AF6FD}" dt="2022-05-19T20:25:52.311" v="1764" actId="165"/>
          <ac:spMkLst>
            <pc:docMk/>
            <pc:sldMk cId="2887700873" sldId="272"/>
            <ac:spMk id="32" creationId="{560EDAF2-355B-4EB3-AE72-4C04E5D7DCD4}"/>
          </ac:spMkLst>
        </pc:spChg>
        <pc:spChg chg="mod">
          <ac:chgData name="BeltranMontoya, Camilo (NSP)" userId="c6617a72-ddab-40a4-ab08-9da8697dd87c" providerId="ADAL" clId="{EEAE6EF7-3ECC-4E75-A01E-690B4C2AF6FD}" dt="2022-05-19T20:25:52.311" v="1764" actId="165"/>
          <ac:spMkLst>
            <pc:docMk/>
            <pc:sldMk cId="2887700873" sldId="272"/>
            <ac:spMk id="33" creationId="{C30767E9-9F64-49E1-BBC0-0696E8D8181A}"/>
          </ac:spMkLst>
        </pc:spChg>
        <pc:spChg chg="mod">
          <ac:chgData name="BeltranMontoya, Camilo (NSP)" userId="c6617a72-ddab-40a4-ab08-9da8697dd87c" providerId="ADAL" clId="{EEAE6EF7-3ECC-4E75-A01E-690B4C2AF6FD}" dt="2022-05-19T20:25:52.311" v="1764" actId="165"/>
          <ac:spMkLst>
            <pc:docMk/>
            <pc:sldMk cId="2887700873" sldId="272"/>
            <ac:spMk id="35" creationId="{33F19636-62CF-4381-B9AE-F4F253F9A65C}"/>
          </ac:spMkLst>
        </pc:spChg>
        <pc:spChg chg="mod">
          <ac:chgData name="BeltranMontoya, Camilo (NSP)" userId="c6617a72-ddab-40a4-ab08-9da8697dd87c" providerId="ADAL" clId="{EEAE6EF7-3ECC-4E75-A01E-690B4C2AF6FD}" dt="2022-05-19T20:25:52.311" v="1764" actId="165"/>
          <ac:spMkLst>
            <pc:docMk/>
            <pc:sldMk cId="2887700873" sldId="272"/>
            <ac:spMk id="36" creationId="{66B79018-D9CB-4128-AFA4-EB10A60EA488}"/>
          </ac:spMkLst>
        </pc:spChg>
        <pc:spChg chg="mod">
          <ac:chgData name="BeltranMontoya, Camilo (NSP)" userId="c6617a72-ddab-40a4-ab08-9da8697dd87c" providerId="ADAL" clId="{EEAE6EF7-3ECC-4E75-A01E-690B4C2AF6FD}" dt="2022-05-19T20:26:09.319" v="1788" actId="1038"/>
          <ac:spMkLst>
            <pc:docMk/>
            <pc:sldMk cId="2887700873" sldId="272"/>
            <ac:spMk id="38" creationId="{E8A95C21-DD6F-45DC-81F4-C8FCE8DC3632}"/>
          </ac:spMkLst>
        </pc:spChg>
        <pc:spChg chg="mod">
          <ac:chgData name="BeltranMontoya, Camilo (NSP)" userId="c6617a72-ddab-40a4-ab08-9da8697dd87c" providerId="ADAL" clId="{EEAE6EF7-3ECC-4E75-A01E-690B4C2AF6FD}" dt="2022-05-19T20:26:02.074" v="1768" actId="1076"/>
          <ac:spMkLst>
            <pc:docMk/>
            <pc:sldMk cId="2887700873" sldId="272"/>
            <ac:spMk id="39" creationId="{E7AA28D9-1863-4B7F-9025-169ACBA6B822}"/>
          </ac:spMkLst>
        </pc:spChg>
        <pc:spChg chg="add mod">
          <ac:chgData name="BeltranMontoya, Camilo (NSP)" userId="c6617a72-ddab-40a4-ab08-9da8697dd87c" providerId="ADAL" clId="{EEAE6EF7-3ECC-4E75-A01E-690B4C2AF6FD}" dt="2022-05-19T20:27:31.752" v="1830" actId="14100"/>
          <ac:spMkLst>
            <pc:docMk/>
            <pc:sldMk cId="2887700873" sldId="272"/>
            <ac:spMk id="41" creationId="{D03C1DE8-C231-4101-9485-3689218BCB67}"/>
          </ac:spMkLst>
        </pc:spChg>
        <pc:spChg chg="add mod">
          <ac:chgData name="BeltranMontoya, Camilo (NSP)" userId="c6617a72-ddab-40a4-ab08-9da8697dd87c" providerId="ADAL" clId="{EEAE6EF7-3ECC-4E75-A01E-690B4C2AF6FD}" dt="2022-05-19T20:25:07.056" v="1681" actId="1076"/>
          <ac:spMkLst>
            <pc:docMk/>
            <pc:sldMk cId="2887700873" sldId="272"/>
            <ac:spMk id="42" creationId="{F51607CE-1E60-44E1-9521-5D702D26D883}"/>
          </ac:spMkLst>
        </pc:spChg>
        <pc:spChg chg="add mod topLvl">
          <ac:chgData name="BeltranMontoya, Camilo (NSP)" userId="c6617a72-ddab-40a4-ab08-9da8697dd87c" providerId="ADAL" clId="{EEAE6EF7-3ECC-4E75-A01E-690B4C2AF6FD}" dt="2022-05-19T20:27:02.141" v="1796" actId="1076"/>
          <ac:spMkLst>
            <pc:docMk/>
            <pc:sldMk cId="2887700873" sldId="272"/>
            <ac:spMk id="44" creationId="{6DCCC9B3-8900-47E5-8085-56E4518C1458}"/>
          </ac:spMkLst>
        </pc:spChg>
        <pc:spChg chg="add mod topLvl">
          <ac:chgData name="BeltranMontoya, Camilo (NSP)" userId="c6617a72-ddab-40a4-ab08-9da8697dd87c" providerId="ADAL" clId="{EEAE6EF7-3ECC-4E75-A01E-690B4C2AF6FD}" dt="2022-05-19T20:26:55.520" v="1795" actId="1076"/>
          <ac:spMkLst>
            <pc:docMk/>
            <pc:sldMk cId="2887700873" sldId="272"/>
            <ac:spMk id="46" creationId="{02692C5F-0153-47D1-A457-4BE76A11C721}"/>
          </ac:spMkLst>
        </pc:spChg>
        <pc:spChg chg="add mod topLvl">
          <ac:chgData name="BeltranMontoya, Camilo (NSP)" userId="c6617a72-ddab-40a4-ab08-9da8697dd87c" providerId="ADAL" clId="{EEAE6EF7-3ECC-4E75-A01E-690B4C2AF6FD}" dt="2022-05-19T20:26:50.077" v="1794" actId="1076"/>
          <ac:spMkLst>
            <pc:docMk/>
            <pc:sldMk cId="2887700873" sldId="272"/>
            <ac:spMk id="48" creationId="{0AC3D7D3-7D18-4EBF-93B0-639F36B90302}"/>
          </ac:spMkLst>
        </pc:spChg>
        <pc:spChg chg="add mod topLvl">
          <ac:chgData name="BeltranMontoya, Camilo (NSP)" userId="c6617a72-ddab-40a4-ab08-9da8697dd87c" providerId="ADAL" clId="{EEAE6EF7-3ECC-4E75-A01E-690B4C2AF6FD}" dt="2022-05-19T20:28:21.545" v="1862" actId="1076"/>
          <ac:spMkLst>
            <pc:docMk/>
            <pc:sldMk cId="2887700873" sldId="272"/>
            <ac:spMk id="50" creationId="{DC546FD0-1EFE-4E54-9E8B-FB257EB95EFE}"/>
          </ac:spMkLst>
        </pc:spChg>
        <pc:spChg chg="add del mod ord topLvl">
          <ac:chgData name="BeltranMontoya, Camilo (NSP)" userId="c6617a72-ddab-40a4-ab08-9da8697dd87c" providerId="ADAL" clId="{EEAE6EF7-3ECC-4E75-A01E-690B4C2AF6FD}" dt="2022-05-19T20:18:33.229" v="1571" actId="478"/>
          <ac:spMkLst>
            <pc:docMk/>
            <pc:sldMk cId="2887700873" sldId="272"/>
            <ac:spMk id="51" creationId="{DDAD2E69-6409-4809-A530-530C928B625C}"/>
          </ac:spMkLst>
        </pc:spChg>
        <pc:spChg chg="add del mod">
          <ac:chgData name="BeltranMontoya, Camilo (NSP)" userId="c6617a72-ddab-40a4-ab08-9da8697dd87c" providerId="ADAL" clId="{EEAE6EF7-3ECC-4E75-A01E-690B4C2AF6FD}" dt="2022-05-19T20:15:46.908" v="1503" actId="478"/>
          <ac:spMkLst>
            <pc:docMk/>
            <pc:sldMk cId="2887700873" sldId="272"/>
            <ac:spMk id="52" creationId="{220269B2-E8A8-42C7-BE4B-5D7CCBAABBE2}"/>
          </ac:spMkLst>
        </pc:spChg>
        <pc:spChg chg="add del mod">
          <ac:chgData name="BeltranMontoya, Camilo (NSP)" userId="c6617a72-ddab-40a4-ab08-9da8697dd87c" providerId="ADAL" clId="{EEAE6EF7-3ECC-4E75-A01E-690B4C2AF6FD}" dt="2022-05-19T20:19:36.006" v="1585" actId="478"/>
          <ac:spMkLst>
            <pc:docMk/>
            <pc:sldMk cId="2887700873" sldId="272"/>
            <ac:spMk id="54" creationId="{F4FF679C-4B63-4D69-A418-C1A5B72807AA}"/>
          </ac:spMkLst>
        </pc:spChg>
        <pc:spChg chg="add del mod">
          <ac:chgData name="BeltranMontoya, Camilo (NSP)" userId="c6617a72-ddab-40a4-ab08-9da8697dd87c" providerId="ADAL" clId="{EEAE6EF7-3ECC-4E75-A01E-690B4C2AF6FD}" dt="2022-05-19T20:19:31.759" v="1583" actId="478"/>
          <ac:spMkLst>
            <pc:docMk/>
            <pc:sldMk cId="2887700873" sldId="272"/>
            <ac:spMk id="55" creationId="{EBF6CF27-6CC2-4177-9CC1-DACB860D1DD7}"/>
          </ac:spMkLst>
        </pc:spChg>
        <pc:spChg chg="add del mod">
          <ac:chgData name="BeltranMontoya, Camilo (NSP)" userId="c6617a72-ddab-40a4-ab08-9da8697dd87c" providerId="ADAL" clId="{EEAE6EF7-3ECC-4E75-A01E-690B4C2AF6FD}" dt="2022-05-19T20:19:29.596" v="1582" actId="478"/>
          <ac:spMkLst>
            <pc:docMk/>
            <pc:sldMk cId="2887700873" sldId="272"/>
            <ac:spMk id="56" creationId="{D68AF5D5-7098-4277-9998-92244FD12036}"/>
          </ac:spMkLst>
        </pc:spChg>
        <pc:spChg chg="add del mod ord">
          <ac:chgData name="BeltranMontoya, Camilo (NSP)" userId="c6617a72-ddab-40a4-ab08-9da8697dd87c" providerId="ADAL" clId="{EEAE6EF7-3ECC-4E75-A01E-690B4C2AF6FD}" dt="2022-05-19T20:28:01.384" v="1851" actId="21"/>
          <ac:spMkLst>
            <pc:docMk/>
            <pc:sldMk cId="2887700873" sldId="272"/>
            <ac:spMk id="62" creationId="{31EA60FA-A44F-4C04-8498-015F3BF7CD82}"/>
          </ac:spMkLst>
        </pc:spChg>
        <pc:grpChg chg="add del mod">
          <ac:chgData name="BeltranMontoya, Camilo (NSP)" userId="c6617a72-ddab-40a4-ab08-9da8697dd87c" providerId="ADAL" clId="{EEAE6EF7-3ECC-4E75-A01E-690B4C2AF6FD}" dt="2022-05-19T19:47:51.797" v="1085" actId="165"/>
          <ac:grpSpMkLst>
            <pc:docMk/>
            <pc:sldMk cId="2887700873" sldId="272"/>
            <ac:grpSpMk id="6" creationId="{1ADAAE20-2559-40B2-A35B-1B1A6AD3A388}"/>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0" creationId="{5DC72D26-A5E9-4CBC-8275-55008324E43E}"/>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1" creationId="{03297CEC-8E59-4F78-B3AA-36EB4E208944}"/>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4" creationId="{10A26F2C-98AB-4D4A-B176-87D9DDDA921F}"/>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7" creationId="{2984CB3E-23C2-402B-8FB6-F7771846D69F}"/>
          </ac:grpSpMkLst>
        </pc:grpChg>
        <pc:grpChg chg="add del mod ord topLvl">
          <ac:chgData name="BeltranMontoya, Camilo (NSP)" userId="c6617a72-ddab-40a4-ab08-9da8697dd87c" providerId="ADAL" clId="{EEAE6EF7-3ECC-4E75-A01E-690B4C2AF6FD}" dt="2022-05-19T20:25:52.311" v="1764" actId="165"/>
          <ac:grpSpMkLst>
            <pc:docMk/>
            <pc:sldMk cId="2887700873" sldId="272"/>
            <ac:grpSpMk id="40" creationId="{A92D6BDF-1AEB-4BC5-9ED9-7BF68ADACCC2}"/>
          </ac:grpSpMkLst>
        </pc:grpChg>
        <pc:grpChg chg="add del mod">
          <ac:chgData name="BeltranMontoya, Camilo (NSP)" userId="c6617a72-ddab-40a4-ab08-9da8697dd87c" providerId="ADAL" clId="{EEAE6EF7-3ECC-4E75-A01E-690B4C2AF6FD}" dt="2022-05-19T20:17:33.301" v="1558" actId="165"/>
          <ac:grpSpMkLst>
            <pc:docMk/>
            <pc:sldMk cId="2887700873" sldId="272"/>
            <ac:grpSpMk id="53" creationId="{6AE0369C-1F47-4D9B-A8CA-429E056D5638}"/>
          </ac:grpSpMkLst>
        </pc:grpChg>
        <pc:grpChg chg="add mod">
          <ac:chgData name="BeltranMontoya, Camilo (NSP)" userId="c6617a72-ddab-40a4-ab08-9da8697dd87c" providerId="ADAL" clId="{EEAE6EF7-3ECC-4E75-A01E-690B4C2AF6FD}" dt="2022-05-19T20:28:12.863" v="1860" actId="1035"/>
          <ac:grpSpMkLst>
            <pc:docMk/>
            <pc:sldMk cId="2887700873" sldId="272"/>
            <ac:grpSpMk id="63" creationId="{AF1E7D7E-A0B6-43E2-AACD-BD4F65A21AC7}"/>
          </ac:grpSpMkLst>
        </pc:grpChg>
        <pc:picChg chg="del">
          <ac:chgData name="BeltranMontoya, Camilo (NSP)" userId="c6617a72-ddab-40a4-ab08-9da8697dd87c" providerId="ADAL" clId="{EEAE6EF7-3ECC-4E75-A01E-690B4C2AF6FD}" dt="2022-05-19T19:58:01.765" v="1232" actId="478"/>
          <ac:picMkLst>
            <pc:docMk/>
            <pc:sldMk cId="2887700873" sldId="272"/>
            <ac:picMk id="3" creationId="{00000000-0000-0000-0000-000000000000}"/>
          </ac:picMkLst>
        </pc:picChg>
        <pc:cxnChg chg="add mod">
          <ac:chgData name="BeltranMontoya, Camilo (NSP)" userId="c6617a72-ddab-40a4-ab08-9da8697dd87c" providerId="ADAL" clId="{EEAE6EF7-3ECC-4E75-A01E-690B4C2AF6FD}" dt="2022-05-19T20:23:42.271" v="1668" actId="1035"/>
          <ac:cxnSpMkLst>
            <pc:docMk/>
            <pc:sldMk cId="2887700873" sldId="272"/>
            <ac:cxnSpMk id="58" creationId="{1FFCE07D-56D3-423D-8F30-E7DED935AB74}"/>
          </ac:cxnSpMkLst>
        </pc:cxnChg>
        <pc:cxnChg chg="add mod">
          <ac:chgData name="BeltranMontoya, Camilo (NSP)" userId="c6617a72-ddab-40a4-ab08-9da8697dd87c" providerId="ADAL" clId="{EEAE6EF7-3ECC-4E75-A01E-690B4C2AF6FD}" dt="2022-05-19T20:23:42.271" v="1668" actId="1035"/>
          <ac:cxnSpMkLst>
            <pc:docMk/>
            <pc:sldMk cId="2887700873" sldId="272"/>
            <ac:cxnSpMk id="59" creationId="{4A73A1B4-1BF7-4E67-B749-49CE935F57C8}"/>
          </ac:cxnSpMkLst>
        </pc:cxnChg>
        <pc:cxnChg chg="add mod">
          <ac:chgData name="BeltranMontoya, Camilo (NSP)" userId="c6617a72-ddab-40a4-ab08-9da8697dd87c" providerId="ADAL" clId="{EEAE6EF7-3ECC-4E75-A01E-690B4C2AF6FD}" dt="2022-05-19T20:27:25.348" v="1829" actId="1038"/>
          <ac:cxnSpMkLst>
            <pc:docMk/>
            <pc:sldMk cId="2887700873" sldId="272"/>
            <ac:cxnSpMk id="60" creationId="{6A33534F-8A25-4229-B315-9A1C53564194}"/>
          </ac:cxnSpMkLst>
        </pc:cxnChg>
        <pc:cxnChg chg="add mod">
          <ac:chgData name="BeltranMontoya, Camilo (NSP)" userId="c6617a72-ddab-40a4-ab08-9da8697dd87c" providerId="ADAL" clId="{EEAE6EF7-3ECC-4E75-A01E-690B4C2AF6FD}" dt="2022-05-19T20:27:11.540" v="1809" actId="1038"/>
          <ac:cxnSpMkLst>
            <pc:docMk/>
            <pc:sldMk cId="2887700873" sldId="272"/>
            <ac:cxnSpMk id="61" creationId="{AF265F48-95CF-46DF-A39A-08572DAC9ACF}"/>
          </ac:cxnSpMkLst>
        </pc:cxnChg>
      </pc:sldChg>
      <pc:sldChg chg="addSp delSp modSp mod">
        <pc:chgData name="BeltranMontoya, Camilo (NSP)" userId="c6617a72-ddab-40a4-ab08-9da8697dd87c" providerId="ADAL" clId="{EEAE6EF7-3ECC-4E75-A01E-690B4C2AF6FD}" dt="2022-05-24T00:19:15.478" v="3658" actId="1076"/>
        <pc:sldMkLst>
          <pc:docMk/>
          <pc:sldMk cId="2381535244" sldId="273"/>
        </pc:sldMkLst>
        <pc:spChg chg="mod">
          <ac:chgData name="BeltranMontoya, Camilo (NSP)" userId="c6617a72-ddab-40a4-ab08-9da8697dd87c" providerId="ADAL" clId="{EEAE6EF7-3ECC-4E75-A01E-690B4C2AF6FD}" dt="2022-05-23T23:00:11.636" v="3125" actId="1076"/>
          <ac:spMkLst>
            <pc:docMk/>
            <pc:sldMk cId="2381535244" sldId="273"/>
            <ac:spMk id="2" creationId="{00000000-0000-0000-0000-000000000000}"/>
          </ac:spMkLst>
        </pc:spChg>
        <pc:spChg chg="add mod ord">
          <ac:chgData name="BeltranMontoya, Camilo (NSP)" userId="c6617a72-ddab-40a4-ab08-9da8697dd87c" providerId="ADAL" clId="{EEAE6EF7-3ECC-4E75-A01E-690B4C2AF6FD}" dt="2022-05-23T23:11:42.581" v="3231" actId="207"/>
          <ac:spMkLst>
            <pc:docMk/>
            <pc:sldMk cId="2381535244" sldId="273"/>
            <ac:spMk id="3" creationId="{2C2B0BDF-59CA-43EF-96B7-E62C2FDECD03}"/>
          </ac:spMkLst>
        </pc:spChg>
        <pc:spChg chg="add del mod">
          <ac:chgData name="BeltranMontoya, Camilo (NSP)" userId="c6617a72-ddab-40a4-ab08-9da8697dd87c" providerId="ADAL" clId="{EEAE6EF7-3ECC-4E75-A01E-690B4C2AF6FD}" dt="2022-05-23T17:33:22.539" v="2553" actId="478"/>
          <ac:spMkLst>
            <pc:docMk/>
            <pc:sldMk cId="2381535244" sldId="273"/>
            <ac:spMk id="5" creationId="{D59FA8BB-7074-4403-9F17-8173CAD60717}"/>
          </ac:spMkLst>
        </pc:spChg>
        <pc:spChg chg="add mod topLvl">
          <ac:chgData name="BeltranMontoya, Camilo (NSP)" userId="c6617a72-ddab-40a4-ab08-9da8697dd87c" providerId="ADAL" clId="{EEAE6EF7-3ECC-4E75-A01E-690B4C2AF6FD}" dt="2022-05-23T23:07:08.082" v="3214" actId="113"/>
          <ac:spMkLst>
            <pc:docMk/>
            <pc:sldMk cId="2381535244" sldId="273"/>
            <ac:spMk id="7" creationId="{A7EED8DB-B46D-44EC-950E-003AC7A70E2A}"/>
          </ac:spMkLst>
        </pc:spChg>
        <pc:spChg chg="add mod ord topLvl">
          <ac:chgData name="BeltranMontoya, Camilo (NSP)" userId="c6617a72-ddab-40a4-ab08-9da8697dd87c" providerId="ADAL" clId="{EEAE6EF7-3ECC-4E75-A01E-690B4C2AF6FD}" dt="2022-05-23T23:02:41.925" v="3167" actId="164"/>
          <ac:spMkLst>
            <pc:docMk/>
            <pc:sldMk cId="2381535244" sldId="273"/>
            <ac:spMk id="8" creationId="{F42540DF-5C63-43DE-9B90-05E691C7D9B7}"/>
          </ac:spMkLst>
        </pc:spChg>
        <pc:spChg chg="add mod topLvl">
          <ac:chgData name="BeltranMontoya, Camilo (NSP)" userId="c6617a72-ddab-40a4-ab08-9da8697dd87c" providerId="ADAL" clId="{EEAE6EF7-3ECC-4E75-A01E-690B4C2AF6FD}" dt="2022-05-23T23:02:41.925" v="3167" actId="164"/>
          <ac:spMkLst>
            <pc:docMk/>
            <pc:sldMk cId="2381535244" sldId="273"/>
            <ac:spMk id="9" creationId="{DB379BA4-CDEF-4AEB-948C-B278FA15F5A9}"/>
          </ac:spMkLst>
        </pc:spChg>
        <pc:spChg chg="add mod topLvl">
          <ac:chgData name="BeltranMontoya, Camilo (NSP)" userId="c6617a72-ddab-40a4-ab08-9da8697dd87c" providerId="ADAL" clId="{EEAE6EF7-3ECC-4E75-A01E-690B4C2AF6FD}" dt="2022-05-23T23:02:41.925" v="3167" actId="164"/>
          <ac:spMkLst>
            <pc:docMk/>
            <pc:sldMk cId="2381535244" sldId="273"/>
            <ac:spMk id="10" creationId="{C45EF793-B852-439C-BEBE-E322D37427A9}"/>
          </ac:spMkLst>
        </pc:spChg>
        <pc:spChg chg="add mod topLvl">
          <ac:chgData name="BeltranMontoya, Camilo (NSP)" userId="c6617a72-ddab-40a4-ab08-9da8697dd87c" providerId="ADAL" clId="{EEAE6EF7-3ECC-4E75-A01E-690B4C2AF6FD}" dt="2022-05-23T23:02:41.925" v="3167" actId="164"/>
          <ac:spMkLst>
            <pc:docMk/>
            <pc:sldMk cId="2381535244" sldId="273"/>
            <ac:spMk id="11" creationId="{C4D7024B-16CA-49A8-9FDC-61A897AA3D2E}"/>
          </ac:spMkLst>
        </pc:spChg>
        <pc:spChg chg="add mod topLvl">
          <ac:chgData name="BeltranMontoya, Camilo (NSP)" userId="c6617a72-ddab-40a4-ab08-9da8697dd87c" providerId="ADAL" clId="{EEAE6EF7-3ECC-4E75-A01E-690B4C2AF6FD}" dt="2022-05-23T23:02:41.925" v="3167" actId="164"/>
          <ac:spMkLst>
            <pc:docMk/>
            <pc:sldMk cId="2381535244" sldId="273"/>
            <ac:spMk id="12" creationId="{716B87C5-A4D1-4B58-A36F-058EFE8A195D}"/>
          </ac:spMkLst>
        </pc:spChg>
        <pc:spChg chg="add mod topLvl">
          <ac:chgData name="BeltranMontoya, Camilo (NSP)" userId="c6617a72-ddab-40a4-ab08-9da8697dd87c" providerId="ADAL" clId="{EEAE6EF7-3ECC-4E75-A01E-690B4C2AF6FD}" dt="2022-05-23T23:02:41.925" v="3167" actId="164"/>
          <ac:spMkLst>
            <pc:docMk/>
            <pc:sldMk cId="2381535244" sldId="273"/>
            <ac:spMk id="13" creationId="{1FE95FAE-DAA4-4684-A70F-1E6A4332F021}"/>
          </ac:spMkLst>
        </pc:spChg>
        <pc:spChg chg="add mod topLvl">
          <ac:chgData name="BeltranMontoya, Camilo (NSP)" userId="c6617a72-ddab-40a4-ab08-9da8697dd87c" providerId="ADAL" clId="{EEAE6EF7-3ECC-4E75-A01E-690B4C2AF6FD}" dt="2022-05-24T00:05:33.575" v="3654" actId="207"/>
          <ac:spMkLst>
            <pc:docMk/>
            <pc:sldMk cId="2381535244" sldId="273"/>
            <ac:spMk id="15" creationId="{F1A04AC2-E332-4211-8CBC-1DC851B2B052}"/>
          </ac:spMkLst>
        </pc:spChg>
        <pc:spChg chg="add mod topLvl">
          <ac:chgData name="BeltranMontoya, Camilo (NSP)" userId="c6617a72-ddab-40a4-ab08-9da8697dd87c" providerId="ADAL" clId="{EEAE6EF7-3ECC-4E75-A01E-690B4C2AF6FD}" dt="2022-05-23T23:11:06.444" v="3228" actId="207"/>
          <ac:spMkLst>
            <pc:docMk/>
            <pc:sldMk cId="2381535244" sldId="273"/>
            <ac:spMk id="17" creationId="{5FC92825-367D-4241-8B83-3F5586524DFB}"/>
          </ac:spMkLst>
        </pc:spChg>
        <pc:spChg chg="add mod topLvl">
          <ac:chgData name="BeltranMontoya, Camilo (NSP)" userId="c6617a72-ddab-40a4-ab08-9da8697dd87c" providerId="ADAL" clId="{EEAE6EF7-3ECC-4E75-A01E-690B4C2AF6FD}" dt="2022-05-23T23:07:22.923" v="3220" actId="113"/>
          <ac:spMkLst>
            <pc:docMk/>
            <pc:sldMk cId="2381535244" sldId="273"/>
            <ac:spMk id="19" creationId="{8ABC15BE-F0EB-4B4B-8660-D57A44005D81}"/>
          </ac:spMkLst>
        </pc:spChg>
        <pc:spChg chg="add mod topLvl">
          <ac:chgData name="BeltranMontoya, Camilo (NSP)" userId="c6617a72-ddab-40a4-ab08-9da8697dd87c" providerId="ADAL" clId="{EEAE6EF7-3ECC-4E75-A01E-690B4C2AF6FD}" dt="2022-05-23T23:07:27.311" v="3222" actId="113"/>
          <ac:spMkLst>
            <pc:docMk/>
            <pc:sldMk cId="2381535244" sldId="273"/>
            <ac:spMk id="21" creationId="{6011F544-58A8-498E-8786-E62FE31E3FDB}"/>
          </ac:spMkLst>
        </pc:spChg>
        <pc:spChg chg="add mod topLvl">
          <ac:chgData name="BeltranMontoya, Camilo (NSP)" userId="c6617a72-ddab-40a4-ab08-9da8697dd87c" providerId="ADAL" clId="{EEAE6EF7-3ECC-4E75-A01E-690B4C2AF6FD}" dt="2022-05-23T23:07:37.045" v="3225" actId="1076"/>
          <ac:spMkLst>
            <pc:docMk/>
            <pc:sldMk cId="2381535244" sldId="273"/>
            <ac:spMk id="23" creationId="{E8837559-337F-4752-B3C9-49701255910C}"/>
          </ac:spMkLst>
        </pc:spChg>
        <pc:spChg chg="add del mod">
          <ac:chgData name="BeltranMontoya, Camilo (NSP)" userId="c6617a72-ddab-40a4-ab08-9da8697dd87c" providerId="ADAL" clId="{EEAE6EF7-3ECC-4E75-A01E-690B4C2AF6FD}" dt="2022-05-23T17:48:09.644" v="2701" actId="478"/>
          <ac:spMkLst>
            <pc:docMk/>
            <pc:sldMk cId="2381535244" sldId="273"/>
            <ac:spMk id="24" creationId="{FB5C3D64-0005-49A3-9C06-1FE59224AFA4}"/>
          </ac:spMkLst>
        </pc:spChg>
        <pc:spChg chg="add del mod">
          <ac:chgData name="BeltranMontoya, Camilo (NSP)" userId="c6617a72-ddab-40a4-ab08-9da8697dd87c" providerId="ADAL" clId="{EEAE6EF7-3ECC-4E75-A01E-690B4C2AF6FD}" dt="2022-05-23T17:49:12.023" v="2712" actId="478"/>
          <ac:spMkLst>
            <pc:docMk/>
            <pc:sldMk cId="2381535244" sldId="273"/>
            <ac:spMk id="25" creationId="{5436C590-0F4C-4236-BA52-9D9B1CB8DACA}"/>
          </ac:spMkLst>
        </pc:spChg>
        <pc:spChg chg="add del mod">
          <ac:chgData name="BeltranMontoya, Camilo (NSP)" userId="c6617a72-ddab-40a4-ab08-9da8697dd87c" providerId="ADAL" clId="{EEAE6EF7-3ECC-4E75-A01E-690B4C2AF6FD}" dt="2022-05-23T17:48:04.332" v="2700" actId="478"/>
          <ac:spMkLst>
            <pc:docMk/>
            <pc:sldMk cId="2381535244" sldId="273"/>
            <ac:spMk id="26" creationId="{00881A2F-080C-4DE8-959B-7D612A3C0245}"/>
          </ac:spMkLst>
        </pc:spChg>
        <pc:spChg chg="add del mod">
          <ac:chgData name="BeltranMontoya, Camilo (NSP)" userId="c6617a72-ddab-40a4-ab08-9da8697dd87c" providerId="ADAL" clId="{EEAE6EF7-3ECC-4E75-A01E-690B4C2AF6FD}" dt="2022-05-23T17:50:02.943" v="2724" actId="478"/>
          <ac:spMkLst>
            <pc:docMk/>
            <pc:sldMk cId="2381535244" sldId="273"/>
            <ac:spMk id="27" creationId="{D81CD78A-0393-45E9-BEC0-8119D3D02F5A}"/>
          </ac:spMkLst>
        </pc:spChg>
        <pc:spChg chg="add del mod">
          <ac:chgData name="BeltranMontoya, Camilo (NSP)" userId="c6617a72-ddab-40a4-ab08-9da8697dd87c" providerId="ADAL" clId="{EEAE6EF7-3ECC-4E75-A01E-690B4C2AF6FD}" dt="2022-05-23T17:49:09.403" v="2710" actId="478"/>
          <ac:spMkLst>
            <pc:docMk/>
            <pc:sldMk cId="2381535244" sldId="273"/>
            <ac:spMk id="28" creationId="{9BB795B8-F31D-4BF2-ACC4-1C55D997AC3A}"/>
          </ac:spMkLst>
        </pc:spChg>
        <pc:spChg chg="add del mod">
          <ac:chgData name="BeltranMontoya, Camilo (NSP)" userId="c6617a72-ddab-40a4-ab08-9da8697dd87c" providerId="ADAL" clId="{EEAE6EF7-3ECC-4E75-A01E-690B4C2AF6FD}" dt="2022-05-23T17:49:10.526" v="2711" actId="478"/>
          <ac:spMkLst>
            <pc:docMk/>
            <pc:sldMk cId="2381535244" sldId="273"/>
            <ac:spMk id="29" creationId="{369CFB74-9A7B-4B8D-AA85-B1F9C0423420}"/>
          </ac:spMkLst>
        </pc:spChg>
        <pc:spChg chg="add del mod">
          <ac:chgData name="BeltranMontoya, Camilo (NSP)" userId="c6617a72-ddab-40a4-ab08-9da8697dd87c" providerId="ADAL" clId="{EEAE6EF7-3ECC-4E75-A01E-690B4C2AF6FD}" dt="2022-05-23T17:49:59.865" v="2723" actId="478"/>
          <ac:spMkLst>
            <pc:docMk/>
            <pc:sldMk cId="2381535244" sldId="273"/>
            <ac:spMk id="30" creationId="{C92F5198-BCFC-4FEB-A358-15741B4D7146}"/>
          </ac:spMkLst>
        </pc:spChg>
        <pc:spChg chg="add del mod">
          <ac:chgData name="BeltranMontoya, Camilo (NSP)" userId="c6617a72-ddab-40a4-ab08-9da8697dd87c" providerId="ADAL" clId="{EEAE6EF7-3ECC-4E75-A01E-690B4C2AF6FD}" dt="2022-05-23T17:49:58.411" v="2722" actId="478"/>
          <ac:spMkLst>
            <pc:docMk/>
            <pc:sldMk cId="2381535244" sldId="273"/>
            <ac:spMk id="31" creationId="{D0FFB248-7B4A-4438-BC7B-AE800C217CEB}"/>
          </ac:spMkLst>
        </pc:spChg>
        <pc:spChg chg="add del mod">
          <ac:chgData name="BeltranMontoya, Camilo (NSP)" userId="c6617a72-ddab-40a4-ab08-9da8697dd87c" providerId="ADAL" clId="{EEAE6EF7-3ECC-4E75-A01E-690B4C2AF6FD}" dt="2022-05-23T17:49:57.024" v="2720" actId="478"/>
          <ac:spMkLst>
            <pc:docMk/>
            <pc:sldMk cId="2381535244" sldId="273"/>
            <ac:spMk id="32" creationId="{A864BD16-65F4-4C04-A4CA-F0EBF053FEA6}"/>
          </ac:spMkLst>
        </pc:spChg>
        <pc:spChg chg="add del mod">
          <ac:chgData name="BeltranMontoya, Camilo (NSP)" userId="c6617a72-ddab-40a4-ab08-9da8697dd87c" providerId="ADAL" clId="{EEAE6EF7-3ECC-4E75-A01E-690B4C2AF6FD}" dt="2022-05-23T17:54:20.605" v="2740" actId="21"/>
          <ac:spMkLst>
            <pc:docMk/>
            <pc:sldMk cId="2381535244" sldId="273"/>
            <ac:spMk id="36" creationId="{C3DEDA08-7E51-44E7-A8D7-B5DA42561279}"/>
          </ac:spMkLst>
        </pc:spChg>
        <pc:spChg chg="add del mod ord">
          <ac:chgData name="BeltranMontoya, Camilo (NSP)" userId="c6617a72-ddab-40a4-ab08-9da8697dd87c" providerId="ADAL" clId="{EEAE6EF7-3ECC-4E75-A01E-690B4C2AF6FD}" dt="2022-05-23T18:02:24.553" v="2825" actId="478"/>
          <ac:spMkLst>
            <pc:docMk/>
            <pc:sldMk cId="2381535244" sldId="273"/>
            <ac:spMk id="37" creationId="{4BA74F16-C7A6-4DA5-8566-685DBE067F24}"/>
          </ac:spMkLst>
        </pc:spChg>
        <pc:spChg chg="add del mod">
          <ac:chgData name="BeltranMontoya, Camilo (NSP)" userId="c6617a72-ddab-40a4-ab08-9da8697dd87c" providerId="ADAL" clId="{EEAE6EF7-3ECC-4E75-A01E-690B4C2AF6FD}" dt="2022-05-23T18:02:34.491" v="2827" actId="478"/>
          <ac:spMkLst>
            <pc:docMk/>
            <pc:sldMk cId="2381535244" sldId="273"/>
            <ac:spMk id="38" creationId="{8EF58659-7180-49A7-9177-8259DB32E73A}"/>
          </ac:spMkLst>
        </pc:spChg>
        <pc:spChg chg="add del">
          <ac:chgData name="BeltranMontoya, Camilo (NSP)" userId="c6617a72-ddab-40a4-ab08-9da8697dd87c" providerId="ADAL" clId="{EEAE6EF7-3ECC-4E75-A01E-690B4C2AF6FD}" dt="2022-05-23T18:01:14.418" v="2815" actId="478"/>
          <ac:spMkLst>
            <pc:docMk/>
            <pc:sldMk cId="2381535244" sldId="273"/>
            <ac:spMk id="39" creationId="{778C6F0E-5895-46D9-9006-CA2A6D7E9CFB}"/>
          </ac:spMkLst>
        </pc:spChg>
        <pc:spChg chg="add mod ord">
          <ac:chgData name="BeltranMontoya, Camilo (NSP)" userId="c6617a72-ddab-40a4-ab08-9da8697dd87c" providerId="ADAL" clId="{EEAE6EF7-3ECC-4E75-A01E-690B4C2AF6FD}" dt="2022-05-23T23:02:41.925" v="3167" actId="164"/>
          <ac:spMkLst>
            <pc:docMk/>
            <pc:sldMk cId="2381535244" sldId="273"/>
            <ac:spMk id="40" creationId="{9DB39313-8651-442D-A906-235F328B6428}"/>
          </ac:spMkLst>
        </pc:spChg>
        <pc:spChg chg="add mod">
          <ac:chgData name="BeltranMontoya, Camilo (NSP)" userId="c6617a72-ddab-40a4-ab08-9da8697dd87c" providerId="ADAL" clId="{EEAE6EF7-3ECC-4E75-A01E-690B4C2AF6FD}" dt="2022-05-23T18:02:42.997" v="2829" actId="571"/>
          <ac:spMkLst>
            <pc:docMk/>
            <pc:sldMk cId="2381535244" sldId="273"/>
            <ac:spMk id="41" creationId="{09E6C540-1388-4F08-A64F-E9FC90D07FB1}"/>
          </ac:spMkLst>
        </pc:spChg>
        <pc:spChg chg="add mod">
          <ac:chgData name="BeltranMontoya, Camilo (NSP)" userId="c6617a72-ddab-40a4-ab08-9da8697dd87c" providerId="ADAL" clId="{EEAE6EF7-3ECC-4E75-A01E-690B4C2AF6FD}" dt="2022-05-23T18:02:42.997" v="2829" actId="571"/>
          <ac:spMkLst>
            <pc:docMk/>
            <pc:sldMk cId="2381535244" sldId="273"/>
            <ac:spMk id="42" creationId="{175C6CF6-CA05-471D-BB1C-FCC4A495EE5E}"/>
          </ac:spMkLst>
        </pc:spChg>
        <pc:spChg chg="add del mod ord">
          <ac:chgData name="BeltranMontoya, Camilo (NSP)" userId="c6617a72-ddab-40a4-ab08-9da8697dd87c" providerId="ADAL" clId="{EEAE6EF7-3ECC-4E75-A01E-690B4C2AF6FD}" dt="2022-05-23T18:06:15.531" v="2857" actId="478"/>
          <ac:spMkLst>
            <pc:docMk/>
            <pc:sldMk cId="2381535244" sldId="273"/>
            <ac:spMk id="49" creationId="{F1CDDA10-F392-4A72-981A-31DE855122B6}"/>
          </ac:spMkLst>
        </pc:spChg>
        <pc:spChg chg="add mod ord">
          <ac:chgData name="BeltranMontoya, Camilo (NSP)" userId="c6617a72-ddab-40a4-ab08-9da8697dd87c" providerId="ADAL" clId="{EEAE6EF7-3ECC-4E75-A01E-690B4C2AF6FD}" dt="2022-05-23T23:02:41.925" v="3167" actId="164"/>
          <ac:spMkLst>
            <pc:docMk/>
            <pc:sldMk cId="2381535244" sldId="273"/>
            <ac:spMk id="50" creationId="{A5B242E5-3920-4A8F-A8BC-22F7B7C4C943}"/>
          </ac:spMkLst>
        </pc:spChg>
        <pc:spChg chg="add mod ord">
          <ac:chgData name="BeltranMontoya, Camilo (NSP)" userId="c6617a72-ddab-40a4-ab08-9da8697dd87c" providerId="ADAL" clId="{EEAE6EF7-3ECC-4E75-A01E-690B4C2AF6FD}" dt="2022-05-23T23:02:41.925" v="3167" actId="164"/>
          <ac:spMkLst>
            <pc:docMk/>
            <pc:sldMk cId="2381535244" sldId="273"/>
            <ac:spMk id="51" creationId="{2AE7199C-070B-4968-8C67-A12330A25BE4}"/>
          </ac:spMkLst>
        </pc:spChg>
        <pc:spChg chg="add mod ord">
          <ac:chgData name="BeltranMontoya, Camilo (NSP)" userId="c6617a72-ddab-40a4-ab08-9da8697dd87c" providerId="ADAL" clId="{EEAE6EF7-3ECC-4E75-A01E-690B4C2AF6FD}" dt="2022-05-23T23:02:41.925" v="3167" actId="164"/>
          <ac:spMkLst>
            <pc:docMk/>
            <pc:sldMk cId="2381535244" sldId="273"/>
            <ac:spMk id="52" creationId="{F15B8762-CF67-4FA8-A0AA-FC68B682E460}"/>
          </ac:spMkLst>
        </pc:spChg>
        <pc:spChg chg="add mod ord">
          <ac:chgData name="BeltranMontoya, Camilo (NSP)" userId="c6617a72-ddab-40a4-ab08-9da8697dd87c" providerId="ADAL" clId="{EEAE6EF7-3ECC-4E75-A01E-690B4C2AF6FD}" dt="2022-05-23T23:02:41.925" v="3167" actId="164"/>
          <ac:spMkLst>
            <pc:docMk/>
            <pc:sldMk cId="2381535244" sldId="273"/>
            <ac:spMk id="53" creationId="{028D89C4-42E2-4AD2-B284-03CA256EA17E}"/>
          </ac:spMkLst>
        </pc:spChg>
        <pc:spChg chg="add mod ord">
          <ac:chgData name="BeltranMontoya, Camilo (NSP)" userId="c6617a72-ddab-40a4-ab08-9da8697dd87c" providerId="ADAL" clId="{EEAE6EF7-3ECC-4E75-A01E-690B4C2AF6FD}" dt="2022-05-23T23:02:41.925" v="3167" actId="164"/>
          <ac:spMkLst>
            <pc:docMk/>
            <pc:sldMk cId="2381535244" sldId="273"/>
            <ac:spMk id="54" creationId="{74B94706-62B4-43F5-894D-30AA39DBCB8E}"/>
          </ac:spMkLst>
        </pc:spChg>
        <pc:spChg chg="add mod ord">
          <ac:chgData name="BeltranMontoya, Camilo (NSP)" userId="c6617a72-ddab-40a4-ab08-9da8697dd87c" providerId="ADAL" clId="{EEAE6EF7-3ECC-4E75-A01E-690B4C2AF6FD}" dt="2022-05-23T23:02:41.925" v="3167" actId="164"/>
          <ac:spMkLst>
            <pc:docMk/>
            <pc:sldMk cId="2381535244" sldId="273"/>
            <ac:spMk id="67" creationId="{CF5CB63D-706F-47E5-8A0B-29CE2FCC1D43}"/>
          </ac:spMkLst>
        </pc:spChg>
        <pc:grpChg chg="add del mod">
          <ac:chgData name="BeltranMontoya, Camilo (NSP)" userId="c6617a72-ddab-40a4-ab08-9da8697dd87c" providerId="ADAL" clId="{EEAE6EF7-3ECC-4E75-A01E-690B4C2AF6FD}" dt="2022-05-23T22:47:14.241" v="2885" actId="165"/>
          <ac:grpSpMkLst>
            <pc:docMk/>
            <pc:sldMk cId="2381535244" sldId="273"/>
            <ac:grpSpMk id="43" creationId="{A1880B63-D034-40CD-8236-B0CB2C1CCAA5}"/>
          </ac:grpSpMkLst>
        </pc:grpChg>
        <pc:grpChg chg="add del mod">
          <ac:chgData name="BeltranMontoya, Camilo (NSP)" userId="c6617a72-ddab-40a4-ab08-9da8697dd87c" providerId="ADAL" clId="{EEAE6EF7-3ECC-4E75-A01E-690B4C2AF6FD}" dt="2022-05-23T22:47:14.241" v="2885" actId="165"/>
          <ac:grpSpMkLst>
            <pc:docMk/>
            <pc:sldMk cId="2381535244" sldId="273"/>
            <ac:grpSpMk id="44" creationId="{78341039-BADF-4DAA-B565-4364BD3FB7AD}"/>
          </ac:grpSpMkLst>
        </pc:grpChg>
        <pc:grpChg chg="add del mod">
          <ac:chgData name="BeltranMontoya, Camilo (NSP)" userId="c6617a72-ddab-40a4-ab08-9da8697dd87c" providerId="ADAL" clId="{EEAE6EF7-3ECC-4E75-A01E-690B4C2AF6FD}" dt="2022-05-23T22:47:14.241" v="2885" actId="165"/>
          <ac:grpSpMkLst>
            <pc:docMk/>
            <pc:sldMk cId="2381535244" sldId="273"/>
            <ac:grpSpMk id="45" creationId="{84CC3B48-EE45-4DCD-9617-F75FE8319ABC}"/>
          </ac:grpSpMkLst>
        </pc:grpChg>
        <pc:grpChg chg="add del mod">
          <ac:chgData name="BeltranMontoya, Camilo (NSP)" userId="c6617a72-ddab-40a4-ab08-9da8697dd87c" providerId="ADAL" clId="{EEAE6EF7-3ECC-4E75-A01E-690B4C2AF6FD}" dt="2022-05-23T22:47:14.241" v="2885" actId="165"/>
          <ac:grpSpMkLst>
            <pc:docMk/>
            <pc:sldMk cId="2381535244" sldId="273"/>
            <ac:grpSpMk id="46" creationId="{B2B7D0F2-14E2-41CD-B1AF-2D53CE81F353}"/>
          </ac:grpSpMkLst>
        </pc:grpChg>
        <pc:grpChg chg="add del mod">
          <ac:chgData name="BeltranMontoya, Camilo (NSP)" userId="c6617a72-ddab-40a4-ab08-9da8697dd87c" providerId="ADAL" clId="{EEAE6EF7-3ECC-4E75-A01E-690B4C2AF6FD}" dt="2022-05-23T22:47:14.241" v="2885" actId="165"/>
          <ac:grpSpMkLst>
            <pc:docMk/>
            <pc:sldMk cId="2381535244" sldId="273"/>
            <ac:grpSpMk id="47" creationId="{EF7D58CB-C59F-4EF2-B7DA-70A94240C245}"/>
          </ac:grpSpMkLst>
        </pc:grpChg>
        <pc:grpChg chg="add del mod">
          <ac:chgData name="BeltranMontoya, Camilo (NSP)" userId="c6617a72-ddab-40a4-ab08-9da8697dd87c" providerId="ADAL" clId="{EEAE6EF7-3ECC-4E75-A01E-690B4C2AF6FD}" dt="2022-05-23T22:47:14.241" v="2885" actId="165"/>
          <ac:grpSpMkLst>
            <pc:docMk/>
            <pc:sldMk cId="2381535244" sldId="273"/>
            <ac:grpSpMk id="48" creationId="{4ACAC917-431F-4D5E-BEC7-2159FD17881B}"/>
          </ac:grpSpMkLst>
        </pc:grpChg>
        <pc:grpChg chg="add mod">
          <ac:chgData name="BeltranMontoya, Camilo (NSP)" userId="c6617a72-ddab-40a4-ab08-9da8697dd87c" providerId="ADAL" clId="{EEAE6EF7-3ECC-4E75-A01E-690B4C2AF6FD}" dt="2022-05-23T23:02:32.947" v="3166" actId="164"/>
          <ac:grpSpMkLst>
            <pc:docMk/>
            <pc:sldMk cId="2381535244" sldId="273"/>
            <ac:grpSpMk id="68" creationId="{70A12B98-E073-434E-B36C-20429D591CDC}"/>
          </ac:grpSpMkLst>
        </pc:grpChg>
        <pc:grpChg chg="add mod">
          <ac:chgData name="BeltranMontoya, Camilo (NSP)" userId="c6617a72-ddab-40a4-ab08-9da8697dd87c" providerId="ADAL" clId="{EEAE6EF7-3ECC-4E75-A01E-690B4C2AF6FD}" dt="2022-05-23T23:02:41.925" v="3167" actId="164"/>
          <ac:grpSpMkLst>
            <pc:docMk/>
            <pc:sldMk cId="2381535244" sldId="273"/>
            <ac:grpSpMk id="69" creationId="{2DA0A4A5-88FB-44EF-95E4-56DCCD3A9849}"/>
          </ac:grpSpMkLst>
        </pc:grpChg>
        <pc:graphicFrameChg chg="del mod">
          <ac:chgData name="BeltranMontoya, Camilo (NSP)" userId="c6617a72-ddab-40a4-ab08-9da8697dd87c" providerId="ADAL" clId="{EEAE6EF7-3ECC-4E75-A01E-690B4C2AF6FD}" dt="2022-05-23T17:44:40.294" v="2656" actId="478"/>
          <ac:graphicFrameMkLst>
            <pc:docMk/>
            <pc:sldMk cId="2381535244" sldId="273"/>
            <ac:graphicFrameMk id="4" creationId="{00000000-0000-0000-0000-000000000000}"/>
          </ac:graphicFrameMkLst>
        </pc:graphicFrameChg>
        <pc:graphicFrameChg chg="add del mod modGraphic">
          <ac:chgData name="BeltranMontoya, Camilo (NSP)" userId="c6617a72-ddab-40a4-ab08-9da8697dd87c" providerId="ADAL" clId="{EEAE6EF7-3ECC-4E75-A01E-690B4C2AF6FD}" dt="2022-05-23T17:53:22.966" v="2728"/>
          <ac:graphicFrameMkLst>
            <pc:docMk/>
            <pc:sldMk cId="2381535244" sldId="273"/>
            <ac:graphicFrameMk id="33" creationId="{DF630C7F-B030-4066-9680-895A2F20E7A3}"/>
          </ac:graphicFrameMkLst>
        </pc:graphicFrameChg>
        <pc:graphicFrameChg chg="add del mod modGraphic">
          <ac:chgData name="BeltranMontoya, Camilo (NSP)" userId="c6617a72-ddab-40a4-ab08-9da8697dd87c" providerId="ADAL" clId="{EEAE6EF7-3ECC-4E75-A01E-690B4C2AF6FD}" dt="2022-05-23T17:53:39.155" v="2734"/>
          <ac:graphicFrameMkLst>
            <pc:docMk/>
            <pc:sldMk cId="2381535244" sldId="273"/>
            <ac:graphicFrameMk id="34" creationId="{5EBA0024-B3CC-4CB8-A7BB-C9106BB6A472}"/>
          </ac:graphicFrameMkLst>
        </pc:graphicFrameChg>
        <pc:picChg chg="add mod modCrop">
          <ac:chgData name="BeltranMontoya, Camilo (NSP)" userId="c6617a72-ddab-40a4-ab08-9da8697dd87c" providerId="ADAL" clId="{EEAE6EF7-3ECC-4E75-A01E-690B4C2AF6FD}" dt="2022-05-24T00:19:09.118" v="3656" actId="1076"/>
          <ac:picMkLst>
            <pc:docMk/>
            <pc:sldMk cId="2381535244" sldId="273"/>
            <ac:picMk id="56" creationId="{98706C01-055E-4B2C-B8DB-A8112F9E29E3}"/>
          </ac:picMkLst>
        </pc:picChg>
        <pc:picChg chg="add mod modCrop">
          <ac:chgData name="BeltranMontoya, Camilo (NSP)" userId="c6617a72-ddab-40a4-ab08-9da8697dd87c" providerId="ADAL" clId="{EEAE6EF7-3ECC-4E75-A01E-690B4C2AF6FD}" dt="2022-05-23T23:02:41.925" v="3167" actId="164"/>
          <ac:picMkLst>
            <pc:docMk/>
            <pc:sldMk cId="2381535244" sldId="273"/>
            <ac:picMk id="58" creationId="{D524816D-7A2E-4FBE-996F-7DAA11AB7BEE}"/>
          </ac:picMkLst>
        </pc:picChg>
        <pc:picChg chg="add mod modCrop">
          <ac:chgData name="BeltranMontoya, Camilo (NSP)" userId="c6617a72-ddab-40a4-ab08-9da8697dd87c" providerId="ADAL" clId="{EEAE6EF7-3ECC-4E75-A01E-690B4C2AF6FD}" dt="2022-05-23T23:02:41.925" v="3167" actId="164"/>
          <ac:picMkLst>
            <pc:docMk/>
            <pc:sldMk cId="2381535244" sldId="273"/>
            <ac:picMk id="60" creationId="{786F5ABA-8BC8-4A44-B3B5-C2036F6FFF27}"/>
          </ac:picMkLst>
        </pc:picChg>
        <pc:picChg chg="add mod modCrop">
          <ac:chgData name="BeltranMontoya, Camilo (NSP)" userId="c6617a72-ddab-40a4-ab08-9da8697dd87c" providerId="ADAL" clId="{EEAE6EF7-3ECC-4E75-A01E-690B4C2AF6FD}" dt="2022-05-23T23:02:41.925" v="3167" actId="164"/>
          <ac:picMkLst>
            <pc:docMk/>
            <pc:sldMk cId="2381535244" sldId="273"/>
            <ac:picMk id="62" creationId="{6FA74B93-2CDB-45B7-B271-009792375894}"/>
          </ac:picMkLst>
        </pc:picChg>
        <pc:picChg chg="add mod modCrop">
          <ac:chgData name="BeltranMontoya, Camilo (NSP)" userId="c6617a72-ddab-40a4-ab08-9da8697dd87c" providerId="ADAL" clId="{EEAE6EF7-3ECC-4E75-A01E-690B4C2AF6FD}" dt="2022-05-23T23:02:41.925" v="3167" actId="164"/>
          <ac:picMkLst>
            <pc:docMk/>
            <pc:sldMk cId="2381535244" sldId="273"/>
            <ac:picMk id="64" creationId="{00931B7E-414E-47C8-AC8C-B33796D4B717}"/>
          </ac:picMkLst>
        </pc:picChg>
        <pc:picChg chg="add mod modCrop">
          <ac:chgData name="BeltranMontoya, Camilo (NSP)" userId="c6617a72-ddab-40a4-ab08-9da8697dd87c" providerId="ADAL" clId="{EEAE6EF7-3ECC-4E75-A01E-690B4C2AF6FD}" dt="2022-05-24T00:19:15.478" v="3658" actId="1076"/>
          <ac:picMkLst>
            <pc:docMk/>
            <pc:sldMk cId="2381535244" sldId="273"/>
            <ac:picMk id="66" creationId="{CFBB43C5-5B2D-46EA-A9B2-2AB8EDFDB851}"/>
          </ac:picMkLst>
        </pc:picChg>
      </pc:sldChg>
      <pc:sldChg chg="addSp delSp modSp mod modCm">
        <pc:chgData name="BeltranMontoya, Camilo (NSP)" userId="c6617a72-ddab-40a4-ab08-9da8697dd87c" providerId="ADAL" clId="{EEAE6EF7-3ECC-4E75-A01E-690B4C2AF6FD}" dt="2022-05-19T20:41:43.146" v="2026" actId="1037"/>
        <pc:sldMkLst>
          <pc:docMk/>
          <pc:sldMk cId="1723327898" sldId="274"/>
        </pc:sldMkLst>
        <pc:spChg chg="mod">
          <ac:chgData name="BeltranMontoya, Camilo (NSP)" userId="c6617a72-ddab-40a4-ab08-9da8697dd87c" providerId="ADAL" clId="{EEAE6EF7-3ECC-4E75-A01E-690B4C2AF6FD}" dt="2022-05-19T20:30:10.429" v="1883" actId="1076"/>
          <ac:spMkLst>
            <pc:docMk/>
            <pc:sldMk cId="1723327898" sldId="274"/>
            <ac:spMk id="2" creationId="{00000000-0000-0000-0000-000000000000}"/>
          </ac:spMkLst>
        </pc:spChg>
        <pc:spChg chg="add mod ord">
          <ac:chgData name="BeltranMontoya, Camilo (NSP)" userId="c6617a72-ddab-40a4-ab08-9da8697dd87c" providerId="ADAL" clId="{EEAE6EF7-3ECC-4E75-A01E-690B4C2AF6FD}" dt="2022-05-19T20:38:12.733" v="2005" actId="1076"/>
          <ac:spMkLst>
            <pc:docMk/>
            <pc:sldMk cId="1723327898" sldId="274"/>
            <ac:spMk id="3" creationId="{55FD779A-CACF-4143-9A31-ADF6D6B1AF64}"/>
          </ac:spMkLst>
        </pc:spChg>
        <pc:spChg chg="add mod">
          <ac:chgData name="BeltranMontoya, Camilo (NSP)" userId="c6617a72-ddab-40a4-ab08-9da8697dd87c" providerId="ADAL" clId="{EEAE6EF7-3ECC-4E75-A01E-690B4C2AF6FD}" dt="2022-05-19T20:36:26.835" v="1976" actId="1076"/>
          <ac:spMkLst>
            <pc:docMk/>
            <pc:sldMk cId="1723327898" sldId="274"/>
            <ac:spMk id="5" creationId="{E77ECA5E-2B1A-4DC0-ADCB-9BD5D3B6A588}"/>
          </ac:spMkLst>
        </pc:spChg>
        <pc:spChg chg="mod">
          <ac:chgData name="BeltranMontoya, Camilo (NSP)" userId="c6617a72-ddab-40a4-ab08-9da8697dd87c" providerId="ADAL" clId="{EEAE6EF7-3ECC-4E75-A01E-690B4C2AF6FD}" dt="2022-05-19T20:38:17.010" v="2006" actId="1076"/>
          <ac:spMkLst>
            <pc:docMk/>
            <pc:sldMk cId="1723327898" sldId="274"/>
            <ac:spMk id="6" creationId="{00000000-0000-0000-0000-000000000000}"/>
          </ac:spMkLst>
        </pc:spChg>
        <pc:spChg chg="mod ord">
          <ac:chgData name="BeltranMontoya, Camilo (NSP)" userId="c6617a72-ddab-40a4-ab08-9da8697dd87c" providerId="ADAL" clId="{EEAE6EF7-3ECC-4E75-A01E-690B4C2AF6FD}" dt="2022-05-19T20:38:08.346" v="2001" actId="1076"/>
          <ac:spMkLst>
            <pc:docMk/>
            <pc:sldMk cId="1723327898" sldId="274"/>
            <ac:spMk id="8" creationId="{00000000-0000-0000-0000-000000000000}"/>
          </ac:spMkLst>
        </pc:spChg>
        <pc:spChg chg="add mod ord">
          <ac:chgData name="BeltranMontoya, Camilo (NSP)" userId="c6617a72-ddab-40a4-ab08-9da8697dd87c" providerId="ADAL" clId="{EEAE6EF7-3ECC-4E75-A01E-690B4C2AF6FD}" dt="2022-05-19T20:37:57.285" v="1997" actId="14100"/>
          <ac:spMkLst>
            <pc:docMk/>
            <pc:sldMk cId="1723327898" sldId="274"/>
            <ac:spMk id="10" creationId="{D8A05C84-964B-4C0C-A638-F23760DAC0BE}"/>
          </ac:spMkLst>
        </pc:spChg>
        <pc:spChg chg="add del mod">
          <ac:chgData name="BeltranMontoya, Camilo (NSP)" userId="c6617a72-ddab-40a4-ab08-9da8697dd87c" providerId="ADAL" clId="{EEAE6EF7-3ECC-4E75-A01E-690B4C2AF6FD}" dt="2022-05-19T20:37:29.661" v="1991" actId="478"/>
          <ac:spMkLst>
            <pc:docMk/>
            <pc:sldMk cId="1723327898" sldId="274"/>
            <ac:spMk id="11" creationId="{3940A6D3-C6FD-46AE-8F71-156EC73B5936}"/>
          </ac:spMkLst>
        </pc:spChg>
        <pc:spChg chg="add del mod">
          <ac:chgData name="BeltranMontoya, Camilo (NSP)" userId="c6617a72-ddab-40a4-ab08-9da8697dd87c" providerId="ADAL" clId="{EEAE6EF7-3ECC-4E75-A01E-690B4C2AF6FD}" dt="2022-05-19T20:37:02.294" v="1988" actId="478"/>
          <ac:spMkLst>
            <pc:docMk/>
            <pc:sldMk cId="1723327898" sldId="274"/>
            <ac:spMk id="12" creationId="{60448F02-5422-495F-BCFD-FF6D9E7B2512}"/>
          </ac:spMkLst>
        </pc:spChg>
        <pc:picChg chg="mod">
          <ac:chgData name="BeltranMontoya, Camilo (NSP)" userId="c6617a72-ddab-40a4-ab08-9da8697dd87c" providerId="ADAL" clId="{EEAE6EF7-3ECC-4E75-A01E-690B4C2AF6FD}" dt="2022-05-19T20:41:43.146" v="2026" actId="1037"/>
          <ac:picMkLst>
            <pc:docMk/>
            <pc:sldMk cId="1723327898" sldId="274"/>
            <ac:picMk id="4" creationId="{00000000-0000-0000-0000-000000000000}"/>
          </ac:picMkLst>
        </pc:picChg>
        <pc:picChg chg="del mod">
          <ac:chgData name="BeltranMontoya, Camilo (NSP)" userId="c6617a72-ddab-40a4-ab08-9da8697dd87c" providerId="ADAL" clId="{EEAE6EF7-3ECC-4E75-A01E-690B4C2AF6FD}" dt="2022-05-19T20:30:15.287" v="1884" actId="478"/>
          <ac:picMkLst>
            <pc:docMk/>
            <pc:sldMk cId="1723327898" sldId="274"/>
            <ac:picMk id="9" creationId="{00000000-0000-0000-0000-000000000000}"/>
          </ac:picMkLst>
        </pc:picChg>
      </pc:sldChg>
      <pc:sldChg chg="addSp delSp modSp mod">
        <pc:chgData name="BeltranMontoya, Camilo (NSP)" userId="c6617a72-ddab-40a4-ab08-9da8697dd87c" providerId="ADAL" clId="{EEAE6EF7-3ECC-4E75-A01E-690B4C2AF6FD}" dt="2022-05-19T21:13:50.517" v="2500" actId="1076"/>
        <pc:sldMkLst>
          <pc:docMk/>
          <pc:sldMk cId="1921155619" sldId="275"/>
        </pc:sldMkLst>
        <pc:spChg chg="mod">
          <ac:chgData name="BeltranMontoya, Camilo (NSP)" userId="c6617a72-ddab-40a4-ab08-9da8697dd87c" providerId="ADAL" clId="{EEAE6EF7-3ECC-4E75-A01E-690B4C2AF6FD}" dt="2022-05-19T21:13:10.042" v="2492" actId="20577"/>
          <ac:spMkLst>
            <pc:docMk/>
            <pc:sldMk cId="1921155619" sldId="275"/>
            <ac:spMk id="2" creationId="{00000000-0000-0000-0000-000000000000}"/>
          </ac:spMkLst>
        </pc:spChg>
        <pc:spChg chg="mod ord">
          <ac:chgData name="BeltranMontoya, Camilo (NSP)" userId="c6617a72-ddab-40a4-ab08-9da8697dd87c" providerId="ADAL" clId="{EEAE6EF7-3ECC-4E75-A01E-690B4C2AF6FD}" dt="2022-05-19T21:13:38.085" v="2499" actId="1076"/>
          <ac:spMkLst>
            <pc:docMk/>
            <pc:sldMk cId="1921155619" sldId="275"/>
            <ac:spMk id="3" creationId="{00000000-0000-0000-0000-000000000000}"/>
          </ac:spMkLst>
        </pc:spChg>
        <pc:spChg chg="del mod topLvl">
          <ac:chgData name="BeltranMontoya, Camilo (NSP)" userId="c6617a72-ddab-40a4-ab08-9da8697dd87c" providerId="ADAL" clId="{EEAE6EF7-3ECC-4E75-A01E-690B4C2AF6FD}" dt="2022-05-19T20:42:11.954" v="2032" actId="478"/>
          <ac:spMkLst>
            <pc:docMk/>
            <pc:sldMk cId="1921155619" sldId="275"/>
            <ac:spMk id="5" creationId="{00000000-0000-0000-0000-000000000000}"/>
          </ac:spMkLst>
        </pc:spChg>
        <pc:spChg chg="mod">
          <ac:chgData name="BeltranMontoya, Camilo (NSP)" userId="c6617a72-ddab-40a4-ab08-9da8697dd87c" providerId="ADAL" clId="{EEAE6EF7-3ECC-4E75-A01E-690B4C2AF6FD}" dt="2022-05-19T21:03:08.070" v="2389" actId="1076"/>
          <ac:spMkLst>
            <pc:docMk/>
            <pc:sldMk cId="1921155619" sldId="275"/>
            <ac:spMk id="6" creationId="{00000000-0000-0000-0000-000000000000}"/>
          </ac:spMkLst>
        </pc:spChg>
        <pc:spChg chg="mod">
          <ac:chgData name="BeltranMontoya, Camilo (NSP)" userId="c6617a72-ddab-40a4-ab08-9da8697dd87c" providerId="ADAL" clId="{EEAE6EF7-3ECC-4E75-A01E-690B4C2AF6FD}" dt="2022-05-19T21:03:20.857" v="2393" actId="1076"/>
          <ac:spMkLst>
            <pc:docMk/>
            <pc:sldMk cId="1921155619" sldId="275"/>
            <ac:spMk id="7" creationId="{00000000-0000-0000-0000-000000000000}"/>
          </ac:spMkLst>
        </pc:spChg>
        <pc:spChg chg="mod">
          <ac:chgData name="BeltranMontoya, Camilo (NSP)" userId="c6617a72-ddab-40a4-ab08-9da8697dd87c" providerId="ADAL" clId="{EEAE6EF7-3ECC-4E75-A01E-690B4C2AF6FD}" dt="2022-05-19T21:03:34.941" v="2397" actId="1076"/>
          <ac:spMkLst>
            <pc:docMk/>
            <pc:sldMk cId="1921155619" sldId="275"/>
            <ac:spMk id="8" creationId="{00000000-0000-0000-0000-000000000000}"/>
          </ac:spMkLst>
        </pc:spChg>
        <pc:spChg chg="mod">
          <ac:chgData name="BeltranMontoya, Camilo (NSP)" userId="c6617a72-ddab-40a4-ab08-9da8697dd87c" providerId="ADAL" clId="{EEAE6EF7-3ECC-4E75-A01E-690B4C2AF6FD}" dt="2022-05-19T21:03:49.772" v="2400" actId="1076"/>
          <ac:spMkLst>
            <pc:docMk/>
            <pc:sldMk cId="1921155619" sldId="275"/>
            <ac:spMk id="9" creationId="{00000000-0000-0000-0000-000000000000}"/>
          </ac:spMkLst>
        </pc:spChg>
        <pc:spChg chg="mod">
          <ac:chgData name="BeltranMontoya, Camilo (NSP)" userId="c6617a72-ddab-40a4-ab08-9da8697dd87c" providerId="ADAL" clId="{EEAE6EF7-3ECC-4E75-A01E-690B4C2AF6FD}" dt="2022-05-19T21:04:03.103" v="2403" actId="1076"/>
          <ac:spMkLst>
            <pc:docMk/>
            <pc:sldMk cId="1921155619" sldId="275"/>
            <ac:spMk id="10" creationId="{00000000-0000-0000-0000-000000000000}"/>
          </ac:spMkLst>
        </pc:spChg>
        <pc:spChg chg="del mod topLvl">
          <ac:chgData name="BeltranMontoya, Camilo (NSP)" userId="c6617a72-ddab-40a4-ab08-9da8697dd87c" providerId="ADAL" clId="{EEAE6EF7-3ECC-4E75-A01E-690B4C2AF6FD}" dt="2022-05-19T20:41:59.816" v="2028" actId="478"/>
          <ac:spMkLst>
            <pc:docMk/>
            <pc:sldMk cId="1921155619" sldId="275"/>
            <ac:spMk id="12" creationId="{00000000-0000-0000-0000-000000000000}"/>
          </ac:spMkLst>
        </pc:spChg>
        <pc:spChg chg="del mod topLvl">
          <ac:chgData name="BeltranMontoya, Camilo (NSP)" userId="c6617a72-ddab-40a4-ab08-9da8697dd87c" providerId="ADAL" clId="{EEAE6EF7-3ECC-4E75-A01E-690B4C2AF6FD}" dt="2022-05-19T21:07:45.988" v="2436" actId="478"/>
          <ac:spMkLst>
            <pc:docMk/>
            <pc:sldMk cId="1921155619" sldId="275"/>
            <ac:spMk id="13" creationId="{00000000-0000-0000-0000-000000000000}"/>
          </ac:spMkLst>
        </pc:spChg>
        <pc:spChg chg="add del mod ord">
          <ac:chgData name="BeltranMontoya, Camilo (NSP)" userId="c6617a72-ddab-40a4-ab08-9da8697dd87c" providerId="ADAL" clId="{EEAE6EF7-3ECC-4E75-A01E-690B4C2AF6FD}" dt="2022-05-19T21:05:53.032" v="2416" actId="478"/>
          <ac:spMkLst>
            <pc:docMk/>
            <pc:sldMk cId="1921155619" sldId="275"/>
            <ac:spMk id="16" creationId="{ADC1EC02-844D-4631-87A3-211B37B35AB9}"/>
          </ac:spMkLst>
        </pc:spChg>
        <pc:spChg chg="add mod ord">
          <ac:chgData name="BeltranMontoya, Camilo (NSP)" userId="c6617a72-ddab-40a4-ab08-9da8697dd87c" providerId="ADAL" clId="{EEAE6EF7-3ECC-4E75-A01E-690B4C2AF6FD}" dt="2022-05-19T21:12:34.728" v="2487" actId="34135"/>
          <ac:spMkLst>
            <pc:docMk/>
            <pc:sldMk cId="1921155619" sldId="275"/>
            <ac:spMk id="17" creationId="{80FEC92C-25A6-4531-B97B-104CE7E5B79E}"/>
          </ac:spMkLst>
        </pc:spChg>
        <pc:spChg chg="mod topLvl">
          <ac:chgData name="BeltranMontoya, Camilo (NSP)" userId="c6617a72-ddab-40a4-ab08-9da8697dd87c" providerId="ADAL" clId="{EEAE6EF7-3ECC-4E75-A01E-690B4C2AF6FD}" dt="2022-05-19T21:12:34.728" v="2487" actId="34135"/>
          <ac:spMkLst>
            <pc:docMk/>
            <pc:sldMk cId="1921155619" sldId="275"/>
            <ac:spMk id="22"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6"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7"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8"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9" creationId="{00000000-0000-0000-0000-000000000000}"/>
          </ac:spMkLst>
        </pc:spChg>
        <pc:spChg chg="add mod ord">
          <ac:chgData name="BeltranMontoya, Camilo (NSP)" userId="c6617a72-ddab-40a4-ab08-9da8697dd87c" providerId="ADAL" clId="{EEAE6EF7-3ECC-4E75-A01E-690B4C2AF6FD}" dt="2022-05-19T21:12:34.728" v="2487" actId="34135"/>
          <ac:spMkLst>
            <pc:docMk/>
            <pc:sldMk cId="1921155619" sldId="275"/>
            <ac:spMk id="34" creationId="{D7B7B84E-8E74-4784-9DE1-605AC99616A7}"/>
          </ac:spMkLst>
        </pc:spChg>
        <pc:spChg chg="add mod ord">
          <ac:chgData name="BeltranMontoya, Camilo (NSP)" userId="c6617a72-ddab-40a4-ab08-9da8697dd87c" providerId="ADAL" clId="{EEAE6EF7-3ECC-4E75-A01E-690B4C2AF6FD}" dt="2022-05-19T21:12:34.728" v="2487" actId="34135"/>
          <ac:spMkLst>
            <pc:docMk/>
            <pc:sldMk cId="1921155619" sldId="275"/>
            <ac:spMk id="35" creationId="{49C992DC-48D4-4351-BE7D-DA28E603D850}"/>
          </ac:spMkLst>
        </pc:spChg>
        <pc:spChg chg="add mod ord">
          <ac:chgData name="BeltranMontoya, Camilo (NSP)" userId="c6617a72-ddab-40a4-ab08-9da8697dd87c" providerId="ADAL" clId="{EEAE6EF7-3ECC-4E75-A01E-690B4C2AF6FD}" dt="2022-05-19T21:12:34.728" v="2487" actId="34135"/>
          <ac:spMkLst>
            <pc:docMk/>
            <pc:sldMk cId="1921155619" sldId="275"/>
            <ac:spMk id="36" creationId="{5A7AA574-0DCB-4ABA-A5F2-7F084567CDD7}"/>
          </ac:spMkLst>
        </pc:spChg>
        <pc:spChg chg="add mod ord">
          <ac:chgData name="BeltranMontoya, Camilo (NSP)" userId="c6617a72-ddab-40a4-ab08-9da8697dd87c" providerId="ADAL" clId="{EEAE6EF7-3ECC-4E75-A01E-690B4C2AF6FD}" dt="2022-05-19T21:12:34.728" v="2487" actId="34135"/>
          <ac:spMkLst>
            <pc:docMk/>
            <pc:sldMk cId="1921155619" sldId="275"/>
            <ac:spMk id="37" creationId="{71E3BE31-4024-4CE1-B6C3-E95596358C2A}"/>
          </ac:spMkLst>
        </pc:spChg>
        <pc:spChg chg="add del mod ord">
          <ac:chgData name="BeltranMontoya, Camilo (NSP)" userId="c6617a72-ddab-40a4-ab08-9da8697dd87c" providerId="ADAL" clId="{EEAE6EF7-3ECC-4E75-A01E-690B4C2AF6FD}" dt="2022-05-19T21:12:34.728" v="2487" actId="34135"/>
          <ac:spMkLst>
            <pc:docMk/>
            <pc:sldMk cId="1921155619" sldId="275"/>
            <ac:spMk id="39" creationId="{86D05979-2989-493F-811C-F775B8D21491}"/>
          </ac:spMkLst>
        </pc:spChg>
        <pc:spChg chg="add mod">
          <ac:chgData name="BeltranMontoya, Camilo (NSP)" userId="c6617a72-ddab-40a4-ab08-9da8697dd87c" providerId="ADAL" clId="{EEAE6EF7-3ECC-4E75-A01E-690B4C2AF6FD}" dt="2022-05-19T21:12:34.728" v="2487" actId="34135"/>
          <ac:spMkLst>
            <pc:docMk/>
            <pc:sldMk cId="1921155619" sldId="275"/>
            <ac:spMk id="40" creationId="{F86838DC-64BE-4107-AB97-1FC85C07DE99}"/>
          </ac:spMkLst>
        </pc:spChg>
        <pc:spChg chg="add mod ord">
          <ac:chgData name="BeltranMontoya, Camilo (NSP)" userId="c6617a72-ddab-40a4-ab08-9da8697dd87c" providerId="ADAL" clId="{EEAE6EF7-3ECC-4E75-A01E-690B4C2AF6FD}" dt="2022-05-19T21:12:34.728" v="2487" actId="34135"/>
          <ac:spMkLst>
            <pc:docMk/>
            <pc:sldMk cId="1921155619" sldId="275"/>
            <ac:spMk id="47" creationId="{01BAA2E4-9197-46D4-B2D0-94B73FD423D1}"/>
          </ac:spMkLst>
        </pc:spChg>
        <pc:spChg chg="add mod">
          <ac:chgData name="BeltranMontoya, Camilo (NSP)" userId="c6617a72-ddab-40a4-ab08-9da8697dd87c" providerId="ADAL" clId="{EEAE6EF7-3ECC-4E75-A01E-690B4C2AF6FD}" dt="2022-05-19T21:13:50.517" v="2500" actId="1076"/>
          <ac:spMkLst>
            <pc:docMk/>
            <pc:sldMk cId="1921155619" sldId="275"/>
            <ac:spMk id="51" creationId="{8AB48934-F8C2-403C-8E8C-9026C14F317D}"/>
          </ac:spMkLst>
        </pc:spChg>
        <pc:spChg chg="del mod topLvl">
          <ac:chgData name="BeltranMontoya, Camilo (NSP)" userId="c6617a72-ddab-40a4-ab08-9da8697dd87c" providerId="ADAL" clId="{EEAE6EF7-3ECC-4E75-A01E-690B4C2AF6FD}" dt="2022-05-19T20:58:34.768" v="2320" actId="478"/>
          <ac:spMkLst>
            <pc:docMk/>
            <pc:sldMk cId="1921155619" sldId="275"/>
            <ac:spMk id="54" creationId="{00000000-0000-0000-0000-000000000000}"/>
          </ac:spMkLst>
        </pc:spChg>
        <pc:spChg chg="mod topLvl">
          <ac:chgData name="BeltranMontoya, Camilo (NSP)" userId="c6617a72-ddab-40a4-ab08-9da8697dd87c" providerId="ADAL" clId="{EEAE6EF7-3ECC-4E75-A01E-690B4C2AF6FD}" dt="2022-05-19T21:12:55.627" v="2491" actId="1076"/>
          <ac:spMkLst>
            <pc:docMk/>
            <pc:sldMk cId="1921155619" sldId="275"/>
            <ac:spMk id="55" creationId="{00000000-0000-0000-0000-000000000000}"/>
          </ac:spMkLst>
        </pc:spChg>
        <pc:grpChg chg="add mod ord">
          <ac:chgData name="BeltranMontoya, Camilo (NSP)" userId="c6617a72-ddab-40a4-ab08-9da8697dd87c" providerId="ADAL" clId="{EEAE6EF7-3ECC-4E75-A01E-690B4C2AF6FD}" dt="2022-05-19T21:12:34.728" v="2487" actId="34135"/>
          <ac:grpSpMkLst>
            <pc:docMk/>
            <pc:sldMk cId="1921155619" sldId="275"/>
            <ac:grpSpMk id="41" creationId="{EBAF0957-1D24-446B-9AE4-962F2A9D70CB}"/>
          </ac:grpSpMkLst>
        </pc:grpChg>
        <pc:grpChg chg="add mod ord">
          <ac:chgData name="BeltranMontoya, Camilo (NSP)" userId="c6617a72-ddab-40a4-ab08-9da8697dd87c" providerId="ADAL" clId="{EEAE6EF7-3ECC-4E75-A01E-690B4C2AF6FD}" dt="2022-05-19T21:12:34.728" v="2487" actId="34135"/>
          <ac:grpSpMkLst>
            <pc:docMk/>
            <pc:sldMk cId="1921155619" sldId="275"/>
            <ac:grpSpMk id="43" creationId="{30949EB5-72CB-4D24-9AD3-FD5AAD28EB22}"/>
          </ac:grpSpMkLst>
        </pc:grpChg>
        <pc:grpChg chg="add del mod">
          <ac:chgData name="BeltranMontoya, Camilo (NSP)" userId="c6617a72-ddab-40a4-ab08-9da8697dd87c" providerId="ADAL" clId="{EEAE6EF7-3ECC-4E75-A01E-690B4C2AF6FD}" dt="2022-05-19T20:58:32.634" v="2319" actId="165"/>
          <ac:grpSpMkLst>
            <pc:docMk/>
            <pc:sldMk cId="1921155619" sldId="275"/>
            <ac:grpSpMk id="56" creationId="{00000000-0000-0000-0000-000000000000}"/>
          </ac:grpSpMkLst>
        </pc:grpChg>
        <pc:grpChg chg="del mod">
          <ac:chgData name="BeltranMontoya, Camilo (NSP)" userId="c6617a72-ddab-40a4-ab08-9da8697dd87c" providerId="ADAL" clId="{EEAE6EF7-3ECC-4E75-A01E-690B4C2AF6FD}" dt="2022-05-19T11:21:20.553" v="1" actId="165"/>
          <ac:grpSpMkLst>
            <pc:docMk/>
            <pc:sldMk cId="1921155619" sldId="275"/>
            <ac:grpSpMk id="57" creationId="{00000000-0000-0000-0000-000000000000}"/>
          </ac:grpSpMkLst>
        </pc:grpChg>
        <pc:cxnChg chg="add del mod">
          <ac:chgData name="BeltranMontoya, Camilo (NSP)" userId="c6617a72-ddab-40a4-ab08-9da8697dd87c" providerId="ADAL" clId="{EEAE6EF7-3ECC-4E75-A01E-690B4C2AF6FD}" dt="2022-05-19T21:02:13.301" v="2375" actId="478"/>
          <ac:cxnSpMkLst>
            <pc:docMk/>
            <pc:sldMk cId="1921155619" sldId="275"/>
            <ac:cxnSpMk id="19" creationId="{5EAA64FC-7509-4297-9190-F63E95685D32}"/>
          </ac:cxnSpMkLst>
        </pc:cxnChg>
        <pc:cxnChg chg="add del mod">
          <ac:chgData name="BeltranMontoya, Camilo (NSP)" userId="c6617a72-ddab-40a4-ab08-9da8697dd87c" providerId="ADAL" clId="{EEAE6EF7-3ECC-4E75-A01E-690B4C2AF6FD}" dt="2022-05-19T21:02:14.393" v="2376" actId="478"/>
          <ac:cxnSpMkLst>
            <pc:docMk/>
            <pc:sldMk cId="1921155619" sldId="275"/>
            <ac:cxnSpMk id="21" creationId="{7EA6350A-5E61-4ECF-9753-C67388208E53}"/>
          </ac:cxnSpMkLst>
        </pc:cxnChg>
        <pc:cxnChg chg="del mod topLvl">
          <ac:chgData name="BeltranMontoya, Camilo (NSP)" userId="c6617a72-ddab-40a4-ab08-9da8697dd87c" providerId="ADAL" clId="{EEAE6EF7-3ECC-4E75-A01E-690B4C2AF6FD}" dt="2022-05-19T20:42:03.902" v="2030" actId="21"/>
          <ac:cxnSpMkLst>
            <pc:docMk/>
            <pc:sldMk cId="1921155619" sldId="275"/>
            <ac:cxnSpMk id="24" creationId="{00000000-0000-0000-0000-000000000000}"/>
          </ac:cxnSpMkLst>
        </pc:cxnChg>
        <pc:cxnChg chg="del mod topLvl">
          <ac:chgData name="BeltranMontoya, Camilo (NSP)" userId="c6617a72-ddab-40a4-ab08-9da8697dd87c" providerId="ADAL" clId="{EEAE6EF7-3ECC-4E75-A01E-690B4C2AF6FD}" dt="2022-05-19T20:42:13.719" v="2033" actId="478"/>
          <ac:cxnSpMkLst>
            <pc:docMk/>
            <pc:sldMk cId="1921155619" sldId="275"/>
            <ac:cxnSpMk id="30" creationId="{00000000-0000-0000-0000-000000000000}"/>
          </ac:cxnSpMkLst>
        </pc:cxnChg>
        <pc:cxnChg chg="add del mod">
          <ac:chgData name="BeltranMontoya, Camilo (NSP)" userId="c6617a72-ddab-40a4-ab08-9da8697dd87c" providerId="ADAL" clId="{EEAE6EF7-3ECC-4E75-A01E-690B4C2AF6FD}" dt="2022-05-19T21:02:15.229" v="2377" actId="478"/>
          <ac:cxnSpMkLst>
            <pc:docMk/>
            <pc:sldMk cId="1921155619" sldId="275"/>
            <ac:cxnSpMk id="32" creationId="{AE9618E3-A876-4F18-BC75-C5DF83B96572}"/>
          </ac:cxnSpMkLst>
        </pc:cxnChg>
        <pc:cxnChg chg="del mod topLvl">
          <ac:chgData name="BeltranMontoya, Camilo (NSP)" userId="c6617a72-ddab-40a4-ab08-9da8697dd87c" providerId="ADAL" clId="{EEAE6EF7-3ECC-4E75-A01E-690B4C2AF6FD}" dt="2022-05-19T20:42:14.983" v="2035" actId="478"/>
          <ac:cxnSpMkLst>
            <pc:docMk/>
            <pc:sldMk cId="1921155619" sldId="275"/>
            <ac:cxnSpMk id="33" creationId="{00000000-0000-0000-0000-000000000000}"/>
          </ac:cxnSpMkLst>
        </pc:cxnChg>
        <pc:cxnChg chg="add del mod">
          <ac:chgData name="BeltranMontoya, Camilo (NSP)" userId="c6617a72-ddab-40a4-ab08-9da8697dd87c" providerId="ADAL" clId="{EEAE6EF7-3ECC-4E75-A01E-690B4C2AF6FD}" dt="2022-05-19T21:01:33.204" v="2372" actId="478"/>
          <ac:cxnSpMkLst>
            <pc:docMk/>
            <pc:sldMk cId="1921155619" sldId="275"/>
            <ac:cxnSpMk id="42" creationId="{0DC1F9DB-C888-4894-9C87-E64C626126EC}"/>
          </ac:cxnSpMkLst>
        </pc:cxnChg>
        <pc:cxnChg chg="del mod topLvl">
          <ac:chgData name="BeltranMontoya, Camilo (NSP)" userId="c6617a72-ddab-40a4-ab08-9da8697dd87c" providerId="ADAL" clId="{EEAE6EF7-3ECC-4E75-A01E-690B4C2AF6FD}" dt="2022-05-19T20:42:14.212" v="2034" actId="478"/>
          <ac:cxnSpMkLst>
            <pc:docMk/>
            <pc:sldMk cId="1921155619" sldId="275"/>
            <ac:cxnSpMk id="49" creationId="{00000000-0000-0000-0000-000000000000}"/>
          </ac:cxnSpMkLst>
        </pc:cxnChg>
        <pc:cxnChg chg="del mod topLvl">
          <ac:chgData name="BeltranMontoya, Camilo (NSP)" userId="c6617a72-ddab-40a4-ab08-9da8697dd87c" providerId="ADAL" clId="{EEAE6EF7-3ECC-4E75-A01E-690B4C2AF6FD}" dt="2022-05-19T20:42:15.907" v="2036" actId="478"/>
          <ac:cxnSpMkLst>
            <pc:docMk/>
            <pc:sldMk cId="1921155619" sldId="275"/>
            <ac:cxnSpMk id="50" creationId="{00000000-0000-0000-0000-000000000000}"/>
          </ac:cxnSpMkLst>
        </pc:cxnChg>
      </pc:sldChg>
      <pc:sldChg chg="addSp delSp modSp mod">
        <pc:chgData name="BeltranMontoya, Camilo (NSP)" userId="c6617a72-ddab-40a4-ab08-9da8697dd87c" providerId="ADAL" clId="{EEAE6EF7-3ECC-4E75-A01E-690B4C2AF6FD}" dt="2022-05-23T23:45:55.528" v="3397" actId="1076"/>
        <pc:sldMkLst>
          <pc:docMk/>
          <pc:sldMk cId="598974433" sldId="276"/>
        </pc:sldMkLst>
        <pc:spChg chg="del mod">
          <ac:chgData name="BeltranMontoya, Camilo (NSP)" userId="c6617a72-ddab-40a4-ab08-9da8697dd87c" providerId="ADAL" clId="{EEAE6EF7-3ECC-4E75-A01E-690B4C2AF6FD}" dt="2022-05-23T23:04:02.884" v="3177" actId="478"/>
          <ac:spMkLst>
            <pc:docMk/>
            <pc:sldMk cId="598974433" sldId="276"/>
            <ac:spMk id="2" creationId="{00000000-0000-0000-0000-000000000000}"/>
          </ac:spMkLst>
        </pc:spChg>
        <pc:spChg chg="add mod">
          <ac:chgData name="BeltranMontoya, Camilo (NSP)" userId="c6617a72-ddab-40a4-ab08-9da8697dd87c" providerId="ADAL" clId="{EEAE6EF7-3ECC-4E75-A01E-690B4C2AF6FD}" dt="2022-05-23T23:03:58.745" v="3176"/>
          <ac:spMkLst>
            <pc:docMk/>
            <pc:sldMk cId="598974433" sldId="276"/>
            <ac:spMk id="5" creationId="{A6B70F62-9DE6-42E0-8ACE-B1DF9A920343}"/>
          </ac:spMkLst>
        </pc:spChg>
        <pc:spChg chg="mod topLvl">
          <ac:chgData name="BeltranMontoya, Camilo (NSP)" userId="c6617a72-ddab-40a4-ab08-9da8697dd87c" providerId="ADAL" clId="{EEAE6EF7-3ECC-4E75-A01E-690B4C2AF6FD}" dt="2022-05-23T23:04:22.237" v="3179" actId="165"/>
          <ac:spMkLst>
            <pc:docMk/>
            <pc:sldMk cId="598974433" sldId="276"/>
            <ac:spMk id="7" creationId="{AA9A0225-82EA-4FFB-A398-868502D89421}"/>
          </ac:spMkLst>
        </pc:spChg>
        <pc:spChg chg="del mod topLvl">
          <ac:chgData name="BeltranMontoya, Camilo (NSP)" userId="c6617a72-ddab-40a4-ab08-9da8697dd87c" providerId="ADAL" clId="{EEAE6EF7-3ECC-4E75-A01E-690B4C2AF6FD}" dt="2022-05-23T23:45:43.491" v="3396" actId="478"/>
          <ac:spMkLst>
            <pc:docMk/>
            <pc:sldMk cId="598974433" sldId="276"/>
            <ac:spMk id="8" creationId="{A86EEA0D-7B31-40DD-BBE5-0471F37B923A}"/>
          </ac:spMkLst>
        </pc:spChg>
        <pc:spChg chg="mod topLvl">
          <ac:chgData name="BeltranMontoya, Camilo (NSP)" userId="c6617a72-ddab-40a4-ab08-9da8697dd87c" providerId="ADAL" clId="{EEAE6EF7-3ECC-4E75-A01E-690B4C2AF6FD}" dt="2022-05-23T23:14:05.088" v="3233" actId="2711"/>
          <ac:spMkLst>
            <pc:docMk/>
            <pc:sldMk cId="598974433" sldId="276"/>
            <ac:spMk id="9" creationId="{C9B1E548-65AA-48CD-88C2-868479D4B023}"/>
          </ac:spMkLst>
        </pc:spChg>
        <pc:spChg chg="mod topLvl">
          <ac:chgData name="BeltranMontoya, Camilo (NSP)" userId="c6617a72-ddab-40a4-ab08-9da8697dd87c" providerId="ADAL" clId="{EEAE6EF7-3ECC-4E75-A01E-690B4C2AF6FD}" dt="2022-05-23T23:45:55.528" v="3397" actId="1076"/>
          <ac:spMkLst>
            <pc:docMk/>
            <pc:sldMk cId="598974433" sldId="276"/>
            <ac:spMk id="10" creationId="{213DCF2F-FBC7-44AA-B1D7-3E407406DE95}"/>
          </ac:spMkLst>
        </pc:spChg>
        <pc:spChg chg="mod topLvl">
          <ac:chgData name="BeltranMontoya, Camilo (NSP)" userId="c6617a72-ddab-40a4-ab08-9da8697dd87c" providerId="ADAL" clId="{EEAE6EF7-3ECC-4E75-A01E-690B4C2AF6FD}" dt="2022-05-23T23:14:05.088" v="3233" actId="2711"/>
          <ac:spMkLst>
            <pc:docMk/>
            <pc:sldMk cId="598974433" sldId="276"/>
            <ac:spMk id="11" creationId="{EDA32037-09FF-45BB-8555-A52D5B607626}"/>
          </ac:spMkLst>
        </pc:spChg>
        <pc:spChg chg="mod topLvl">
          <ac:chgData name="BeltranMontoya, Camilo (NSP)" userId="c6617a72-ddab-40a4-ab08-9da8697dd87c" providerId="ADAL" clId="{EEAE6EF7-3ECC-4E75-A01E-690B4C2AF6FD}" dt="2022-05-23T23:45:55.528" v="3397" actId="1076"/>
          <ac:spMkLst>
            <pc:docMk/>
            <pc:sldMk cId="598974433" sldId="276"/>
            <ac:spMk id="12" creationId="{B09D18EF-A608-4598-9EFE-133D171FE8BB}"/>
          </ac:spMkLst>
        </pc:spChg>
        <pc:spChg chg="mod topLvl">
          <ac:chgData name="BeltranMontoya, Camilo (NSP)" userId="c6617a72-ddab-40a4-ab08-9da8697dd87c" providerId="ADAL" clId="{EEAE6EF7-3ECC-4E75-A01E-690B4C2AF6FD}" dt="2022-05-23T23:14:05.088" v="3233" actId="2711"/>
          <ac:spMkLst>
            <pc:docMk/>
            <pc:sldMk cId="598974433" sldId="276"/>
            <ac:spMk id="13" creationId="{2157CDC3-F831-4DA2-8C61-DD0664EB4194}"/>
          </ac:spMkLst>
        </pc:spChg>
        <pc:spChg chg="mod topLvl">
          <ac:chgData name="BeltranMontoya, Camilo (NSP)" userId="c6617a72-ddab-40a4-ab08-9da8697dd87c" providerId="ADAL" clId="{EEAE6EF7-3ECC-4E75-A01E-690B4C2AF6FD}" dt="2022-05-23T23:14:05.088" v="3233" actId="2711"/>
          <ac:spMkLst>
            <pc:docMk/>
            <pc:sldMk cId="598974433" sldId="276"/>
            <ac:spMk id="14" creationId="{E9C3D92D-7903-4868-9D49-652604E822B5}"/>
          </ac:spMkLst>
        </pc:spChg>
        <pc:spChg chg="mod topLvl">
          <ac:chgData name="BeltranMontoya, Camilo (NSP)" userId="c6617a72-ddab-40a4-ab08-9da8697dd87c" providerId="ADAL" clId="{EEAE6EF7-3ECC-4E75-A01E-690B4C2AF6FD}" dt="2022-05-23T23:14:15.515" v="3235" actId="113"/>
          <ac:spMkLst>
            <pc:docMk/>
            <pc:sldMk cId="598974433" sldId="276"/>
            <ac:spMk id="15" creationId="{E65A1DE9-066B-4DEE-9C1C-6978F528326E}"/>
          </ac:spMkLst>
        </pc:spChg>
        <pc:spChg chg="mod topLvl">
          <ac:chgData name="BeltranMontoya, Camilo (NSP)" userId="c6617a72-ddab-40a4-ab08-9da8697dd87c" providerId="ADAL" clId="{EEAE6EF7-3ECC-4E75-A01E-690B4C2AF6FD}" dt="2022-05-23T23:14:05.088" v="3233" actId="2711"/>
          <ac:spMkLst>
            <pc:docMk/>
            <pc:sldMk cId="598974433" sldId="276"/>
            <ac:spMk id="16" creationId="{187060B6-DD8B-4EAE-BD00-3F468061EFCB}"/>
          </ac:spMkLst>
        </pc:spChg>
        <pc:spChg chg="mod topLvl">
          <ac:chgData name="BeltranMontoya, Camilo (NSP)" userId="c6617a72-ddab-40a4-ab08-9da8697dd87c" providerId="ADAL" clId="{EEAE6EF7-3ECC-4E75-A01E-690B4C2AF6FD}" dt="2022-05-23T23:14:34.133" v="3250" actId="1076"/>
          <ac:spMkLst>
            <pc:docMk/>
            <pc:sldMk cId="598974433" sldId="276"/>
            <ac:spMk id="17" creationId="{B93BC1EC-8CFD-40B0-BD2D-A4C65C4C1CFC}"/>
          </ac:spMkLst>
        </pc:spChg>
        <pc:spChg chg="mod topLvl">
          <ac:chgData name="BeltranMontoya, Camilo (NSP)" userId="c6617a72-ddab-40a4-ab08-9da8697dd87c" providerId="ADAL" clId="{EEAE6EF7-3ECC-4E75-A01E-690B4C2AF6FD}" dt="2022-05-23T23:14:05.088" v="3233" actId="2711"/>
          <ac:spMkLst>
            <pc:docMk/>
            <pc:sldMk cId="598974433" sldId="276"/>
            <ac:spMk id="18" creationId="{E05742EE-1602-4319-A1EA-1F789F51EBE5}"/>
          </ac:spMkLst>
        </pc:spChg>
        <pc:spChg chg="mod topLvl">
          <ac:chgData name="BeltranMontoya, Camilo (NSP)" userId="c6617a72-ddab-40a4-ab08-9da8697dd87c" providerId="ADAL" clId="{EEAE6EF7-3ECC-4E75-A01E-690B4C2AF6FD}" dt="2022-05-23T23:14:42.663" v="3254" actId="20577"/>
          <ac:spMkLst>
            <pc:docMk/>
            <pc:sldMk cId="598974433" sldId="276"/>
            <ac:spMk id="19" creationId="{1E8B8954-EFE8-4B5B-A898-F6A3DEC91230}"/>
          </ac:spMkLst>
        </pc:spChg>
        <pc:spChg chg="mod topLvl">
          <ac:chgData name="BeltranMontoya, Camilo (NSP)" userId="c6617a72-ddab-40a4-ab08-9da8697dd87c" providerId="ADAL" clId="{EEAE6EF7-3ECC-4E75-A01E-690B4C2AF6FD}" dt="2022-05-23T23:45:55.528" v="3397" actId="1076"/>
          <ac:spMkLst>
            <pc:docMk/>
            <pc:sldMk cId="598974433" sldId="276"/>
            <ac:spMk id="20" creationId="{ECC1558D-8CA6-4770-BBA4-77F4ACFC7E14}"/>
          </ac:spMkLst>
        </pc:spChg>
        <pc:spChg chg="mod topLvl">
          <ac:chgData name="BeltranMontoya, Camilo (NSP)" userId="c6617a72-ddab-40a4-ab08-9da8697dd87c" providerId="ADAL" clId="{EEAE6EF7-3ECC-4E75-A01E-690B4C2AF6FD}" dt="2022-05-23T23:45:55.528" v="3397" actId="1076"/>
          <ac:spMkLst>
            <pc:docMk/>
            <pc:sldMk cId="598974433" sldId="276"/>
            <ac:spMk id="21" creationId="{145F3A96-1FF1-4B48-B9BA-FBDAE4D1790B}"/>
          </ac:spMkLst>
        </pc:spChg>
        <pc:spChg chg="mod topLvl">
          <ac:chgData name="BeltranMontoya, Camilo (NSP)" userId="c6617a72-ddab-40a4-ab08-9da8697dd87c" providerId="ADAL" clId="{EEAE6EF7-3ECC-4E75-A01E-690B4C2AF6FD}" dt="2022-05-23T23:45:55.528" v="3397" actId="1076"/>
          <ac:spMkLst>
            <pc:docMk/>
            <pc:sldMk cId="598974433" sldId="276"/>
            <ac:spMk id="22" creationId="{BE84F34B-9877-4DEE-946E-D1CC2667AE1A}"/>
          </ac:spMkLst>
        </pc:spChg>
        <pc:spChg chg="mod topLvl">
          <ac:chgData name="BeltranMontoya, Camilo (NSP)" userId="c6617a72-ddab-40a4-ab08-9da8697dd87c" providerId="ADAL" clId="{EEAE6EF7-3ECC-4E75-A01E-690B4C2AF6FD}" dt="2022-05-23T23:45:55.528" v="3397" actId="1076"/>
          <ac:spMkLst>
            <pc:docMk/>
            <pc:sldMk cId="598974433" sldId="276"/>
            <ac:spMk id="23" creationId="{90D307EB-ED35-4A93-820A-6A001A409E94}"/>
          </ac:spMkLst>
        </pc:spChg>
        <pc:spChg chg="del mod topLvl">
          <ac:chgData name="BeltranMontoya, Camilo (NSP)" userId="c6617a72-ddab-40a4-ab08-9da8697dd87c" providerId="ADAL" clId="{EEAE6EF7-3ECC-4E75-A01E-690B4C2AF6FD}" dt="2022-05-23T23:45:42.816" v="3395" actId="478"/>
          <ac:spMkLst>
            <pc:docMk/>
            <pc:sldMk cId="598974433" sldId="276"/>
            <ac:spMk id="24" creationId="{4B7257F9-B18F-4561-B3A0-2C859CA44491}"/>
          </ac:spMkLst>
        </pc:spChg>
        <pc:spChg chg="del mod topLvl">
          <ac:chgData name="BeltranMontoya, Camilo (NSP)" userId="c6617a72-ddab-40a4-ab08-9da8697dd87c" providerId="ADAL" clId="{EEAE6EF7-3ECC-4E75-A01E-690B4C2AF6FD}" dt="2022-05-23T23:38:35.172" v="3338" actId="478"/>
          <ac:spMkLst>
            <pc:docMk/>
            <pc:sldMk cId="598974433" sldId="276"/>
            <ac:spMk id="25" creationId="{A8BE992D-FFB6-4C15-A604-13DD18F9E228}"/>
          </ac:spMkLst>
        </pc:spChg>
        <pc:spChg chg="mod topLvl">
          <ac:chgData name="BeltranMontoya, Camilo (NSP)" userId="c6617a72-ddab-40a4-ab08-9da8697dd87c" providerId="ADAL" clId="{EEAE6EF7-3ECC-4E75-A01E-690B4C2AF6FD}" dt="2022-05-23T23:43:27.230" v="3362" actId="1076"/>
          <ac:spMkLst>
            <pc:docMk/>
            <pc:sldMk cId="598974433" sldId="276"/>
            <ac:spMk id="26" creationId="{5900C91F-3318-47F8-9A74-494C69736200}"/>
          </ac:spMkLst>
        </pc:spChg>
        <pc:grpChg chg="add del mod">
          <ac:chgData name="BeltranMontoya, Camilo (NSP)" userId="c6617a72-ddab-40a4-ab08-9da8697dd87c" providerId="ADAL" clId="{EEAE6EF7-3ECC-4E75-A01E-690B4C2AF6FD}" dt="2022-05-23T23:04:22.237" v="3179" actId="165"/>
          <ac:grpSpMkLst>
            <pc:docMk/>
            <pc:sldMk cId="598974433" sldId="276"/>
            <ac:grpSpMk id="6" creationId="{B18D4DF8-F673-4B5A-B746-9A4C210EA9B8}"/>
          </ac:grpSpMkLst>
        </pc:grpChg>
        <pc:graphicFrameChg chg="del">
          <ac:chgData name="BeltranMontoya, Camilo (NSP)" userId="c6617a72-ddab-40a4-ab08-9da8697dd87c" providerId="ADAL" clId="{EEAE6EF7-3ECC-4E75-A01E-690B4C2AF6FD}" dt="2022-05-23T23:03:22.343" v="3169" actId="478"/>
          <ac:graphicFrameMkLst>
            <pc:docMk/>
            <pc:sldMk cId="598974433" sldId="276"/>
            <ac:graphicFrameMk id="4" creationId="{00000000-0000-0000-0000-000000000000}"/>
          </ac:graphicFrameMkLst>
        </pc:graphicFrameChg>
        <pc:picChg chg="del mod topLvl">
          <ac:chgData name="BeltranMontoya, Camilo (NSP)" userId="c6617a72-ddab-40a4-ab08-9da8697dd87c" providerId="ADAL" clId="{EEAE6EF7-3ECC-4E75-A01E-690B4C2AF6FD}" dt="2022-05-23T23:05:37.101" v="3196" actId="478"/>
          <ac:picMkLst>
            <pc:docMk/>
            <pc:sldMk cId="598974433" sldId="276"/>
            <ac:picMk id="27" creationId="{A89DDD56-2F8A-4453-89C4-006EB81F06AA}"/>
          </ac:picMkLst>
        </pc:picChg>
        <pc:picChg chg="del mod topLvl">
          <ac:chgData name="BeltranMontoya, Camilo (NSP)" userId="c6617a72-ddab-40a4-ab08-9da8697dd87c" providerId="ADAL" clId="{EEAE6EF7-3ECC-4E75-A01E-690B4C2AF6FD}" dt="2022-05-23T23:05:40.704" v="3198" actId="478"/>
          <ac:picMkLst>
            <pc:docMk/>
            <pc:sldMk cId="598974433" sldId="276"/>
            <ac:picMk id="28" creationId="{8E1FE716-75B1-484B-A325-62DA79DD0C97}"/>
          </ac:picMkLst>
        </pc:picChg>
        <pc:picChg chg="del mod topLvl">
          <ac:chgData name="BeltranMontoya, Camilo (NSP)" userId="c6617a72-ddab-40a4-ab08-9da8697dd87c" providerId="ADAL" clId="{EEAE6EF7-3ECC-4E75-A01E-690B4C2AF6FD}" dt="2022-05-23T23:05:43.899" v="3200" actId="478"/>
          <ac:picMkLst>
            <pc:docMk/>
            <pc:sldMk cId="598974433" sldId="276"/>
            <ac:picMk id="29" creationId="{A7005516-8D3C-4242-BBF7-1D679B071E79}"/>
          </ac:picMkLst>
        </pc:picChg>
        <pc:picChg chg="del mod topLvl">
          <ac:chgData name="BeltranMontoya, Camilo (NSP)" userId="c6617a72-ddab-40a4-ab08-9da8697dd87c" providerId="ADAL" clId="{EEAE6EF7-3ECC-4E75-A01E-690B4C2AF6FD}" dt="2022-05-23T23:05:42.201" v="3199" actId="478"/>
          <ac:picMkLst>
            <pc:docMk/>
            <pc:sldMk cId="598974433" sldId="276"/>
            <ac:picMk id="30" creationId="{E58D1C7C-7790-4A2D-8BE2-D0942CA4AA2F}"/>
          </ac:picMkLst>
        </pc:picChg>
        <pc:picChg chg="del mod topLvl">
          <ac:chgData name="BeltranMontoya, Camilo (NSP)" userId="c6617a72-ddab-40a4-ab08-9da8697dd87c" providerId="ADAL" clId="{EEAE6EF7-3ECC-4E75-A01E-690B4C2AF6FD}" dt="2022-05-23T23:05:45.563" v="3201" actId="478"/>
          <ac:picMkLst>
            <pc:docMk/>
            <pc:sldMk cId="598974433" sldId="276"/>
            <ac:picMk id="31" creationId="{28704AF2-B50E-4E5C-9768-82446D2D02AD}"/>
          </ac:picMkLst>
        </pc:picChg>
        <pc:picChg chg="del mod topLvl">
          <ac:chgData name="BeltranMontoya, Camilo (NSP)" userId="c6617a72-ddab-40a4-ab08-9da8697dd87c" providerId="ADAL" clId="{EEAE6EF7-3ECC-4E75-A01E-690B4C2AF6FD}" dt="2022-05-23T23:05:38.847" v="3197" actId="478"/>
          <ac:picMkLst>
            <pc:docMk/>
            <pc:sldMk cId="598974433" sldId="276"/>
            <ac:picMk id="32" creationId="{A9479221-E0DD-4413-9A26-47BEBD8B990E}"/>
          </ac:picMkLst>
        </pc:picChg>
        <pc:picChg chg="add mod modCrop">
          <ac:chgData name="BeltranMontoya, Camilo (NSP)" userId="c6617a72-ddab-40a4-ab08-9da8697dd87c" providerId="ADAL" clId="{EEAE6EF7-3ECC-4E75-A01E-690B4C2AF6FD}" dt="2022-05-23T23:42:25.363" v="3346" actId="1076"/>
          <ac:picMkLst>
            <pc:docMk/>
            <pc:sldMk cId="598974433" sldId="276"/>
            <ac:picMk id="33" creationId="{C3BCEEBB-BB10-4EAF-87AA-29B5803DB9A6}"/>
          </ac:picMkLst>
        </pc:picChg>
        <pc:picChg chg="add mod modCrop">
          <ac:chgData name="BeltranMontoya, Camilo (NSP)" userId="c6617a72-ddab-40a4-ab08-9da8697dd87c" providerId="ADAL" clId="{EEAE6EF7-3ECC-4E75-A01E-690B4C2AF6FD}" dt="2022-05-23T23:43:10.618" v="3360" actId="1076"/>
          <ac:picMkLst>
            <pc:docMk/>
            <pc:sldMk cId="598974433" sldId="276"/>
            <ac:picMk id="35" creationId="{72676648-1260-41DB-9B2B-AA01BC141424}"/>
          </ac:picMkLst>
        </pc:picChg>
        <pc:picChg chg="add mod modCrop">
          <ac:chgData name="BeltranMontoya, Camilo (NSP)" userId="c6617a72-ddab-40a4-ab08-9da8697dd87c" providerId="ADAL" clId="{EEAE6EF7-3ECC-4E75-A01E-690B4C2AF6FD}" dt="2022-05-23T23:44:24.576" v="3376" actId="1076"/>
          <ac:picMkLst>
            <pc:docMk/>
            <pc:sldMk cId="598974433" sldId="276"/>
            <ac:picMk id="37" creationId="{0EBC28AD-6617-4B58-9946-8237FB4C0096}"/>
          </ac:picMkLst>
        </pc:picChg>
        <pc:picChg chg="add mod modCrop">
          <ac:chgData name="BeltranMontoya, Camilo (NSP)" userId="c6617a72-ddab-40a4-ab08-9da8697dd87c" providerId="ADAL" clId="{EEAE6EF7-3ECC-4E75-A01E-690B4C2AF6FD}" dt="2022-05-23T23:45:55.528" v="3397" actId="1076"/>
          <ac:picMkLst>
            <pc:docMk/>
            <pc:sldMk cId="598974433" sldId="276"/>
            <ac:picMk id="39" creationId="{E55070AA-940B-4227-BAEB-29461F5EF9BD}"/>
          </ac:picMkLst>
        </pc:picChg>
        <pc:picChg chg="add mod modCrop">
          <ac:chgData name="BeltranMontoya, Camilo (NSP)" userId="c6617a72-ddab-40a4-ab08-9da8697dd87c" providerId="ADAL" clId="{EEAE6EF7-3ECC-4E75-A01E-690B4C2AF6FD}" dt="2022-05-23T23:45:55.528" v="3397" actId="1076"/>
          <ac:picMkLst>
            <pc:docMk/>
            <pc:sldMk cId="598974433" sldId="276"/>
            <ac:picMk id="41" creationId="{9DFF7A7B-0625-4977-B639-055245B27739}"/>
          </ac:picMkLst>
        </pc:picChg>
      </pc:sldChg>
      <pc:sldChg chg="addSp delSp modSp mod">
        <pc:chgData name="BeltranMontoya, Camilo (NSP)" userId="c6617a72-ddab-40a4-ab08-9da8697dd87c" providerId="ADAL" clId="{EEAE6EF7-3ECC-4E75-A01E-690B4C2AF6FD}" dt="2022-05-24T00:20:41.723" v="3663" actId="1076"/>
        <pc:sldMkLst>
          <pc:docMk/>
          <pc:sldMk cId="3184355104" sldId="277"/>
        </pc:sldMkLst>
        <pc:spChg chg="mod">
          <ac:chgData name="BeltranMontoya, Camilo (NSP)" userId="c6617a72-ddab-40a4-ab08-9da8697dd87c" providerId="ADAL" clId="{EEAE6EF7-3ECC-4E75-A01E-690B4C2AF6FD}" dt="2022-05-23T23:56:43.468" v="3587" actId="1037"/>
          <ac:spMkLst>
            <pc:docMk/>
            <pc:sldMk cId="3184355104" sldId="277"/>
            <ac:spMk id="2" creationId="{00000000-0000-0000-0000-000000000000}"/>
          </ac:spMkLst>
        </pc:spChg>
        <pc:spChg chg="del">
          <ac:chgData name="BeltranMontoya, Camilo (NSP)" userId="c6617a72-ddab-40a4-ab08-9da8697dd87c" providerId="ADAL" clId="{EEAE6EF7-3ECC-4E75-A01E-690B4C2AF6FD}" dt="2022-05-23T23:52:52.632" v="3491" actId="478"/>
          <ac:spMkLst>
            <pc:docMk/>
            <pc:sldMk cId="3184355104" sldId="277"/>
            <ac:spMk id="7" creationId="{C2A6E675-60A5-45DC-BF5C-2CB9EFA78420}"/>
          </ac:spMkLst>
        </pc:spChg>
        <pc:spChg chg="mod">
          <ac:chgData name="BeltranMontoya, Camilo (NSP)" userId="c6617a72-ddab-40a4-ab08-9da8697dd87c" providerId="ADAL" clId="{EEAE6EF7-3ECC-4E75-A01E-690B4C2AF6FD}" dt="2022-05-24T00:03:40.136" v="3649" actId="1076"/>
          <ac:spMkLst>
            <pc:docMk/>
            <pc:sldMk cId="3184355104" sldId="277"/>
            <ac:spMk id="8" creationId="{00000000-0000-0000-0000-000000000000}"/>
          </ac:spMkLst>
        </pc:spChg>
        <pc:spChg chg="mod">
          <ac:chgData name="BeltranMontoya, Camilo (NSP)" userId="c6617a72-ddab-40a4-ab08-9da8697dd87c" providerId="ADAL" clId="{EEAE6EF7-3ECC-4E75-A01E-690B4C2AF6FD}" dt="2022-05-24T00:03:36.706" v="3648" actId="1076"/>
          <ac:spMkLst>
            <pc:docMk/>
            <pc:sldMk cId="3184355104" sldId="277"/>
            <ac:spMk id="9" creationId="{00000000-0000-0000-0000-000000000000}"/>
          </ac:spMkLst>
        </pc:spChg>
        <pc:spChg chg="add del mod">
          <ac:chgData name="BeltranMontoya, Camilo (NSP)" userId="c6617a72-ddab-40a4-ab08-9da8697dd87c" providerId="ADAL" clId="{EEAE6EF7-3ECC-4E75-A01E-690B4C2AF6FD}" dt="2022-05-24T00:03:20.417" v="3645" actId="1076"/>
          <ac:spMkLst>
            <pc:docMk/>
            <pc:sldMk cId="3184355104" sldId="277"/>
            <ac:spMk id="10" creationId="{00000000-0000-0000-0000-000000000000}"/>
          </ac:spMkLst>
        </pc:spChg>
        <pc:spChg chg="del mod">
          <ac:chgData name="BeltranMontoya, Camilo (NSP)" userId="c6617a72-ddab-40a4-ab08-9da8697dd87c" providerId="ADAL" clId="{EEAE6EF7-3ECC-4E75-A01E-690B4C2AF6FD}" dt="2022-05-23T23:50:18.433" v="3421" actId="478"/>
          <ac:spMkLst>
            <pc:docMk/>
            <pc:sldMk cId="3184355104" sldId="277"/>
            <ac:spMk id="11" creationId="{C2A6E675-60A5-45DC-BF5C-2CB9EFA78420}"/>
          </ac:spMkLst>
        </pc:spChg>
        <pc:spChg chg="mod">
          <ac:chgData name="BeltranMontoya, Camilo (NSP)" userId="c6617a72-ddab-40a4-ab08-9da8697dd87c" providerId="ADAL" clId="{EEAE6EF7-3ECC-4E75-A01E-690B4C2AF6FD}" dt="2022-05-24T00:03:26.790" v="3646" actId="1076"/>
          <ac:spMkLst>
            <pc:docMk/>
            <pc:sldMk cId="3184355104" sldId="277"/>
            <ac:spMk id="12" creationId="{00000000-0000-0000-0000-000000000000}"/>
          </ac:spMkLst>
        </pc:spChg>
        <pc:spChg chg="add del mod">
          <ac:chgData name="BeltranMontoya, Camilo (NSP)" userId="c6617a72-ddab-40a4-ab08-9da8697dd87c" providerId="ADAL" clId="{EEAE6EF7-3ECC-4E75-A01E-690B4C2AF6FD}" dt="2022-05-23T23:50:19.669" v="3422" actId="478"/>
          <ac:spMkLst>
            <pc:docMk/>
            <pc:sldMk cId="3184355104" sldId="277"/>
            <ac:spMk id="15" creationId="{6276919F-8AEB-46DC-A3E5-5EB8B7208B6A}"/>
          </ac:spMkLst>
        </pc:spChg>
        <pc:spChg chg="add mod ord">
          <ac:chgData name="BeltranMontoya, Camilo (NSP)" userId="c6617a72-ddab-40a4-ab08-9da8697dd87c" providerId="ADAL" clId="{EEAE6EF7-3ECC-4E75-A01E-690B4C2AF6FD}" dt="2022-05-24T00:01:17.686" v="3618" actId="167"/>
          <ac:spMkLst>
            <pc:docMk/>
            <pc:sldMk cId="3184355104" sldId="277"/>
            <ac:spMk id="18" creationId="{807466BA-A201-4CD4-9C77-AA38CC525796}"/>
          </ac:spMkLst>
        </pc:spChg>
        <pc:spChg chg="add mod ord">
          <ac:chgData name="BeltranMontoya, Camilo (NSP)" userId="c6617a72-ddab-40a4-ab08-9da8697dd87c" providerId="ADAL" clId="{EEAE6EF7-3ECC-4E75-A01E-690B4C2AF6FD}" dt="2022-05-24T00:01:35.078" v="3621" actId="167"/>
          <ac:spMkLst>
            <pc:docMk/>
            <pc:sldMk cId="3184355104" sldId="277"/>
            <ac:spMk id="19" creationId="{93397E19-9AB3-4CD9-A23A-4B454FE30E3D}"/>
          </ac:spMkLst>
        </pc:spChg>
        <pc:spChg chg="add mod ord">
          <ac:chgData name="BeltranMontoya, Camilo (NSP)" userId="c6617a72-ddab-40a4-ab08-9da8697dd87c" providerId="ADAL" clId="{EEAE6EF7-3ECC-4E75-A01E-690B4C2AF6FD}" dt="2022-05-24T00:20:28.739" v="3659" actId="1076"/>
          <ac:spMkLst>
            <pc:docMk/>
            <pc:sldMk cId="3184355104" sldId="277"/>
            <ac:spMk id="20" creationId="{AB7FC7B8-6BF3-48B7-BFC4-3297F5E42547}"/>
          </ac:spMkLst>
        </pc:spChg>
        <pc:spChg chg="add mod ord">
          <ac:chgData name="BeltranMontoya, Camilo (NSP)" userId="c6617a72-ddab-40a4-ab08-9da8697dd87c" providerId="ADAL" clId="{EEAE6EF7-3ECC-4E75-A01E-690B4C2AF6FD}" dt="2022-05-24T00:01:23.490" v="3620" actId="167"/>
          <ac:spMkLst>
            <pc:docMk/>
            <pc:sldMk cId="3184355104" sldId="277"/>
            <ac:spMk id="21" creationId="{04264725-CB8C-405C-97D1-33AEE4885381}"/>
          </ac:spMkLst>
        </pc:spChg>
        <pc:picChg chg="del">
          <ac:chgData name="BeltranMontoya, Camilo (NSP)" userId="c6617a72-ddab-40a4-ab08-9da8697dd87c" providerId="ADAL" clId="{EEAE6EF7-3ECC-4E75-A01E-690B4C2AF6FD}" dt="2022-05-23T23:47:32.369" v="3399" actId="478"/>
          <ac:picMkLst>
            <pc:docMk/>
            <pc:sldMk cId="3184355104" sldId="277"/>
            <ac:picMk id="13" creationId="{00000000-0000-0000-0000-000000000000}"/>
          </ac:picMkLst>
        </pc:picChg>
        <pc:picChg chg="add del mod">
          <ac:chgData name="BeltranMontoya, Camilo (NSP)" userId="c6617a72-ddab-40a4-ab08-9da8697dd87c" providerId="ADAL" clId="{EEAE6EF7-3ECC-4E75-A01E-690B4C2AF6FD}" dt="2022-05-24T00:04:12.210" v="3653" actId="478"/>
          <ac:picMkLst>
            <pc:docMk/>
            <pc:sldMk cId="3184355104" sldId="277"/>
            <ac:picMk id="24" creationId="{F1C981C4-B07F-4F4D-BE08-5FC93F597A2F}"/>
          </ac:picMkLst>
        </pc:picChg>
        <pc:picChg chg="add del mod ord modCrop">
          <ac:chgData name="BeltranMontoya, Camilo (NSP)" userId="c6617a72-ddab-40a4-ab08-9da8697dd87c" providerId="ADAL" clId="{EEAE6EF7-3ECC-4E75-A01E-690B4C2AF6FD}" dt="2022-05-24T00:01:45.868" v="3626" actId="478"/>
          <ac:picMkLst>
            <pc:docMk/>
            <pc:sldMk cId="3184355104" sldId="277"/>
            <ac:picMk id="26" creationId="{5E8BB84F-F6DA-490B-84B9-5E6521F11C6D}"/>
          </ac:picMkLst>
        </pc:picChg>
        <pc:picChg chg="add mod modCrop">
          <ac:chgData name="BeltranMontoya, Camilo (NSP)" userId="c6617a72-ddab-40a4-ab08-9da8697dd87c" providerId="ADAL" clId="{EEAE6EF7-3ECC-4E75-A01E-690B4C2AF6FD}" dt="2022-05-24T00:20:41.723" v="3663" actId="1076"/>
          <ac:picMkLst>
            <pc:docMk/>
            <pc:sldMk cId="3184355104" sldId="277"/>
            <ac:picMk id="28" creationId="{84CFFC4D-189F-4701-B236-1C0AD3EA224A}"/>
          </ac:picMkLst>
        </pc:picChg>
        <pc:cxnChg chg="add mod">
          <ac:chgData name="BeltranMontoya, Camilo (NSP)" userId="c6617a72-ddab-40a4-ab08-9da8697dd87c" providerId="ADAL" clId="{EEAE6EF7-3ECC-4E75-A01E-690B4C2AF6FD}" dt="2022-05-23T23:58:39.868" v="3606" actId="693"/>
          <ac:cxnSpMkLst>
            <pc:docMk/>
            <pc:sldMk cId="3184355104" sldId="277"/>
            <ac:cxnSpMk id="4" creationId="{93EB970C-EA7E-44A5-A1F9-F23697E7EC2B}"/>
          </ac:cxnSpMkLst>
        </pc:cxnChg>
      </pc:sldChg>
      <pc:sldChg chg="addSp modSp mod">
        <pc:chgData name="BeltranMontoya, Camilo (NSP)" userId="c6617a72-ddab-40a4-ab08-9da8697dd87c" providerId="ADAL" clId="{EEAE6EF7-3ECC-4E75-A01E-690B4C2AF6FD}" dt="2022-05-19T21:18:17.309" v="2516" actId="1076"/>
        <pc:sldMkLst>
          <pc:docMk/>
          <pc:sldMk cId="3854030476" sldId="278"/>
        </pc:sldMkLst>
        <pc:spChg chg="mod">
          <ac:chgData name="BeltranMontoya, Camilo (NSP)" userId="c6617a72-ddab-40a4-ab08-9da8697dd87c" providerId="ADAL" clId="{EEAE6EF7-3ECC-4E75-A01E-690B4C2AF6FD}" dt="2022-05-19T21:18:17.309" v="2516" actId="1076"/>
          <ac:spMkLst>
            <pc:docMk/>
            <pc:sldMk cId="3854030476" sldId="278"/>
            <ac:spMk id="2" creationId="{00000000-0000-0000-0000-000000000000}"/>
          </ac:spMkLst>
        </pc:spChg>
        <pc:spChg chg="mod">
          <ac:chgData name="BeltranMontoya, Camilo (NSP)" userId="c6617a72-ddab-40a4-ab08-9da8697dd87c" providerId="ADAL" clId="{EEAE6EF7-3ECC-4E75-A01E-690B4C2AF6FD}" dt="2022-05-19T21:18:05.317" v="2512" actId="1076"/>
          <ac:spMkLst>
            <pc:docMk/>
            <pc:sldMk cId="3854030476" sldId="278"/>
            <ac:spMk id="4" creationId="{00000000-0000-0000-0000-000000000000}"/>
          </ac:spMkLst>
        </pc:spChg>
        <pc:spChg chg="add mod ord">
          <ac:chgData name="BeltranMontoya, Camilo (NSP)" userId="c6617a72-ddab-40a4-ab08-9da8697dd87c" providerId="ADAL" clId="{EEAE6EF7-3ECC-4E75-A01E-690B4C2AF6FD}" dt="2022-05-19T21:17:28.754" v="2502" actId="167"/>
          <ac:spMkLst>
            <pc:docMk/>
            <pc:sldMk cId="3854030476" sldId="278"/>
            <ac:spMk id="7" creationId="{9CA81471-E5BC-4348-9A31-23836A4AF5C8}"/>
          </ac:spMkLst>
        </pc:spChg>
        <pc:spChg chg="add mod ord">
          <ac:chgData name="BeltranMontoya, Camilo (NSP)" userId="c6617a72-ddab-40a4-ab08-9da8697dd87c" providerId="ADAL" clId="{EEAE6EF7-3ECC-4E75-A01E-690B4C2AF6FD}" dt="2022-05-19T21:17:36.969" v="2503" actId="1076"/>
          <ac:spMkLst>
            <pc:docMk/>
            <pc:sldMk cId="3854030476" sldId="278"/>
            <ac:spMk id="8" creationId="{0DCE67B0-4F92-4A20-947E-D718C070E297}"/>
          </ac:spMkLst>
        </pc:spChg>
        <pc:picChg chg="mod">
          <ac:chgData name="BeltranMontoya, Camilo (NSP)" userId="c6617a72-ddab-40a4-ab08-9da8697dd87c" providerId="ADAL" clId="{EEAE6EF7-3ECC-4E75-A01E-690B4C2AF6FD}" dt="2022-05-19T21:17:48.837" v="2507" actId="1076"/>
          <ac:picMkLst>
            <pc:docMk/>
            <pc:sldMk cId="3854030476" sldId="278"/>
            <ac:picMk id="5" creationId="{00000000-0000-0000-0000-000000000000}"/>
          </ac:picMkLst>
        </pc:picChg>
      </pc:sldChg>
      <pc:sldChg chg="addSp delSp modSp mod">
        <pc:chgData name="BeltranMontoya, Camilo (NSP)" userId="c6617a72-ddab-40a4-ab08-9da8697dd87c" providerId="ADAL" clId="{EEAE6EF7-3ECC-4E75-A01E-690B4C2AF6FD}" dt="2022-05-24T00:52:58.293" v="4207" actId="1037"/>
        <pc:sldMkLst>
          <pc:docMk/>
          <pc:sldMk cId="2328966727" sldId="279"/>
        </pc:sldMkLst>
        <pc:spChg chg="mod">
          <ac:chgData name="BeltranMontoya, Camilo (NSP)" userId="c6617a72-ddab-40a4-ab08-9da8697dd87c" providerId="ADAL" clId="{EEAE6EF7-3ECC-4E75-A01E-690B4C2AF6FD}" dt="2022-05-24T00:40:51.171" v="3940" actId="255"/>
          <ac:spMkLst>
            <pc:docMk/>
            <pc:sldMk cId="2328966727" sldId="279"/>
            <ac:spMk id="2" creationId="{00000000-0000-0000-0000-000000000000}"/>
          </ac:spMkLst>
        </pc:spChg>
        <pc:spChg chg="add del mod">
          <ac:chgData name="BeltranMontoya, Camilo (NSP)" userId="c6617a72-ddab-40a4-ab08-9da8697dd87c" providerId="ADAL" clId="{EEAE6EF7-3ECC-4E75-A01E-690B4C2AF6FD}" dt="2022-05-24T00:42:10.445" v="3950" actId="478"/>
          <ac:spMkLst>
            <pc:docMk/>
            <pc:sldMk cId="2328966727" sldId="279"/>
            <ac:spMk id="3" creationId="{5EF40F3C-90B1-48C8-A205-7B5FE3EEFF35}"/>
          </ac:spMkLst>
        </pc:spChg>
        <pc:spChg chg="mod">
          <ac:chgData name="BeltranMontoya, Camilo (NSP)" userId="c6617a72-ddab-40a4-ab08-9da8697dd87c" providerId="ADAL" clId="{EEAE6EF7-3ECC-4E75-A01E-690B4C2AF6FD}" dt="2022-05-24T00:49:56.989" v="4139" actId="14100"/>
          <ac:spMkLst>
            <pc:docMk/>
            <pc:sldMk cId="2328966727" sldId="279"/>
            <ac:spMk id="4" creationId="{00000000-0000-0000-0000-000000000000}"/>
          </ac:spMkLst>
        </pc:spChg>
        <pc:spChg chg="add del mod">
          <ac:chgData name="BeltranMontoya, Camilo (NSP)" userId="c6617a72-ddab-40a4-ab08-9da8697dd87c" providerId="ADAL" clId="{EEAE6EF7-3ECC-4E75-A01E-690B4C2AF6FD}" dt="2022-05-24T00:42:11.104" v="3952" actId="478"/>
          <ac:spMkLst>
            <pc:docMk/>
            <pc:sldMk cId="2328966727" sldId="279"/>
            <ac:spMk id="6" creationId="{1DB5E7BC-B085-4992-9830-02BD0178B6C2}"/>
          </ac:spMkLst>
        </pc:spChg>
        <pc:spChg chg="add del mod">
          <ac:chgData name="BeltranMontoya, Camilo (NSP)" userId="c6617a72-ddab-40a4-ab08-9da8697dd87c" providerId="ADAL" clId="{EEAE6EF7-3ECC-4E75-A01E-690B4C2AF6FD}" dt="2022-05-24T00:42:11.631" v="3954" actId="478"/>
          <ac:spMkLst>
            <pc:docMk/>
            <pc:sldMk cId="2328966727" sldId="279"/>
            <ac:spMk id="7" creationId="{FDF59434-6522-4C4F-A637-0FF5085DBDD4}"/>
          </ac:spMkLst>
        </pc:spChg>
        <pc:spChg chg="add del mod">
          <ac:chgData name="BeltranMontoya, Camilo (NSP)" userId="c6617a72-ddab-40a4-ab08-9da8697dd87c" providerId="ADAL" clId="{EEAE6EF7-3ECC-4E75-A01E-690B4C2AF6FD}" dt="2022-05-24T00:42:12.063" v="3956" actId="478"/>
          <ac:spMkLst>
            <pc:docMk/>
            <pc:sldMk cId="2328966727" sldId="279"/>
            <ac:spMk id="8" creationId="{D1DFBA03-881E-4CB2-8F19-BD3E1215E318}"/>
          </ac:spMkLst>
        </pc:spChg>
        <pc:spChg chg="add del mod">
          <ac:chgData name="BeltranMontoya, Camilo (NSP)" userId="c6617a72-ddab-40a4-ab08-9da8697dd87c" providerId="ADAL" clId="{EEAE6EF7-3ECC-4E75-A01E-690B4C2AF6FD}" dt="2022-05-24T00:43:23.221" v="3973" actId="478"/>
          <ac:spMkLst>
            <pc:docMk/>
            <pc:sldMk cId="2328966727" sldId="279"/>
            <ac:spMk id="9" creationId="{54F832CC-63E9-4834-8D29-A09016D1F26A}"/>
          </ac:spMkLst>
        </pc:spChg>
        <pc:spChg chg="add del mod">
          <ac:chgData name="BeltranMontoya, Camilo (NSP)" userId="c6617a72-ddab-40a4-ab08-9da8697dd87c" providerId="ADAL" clId="{EEAE6EF7-3ECC-4E75-A01E-690B4C2AF6FD}" dt="2022-05-24T00:43:23.724" v="3975" actId="478"/>
          <ac:spMkLst>
            <pc:docMk/>
            <pc:sldMk cId="2328966727" sldId="279"/>
            <ac:spMk id="10" creationId="{E20FE495-E805-4CA2-9FC9-FEEAC4B7CB93}"/>
          </ac:spMkLst>
        </pc:spChg>
        <pc:spChg chg="add del mod">
          <ac:chgData name="BeltranMontoya, Camilo (NSP)" userId="c6617a72-ddab-40a4-ab08-9da8697dd87c" providerId="ADAL" clId="{EEAE6EF7-3ECC-4E75-A01E-690B4C2AF6FD}" dt="2022-05-24T00:43:24.233" v="3976" actId="478"/>
          <ac:spMkLst>
            <pc:docMk/>
            <pc:sldMk cId="2328966727" sldId="279"/>
            <ac:spMk id="11" creationId="{CD6D266F-74A3-49D9-B468-C51DB92B4CA2}"/>
          </ac:spMkLst>
        </pc:spChg>
        <pc:spChg chg="add del mod">
          <ac:chgData name="BeltranMontoya, Camilo (NSP)" userId="c6617a72-ddab-40a4-ab08-9da8697dd87c" providerId="ADAL" clId="{EEAE6EF7-3ECC-4E75-A01E-690B4C2AF6FD}" dt="2022-05-24T00:43:24.683" v="3978" actId="478"/>
          <ac:spMkLst>
            <pc:docMk/>
            <pc:sldMk cId="2328966727" sldId="279"/>
            <ac:spMk id="12" creationId="{12739FBB-B7BB-41AA-AD26-4B04B9E9EA4B}"/>
          </ac:spMkLst>
        </pc:spChg>
        <pc:spChg chg="add mod">
          <ac:chgData name="BeltranMontoya, Camilo (NSP)" userId="c6617a72-ddab-40a4-ab08-9da8697dd87c" providerId="ADAL" clId="{EEAE6EF7-3ECC-4E75-A01E-690B4C2AF6FD}" dt="2022-05-24T00:44:08.390" v="3990" actId="2085"/>
          <ac:spMkLst>
            <pc:docMk/>
            <pc:sldMk cId="2328966727" sldId="279"/>
            <ac:spMk id="13" creationId="{37CA7B91-087A-4586-8FF5-BBC3D49E5794}"/>
          </ac:spMkLst>
        </pc:spChg>
        <pc:spChg chg="add mod">
          <ac:chgData name="BeltranMontoya, Camilo (NSP)" userId="c6617a72-ddab-40a4-ab08-9da8697dd87c" providerId="ADAL" clId="{EEAE6EF7-3ECC-4E75-A01E-690B4C2AF6FD}" dt="2022-05-24T00:44:17.882" v="3993" actId="207"/>
          <ac:spMkLst>
            <pc:docMk/>
            <pc:sldMk cId="2328966727" sldId="279"/>
            <ac:spMk id="14" creationId="{F016D312-AC53-4F0B-BC7A-B604BE2D3F38}"/>
          </ac:spMkLst>
        </pc:spChg>
        <pc:spChg chg="add mod">
          <ac:chgData name="BeltranMontoya, Camilo (NSP)" userId="c6617a72-ddab-40a4-ab08-9da8697dd87c" providerId="ADAL" clId="{EEAE6EF7-3ECC-4E75-A01E-690B4C2AF6FD}" dt="2022-05-24T00:52:47.384" v="4200" actId="1076"/>
          <ac:spMkLst>
            <pc:docMk/>
            <pc:sldMk cId="2328966727" sldId="279"/>
            <ac:spMk id="15" creationId="{3ED4C487-DFBA-43F4-9D84-6BCCFDB7BD80}"/>
          </ac:spMkLst>
        </pc:spChg>
        <pc:spChg chg="add mod">
          <ac:chgData name="BeltranMontoya, Camilo (NSP)" userId="c6617a72-ddab-40a4-ab08-9da8697dd87c" providerId="ADAL" clId="{EEAE6EF7-3ECC-4E75-A01E-690B4C2AF6FD}" dt="2022-05-24T00:44:39.825" v="3998" actId="2085"/>
          <ac:spMkLst>
            <pc:docMk/>
            <pc:sldMk cId="2328966727" sldId="279"/>
            <ac:spMk id="16" creationId="{8C449E52-CD23-4BF8-97FC-630B72975736}"/>
          </ac:spMkLst>
        </pc:spChg>
        <pc:spChg chg="add mod">
          <ac:chgData name="BeltranMontoya, Camilo (NSP)" userId="c6617a72-ddab-40a4-ab08-9da8697dd87c" providerId="ADAL" clId="{EEAE6EF7-3ECC-4E75-A01E-690B4C2AF6FD}" dt="2022-05-24T00:46:12.565" v="4036" actId="255"/>
          <ac:spMkLst>
            <pc:docMk/>
            <pc:sldMk cId="2328966727" sldId="279"/>
            <ac:spMk id="17" creationId="{4B259F76-C75C-4409-B50D-AAED30375A6E}"/>
          </ac:spMkLst>
        </pc:spChg>
        <pc:spChg chg="add mod">
          <ac:chgData name="BeltranMontoya, Camilo (NSP)" userId="c6617a72-ddab-40a4-ab08-9da8697dd87c" providerId="ADAL" clId="{EEAE6EF7-3ECC-4E75-A01E-690B4C2AF6FD}" dt="2022-05-24T00:45:47.344" v="4028" actId="1076"/>
          <ac:spMkLst>
            <pc:docMk/>
            <pc:sldMk cId="2328966727" sldId="279"/>
            <ac:spMk id="19" creationId="{BA4358B6-E1CB-4059-B0FE-DF5101C87E26}"/>
          </ac:spMkLst>
        </pc:spChg>
        <pc:spChg chg="add mod">
          <ac:chgData name="BeltranMontoya, Camilo (NSP)" userId="c6617a72-ddab-40a4-ab08-9da8697dd87c" providerId="ADAL" clId="{EEAE6EF7-3ECC-4E75-A01E-690B4C2AF6FD}" dt="2022-05-24T00:50:04.094" v="4140" actId="14100"/>
          <ac:spMkLst>
            <pc:docMk/>
            <pc:sldMk cId="2328966727" sldId="279"/>
            <ac:spMk id="20" creationId="{73E0AF02-A1A9-4A1E-BD3D-E99BE855CB01}"/>
          </ac:spMkLst>
        </pc:spChg>
        <pc:spChg chg="add mod">
          <ac:chgData name="BeltranMontoya, Camilo (NSP)" userId="c6617a72-ddab-40a4-ab08-9da8697dd87c" providerId="ADAL" clId="{EEAE6EF7-3ECC-4E75-A01E-690B4C2AF6FD}" dt="2022-05-24T00:50:14.644" v="4142" actId="14100"/>
          <ac:spMkLst>
            <pc:docMk/>
            <pc:sldMk cId="2328966727" sldId="279"/>
            <ac:spMk id="22" creationId="{F9C0C134-543B-4093-8FA3-7155A6A14331}"/>
          </ac:spMkLst>
        </pc:spChg>
        <pc:spChg chg="add mod">
          <ac:chgData name="BeltranMontoya, Camilo (NSP)" userId="c6617a72-ddab-40a4-ab08-9da8697dd87c" providerId="ADAL" clId="{EEAE6EF7-3ECC-4E75-A01E-690B4C2AF6FD}" dt="2022-05-24T00:48:47.768" v="4107" actId="6549"/>
          <ac:spMkLst>
            <pc:docMk/>
            <pc:sldMk cId="2328966727" sldId="279"/>
            <ac:spMk id="23" creationId="{FDC34205-7FB4-4267-A965-E4861EDE33B9}"/>
          </ac:spMkLst>
        </pc:spChg>
        <pc:spChg chg="add mod">
          <ac:chgData name="BeltranMontoya, Camilo (NSP)" userId="c6617a72-ddab-40a4-ab08-9da8697dd87c" providerId="ADAL" clId="{EEAE6EF7-3ECC-4E75-A01E-690B4C2AF6FD}" dt="2022-05-24T00:48:37.853" v="4102" actId="255"/>
          <ac:spMkLst>
            <pc:docMk/>
            <pc:sldMk cId="2328966727" sldId="279"/>
            <ac:spMk id="25" creationId="{45D0F8EE-197E-4134-84EF-823FA7E44546}"/>
          </ac:spMkLst>
        </pc:spChg>
        <pc:spChg chg="add del mod">
          <ac:chgData name="BeltranMontoya, Camilo (NSP)" userId="c6617a72-ddab-40a4-ab08-9da8697dd87c" providerId="ADAL" clId="{EEAE6EF7-3ECC-4E75-A01E-690B4C2AF6FD}" dt="2022-05-24T00:49:11.792" v="4110"/>
          <ac:spMkLst>
            <pc:docMk/>
            <pc:sldMk cId="2328966727" sldId="279"/>
            <ac:spMk id="26" creationId="{5BB3B9F5-DCBD-4963-AC9D-03535D20D02B}"/>
          </ac:spMkLst>
        </pc:spChg>
        <pc:spChg chg="add mod">
          <ac:chgData name="BeltranMontoya, Camilo (NSP)" userId="c6617a72-ddab-40a4-ab08-9da8697dd87c" providerId="ADAL" clId="{EEAE6EF7-3ECC-4E75-A01E-690B4C2AF6FD}" dt="2022-05-24T00:49:53.268" v="4138" actId="1076"/>
          <ac:spMkLst>
            <pc:docMk/>
            <pc:sldMk cId="2328966727" sldId="279"/>
            <ac:spMk id="28" creationId="{1892C422-9A1F-4CFA-9093-22DE2A957310}"/>
          </ac:spMkLst>
        </pc:spChg>
        <pc:spChg chg="add mod">
          <ac:chgData name="BeltranMontoya, Camilo (NSP)" userId="c6617a72-ddab-40a4-ab08-9da8697dd87c" providerId="ADAL" clId="{EEAE6EF7-3ECC-4E75-A01E-690B4C2AF6FD}" dt="2022-05-24T00:52:20.490" v="4188" actId="207"/>
          <ac:spMkLst>
            <pc:docMk/>
            <pc:sldMk cId="2328966727" sldId="279"/>
            <ac:spMk id="45" creationId="{192A6491-CBD7-4548-B1EB-2CC217213C64}"/>
          </ac:spMkLst>
        </pc:spChg>
        <pc:spChg chg="add mod">
          <ac:chgData name="BeltranMontoya, Camilo (NSP)" userId="c6617a72-ddab-40a4-ab08-9da8697dd87c" providerId="ADAL" clId="{EEAE6EF7-3ECC-4E75-A01E-690B4C2AF6FD}" dt="2022-05-24T00:52:44.583" v="4199" actId="1076"/>
          <ac:spMkLst>
            <pc:docMk/>
            <pc:sldMk cId="2328966727" sldId="279"/>
            <ac:spMk id="46" creationId="{BC392267-9593-4F65-8945-ABC5A753DFAC}"/>
          </ac:spMkLst>
        </pc:spChg>
        <pc:spChg chg="add mod">
          <ac:chgData name="BeltranMontoya, Camilo (NSP)" userId="c6617a72-ddab-40a4-ab08-9da8697dd87c" providerId="ADAL" clId="{EEAE6EF7-3ECC-4E75-A01E-690B4C2AF6FD}" dt="2022-05-24T00:52:49.723" v="4201" actId="1076"/>
          <ac:spMkLst>
            <pc:docMk/>
            <pc:sldMk cId="2328966727" sldId="279"/>
            <ac:spMk id="47" creationId="{E3DAB3C8-448F-4AF1-8977-8AF0F5AD8964}"/>
          </ac:spMkLst>
        </pc:spChg>
        <pc:spChg chg="add mod">
          <ac:chgData name="BeltranMontoya, Camilo (NSP)" userId="c6617a72-ddab-40a4-ab08-9da8697dd87c" providerId="ADAL" clId="{EEAE6EF7-3ECC-4E75-A01E-690B4C2AF6FD}" dt="2022-05-24T00:52:58.293" v="4207" actId="1037"/>
          <ac:spMkLst>
            <pc:docMk/>
            <pc:sldMk cId="2328966727" sldId="279"/>
            <ac:spMk id="48" creationId="{7B587A3A-0C0C-4A58-BC39-B96E39D0C2FD}"/>
          </ac:spMkLst>
        </pc:spChg>
        <pc:cxnChg chg="add mod">
          <ac:chgData name="BeltranMontoya, Camilo (NSP)" userId="c6617a72-ddab-40a4-ab08-9da8697dd87c" providerId="ADAL" clId="{EEAE6EF7-3ECC-4E75-A01E-690B4C2AF6FD}" dt="2022-05-24T00:50:51.258" v="4151" actId="14100"/>
          <ac:cxnSpMkLst>
            <pc:docMk/>
            <pc:sldMk cId="2328966727" sldId="279"/>
            <ac:cxnSpMk id="30" creationId="{17FDC935-6AAC-4252-824C-3CDA10AB2890}"/>
          </ac:cxnSpMkLst>
        </pc:cxnChg>
        <pc:cxnChg chg="add mod">
          <ac:chgData name="BeltranMontoya, Camilo (NSP)" userId="c6617a72-ddab-40a4-ab08-9da8697dd87c" providerId="ADAL" clId="{EEAE6EF7-3ECC-4E75-A01E-690B4C2AF6FD}" dt="2022-05-24T00:51:05.541" v="4158" actId="208"/>
          <ac:cxnSpMkLst>
            <pc:docMk/>
            <pc:sldMk cId="2328966727" sldId="279"/>
            <ac:cxnSpMk id="34" creationId="{48B070BC-2E9B-4678-AA6E-9D00964616BC}"/>
          </ac:cxnSpMkLst>
        </pc:cxnChg>
        <pc:cxnChg chg="add mod">
          <ac:chgData name="BeltranMontoya, Camilo (NSP)" userId="c6617a72-ddab-40a4-ab08-9da8697dd87c" providerId="ADAL" clId="{EEAE6EF7-3ECC-4E75-A01E-690B4C2AF6FD}" dt="2022-05-24T00:51:21.585" v="4164" actId="208"/>
          <ac:cxnSpMkLst>
            <pc:docMk/>
            <pc:sldMk cId="2328966727" sldId="279"/>
            <ac:cxnSpMk id="39" creationId="{09263FB0-F8EF-485E-8E5E-8DC3B34FABD3}"/>
          </ac:cxnSpMkLst>
        </pc:cxnChg>
        <pc:cxnChg chg="add mod">
          <ac:chgData name="BeltranMontoya, Camilo (NSP)" userId="c6617a72-ddab-40a4-ab08-9da8697dd87c" providerId="ADAL" clId="{EEAE6EF7-3ECC-4E75-A01E-690B4C2AF6FD}" dt="2022-05-24T00:51:31.547" v="4168" actId="208"/>
          <ac:cxnSpMkLst>
            <pc:docMk/>
            <pc:sldMk cId="2328966727" sldId="279"/>
            <ac:cxnSpMk id="43" creationId="{98275294-9763-4318-9066-EB1B81A5C8D6}"/>
          </ac:cxnSpMkLst>
        </pc:cxnChg>
      </pc:sldChg>
      <pc:sldChg chg="addSp delSp modSp mod">
        <pc:chgData name="BeltranMontoya, Camilo (NSP)" userId="c6617a72-ddab-40a4-ab08-9da8697dd87c" providerId="ADAL" clId="{EEAE6EF7-3ECC-4E75-A01E-690B4C2AF6FD}" dt="2022-05-24T00:40:40.509" v="3939" actId="1076"/>
        <pc:sldMkLst>
          <pc:docMk/>
          <pc:sldMk cId="447665224" sldId="280"/>
        </pc:sldMkLst>
        <pc:spChg chg="mod">
          <ac:chgData name="BeltranMontoya, Camilo (NSP)" userId="c6617a72-ddab-40a4-ab08-9da8697dd87c" providerId="ADAL" clId="{EEAE6EF7-3ECC-4E75-A01E-690B4C2AF6FD}" dt="2022-05-24T00:28:42.557" v="3803" actId="1076"/>
          <ac:spMkLst>
            <pc:docMk/>
            <pc:sldMk cId="447665224" sldId="280"/>
            <ac:spMk id="2" creationId="{00000000-0000-0000-0000-000000000000}"/>
          </ac:spMkLst>
        </pc:spChg>
        <pc:spChg chg="add del mod">
          <ac:chgData name="BeltranMontoya, Camilo (NSP)" userId="c6617a72-ddab-40a4-ab08-9da8697dd87c" providerId="ADAL" clId="{EEAE6EF7-3ECC-4E75-A01E-690B4C2AF6FD}" dt="2022-05-24T00:24:55.208" v="3722" actId="478"/>
          <ac:spMkLst>
            <pc:docMk/>
            <pc:sldMk cId="447665224" sldId="280"/>
            <ac:spMk id="3" creationId="{8BBF7991-0801-45D6-9B9F-4035F68CF8B0}"/>
          </ac:spMkLst>
        </pc:spChg>
        <pc:spChg chg="del mod">
          <ac:chgData name="BeltranMontoya, Camilo (NSP)" userId="c6617a72-ddab-40a4-ab08-9da8697dd87c" providerId="ADAL" clId="{EEAE6EF7-3ECC-4E75-A01E-690B4C2AF6FD}" dt="2022-05-24T00:24:58.917" v="3723" actId="478"/>
          <ac:spMkLst>
            <pc:docMk/>
            <pc:sldMk cId="447665224" sldId="280"/>
            <ac:spMk id="4" creationId="{00000000-0000-0000-0000-000000000000}"/>
          </ac:spMkLst>
        </pc:spChg>
        <pc:spChg chg="mod">
          <ac:chgData name="BeltranMontoya, Camilo (NSP)" userId="c6617a72-ddab-40a4-ab08-9da8697dd87c" providerId="ADAL" clId="{EEAE6EF7-3ECC-4E75-A01E-690B4C2AF6FD}" dt="2022-05-24T00:32:10.493" v="3862" actId="1035"/>
          <ac:spMkLst>
            <pc:docMk/>
            <pc:sldMk cId="447665224" sldId="280"/>
            <ac:spMk id="5" creationId="{00000000-0000-0000-0000-000000000000}"/>
          </ac:spMkLst>
        </pc:spChg>
        <pc:spChg chg="add del mod">
          <ac:chgData name="BeltranMontoya, Camilo (NSP)" userId="c6617a72-ddab-40a4-ab08-9da8697dd87c" providerId="ADAL" clId="{EEAE6EF7-3ECC-4E75-A01E-690B4C2AF6FD}" dt="2022-05-24T00:24:55.208" v="3722" actId="478"/>
          <ac:spMkLst>
            <pc:docMk/>
            <pc:sldMk cId="447665224" sldId="280"/>
            <ac:spMk id="6" creationId="{97A54223-9522-4067-984D-AE0644EE814C}"/>
          </ac:spMkLst>
        </pc:spChg>
        <pc:spChg chg="add del mod">
          <ac:chgData name="BeltranMontoya, Camilo (NSP)" userId="c6617a72-ddab-40a4-ab08-9da8697dd87c" providerId="ADAL" clId="{EEAE6EF7-3ECC-4E75-A01E-690B4C2AF6FD}" dt="2022-05-24T00:24:55.208" v="3722" actId="478"/>
          <ac:spMkLst>
            <pc:docMk/>
            <pc:sldMk cId="447665224" sldId="280"/>
            <ac:spMk id="7" creationId="{9A54C079-1D87-4B22-8025-37FDBAF9C6E1}"/>
          </ac:spMkLst>
        </pc:spChg>
        <pc:spChg chg="add del mod">
          <ac:chgData name="BeltranMontoya, Camilo (NSP)" userId="c6617a72-ddab-40a4-ab08-9da8697dd87c" providerId="ADAL" clId="{EEAE6EF7-3ECC-4E75-A01E-690B4C2AF6FD}" dt="2022-05-24T00:24:55.208" v="3722" actId="478"/>
          <ac:spMkLst>
            <pc:docMk/>
            <pc:sldMk cId="447665224" sldId="280"/>
            <ac:spMk id="8" creationId="{CBAA8DF7-48FA-41A3-8246-8058EA7BC4B6}"/>
          </ac:spMkLst>
        </pc:spChg>
        <pc:spChg chg="add del mod">
          <ac:chgData name="BeltranMontoya, Camilo (NSP)" userId="c6617a72-ddab-40a4-ab08-9da8697dd87c" providerId="ADAL" clId="{EEAE6EF7-3ECC-4E75-A01E-690B4C2AF6FD}" dt="2022-05-24T00:24:55.208" v="3722" actId="478"/>
          <ac:spMkLst>
            <pc:docMk/>
            <pc:sldMk cId="447665224" sldId="280"/>
            <ac:spMk id="9" creationId="{F448DA3E-F880-4572-A9FA-0411E5ED7B2E}"/>
          </ac:spMkLst>
        </pc:spChg>
        <pc:spChg chg="add mod">
          <ac:chgData name="BeltranMontoya, Camilo (NSP)" userId="c6617a72-ddab-40a4-ab08-9da8697dd87c" providerId="ADAL" clId="{EEAE6EF7-3ECC-4E75-A01E-690B4C2AF6FD}" dt="2022-05-24T00:34:57.836" v="3894" actId="1076"/>
          <ac:spMkLst>
            <pc:docMk/>
            <pc:sldMk cId="447665224" sldId="280"/>
            <ac:spMk id="10" creationId="{C260EEF7-94AC-44F1-9023-2B8C40B2460E}"/>
          </ac:spMkLst>
        </pc:spChg>
        <pc:spChg chg="add mod">
          <ac:chgData name="BeltranMontoya, Camilo (NSP)" userId="c6617a72-ddab-40a4-ab08-9da8697dd87c" providerId="ADAL" clId="{EEAE6EF7-3ECC-4E75-A01E-690B4C2AF6FD}" dt="2022-05-24T00:32:10.493" v="3862" actId="1035"/>
          <ac:spMkLst>
            <pc:docMk/>
            <pc:sldMk cId="447665224" sldId="280"/>
            <ac:spMk id="11" creationId="{2F91E82D-BF4F-4ECE-B8E7-605B8150B8F4}"/>
          </ac:spMkLst>
        </pc:spChg>
        <pc:spChg chg="add mod">
          <ac:chgData name="BeltranMontoya, Camilo (NSP)" userId="c6617a72-ddab-40a4-ab08-9da8697dd87c" providerId="ADAL" clId="{EEAE6EF7-3ECC-4E75-A01E-690B4C2AF6FD}" dt="2022-05-24T00:35:29.464" v="3899" actId="1076"/>
          <ac:spMkLst>
            <pc:docMk/>
            <pc:sldMk cId="447665224" sldId="280"/>
            <ac:spMk id="12" creationId="{1BEEA6CC-BD49-4A87-AA17-B90B784698A4}"/>
          </ac:spMkLst>
        </pc:spChg>
        <pc:spChg chg="add mod">
          <ac:chgData name="BeltranMontoya, Camilo (NSP)" userId="c6617a72-ddab-40a4-ab08-9da8697dd87c" providerId="ADAL" clId="{EEAE6EF7-3ECC-4E75-A01E-690B4C2AF6FD}" dt="2022-05-24T00:35:34.400" v="3900" actId="1076"/>
          <ac:spMkLst>
            <pc:docMk/>
            <pc:sldMk cId="447665224" sldId="280"/>
            <ac:spMk id="13" creationId="{6189BC89-D699-4ACC-B67E-40A748A13CF2}"/>
          </ac:spMkLst>
        </pc:spChg>
        <pc:spChg chg="add mod">
          <ac:chgData name="BeltranMontoya, Camilo (NSP)" userId="c6617a72-ddab-40a4-ab08-9da8697dd87c" providerId="ADAL" clId="{EEAE6EF7-3ECC-4E75-A01E-690B4C2AF6FD}" dt="2022-05-24T00:38:26.987" v="3933" actId="1076"/>
          <ac:spMkLst>
            <pc:docMk/>
            <pc:sldMk cId="447665224" sldId="280"/>
            <ac:spMk id="14" creationId="{7A2FDB97-0DE6-48B4-B618-6E8BBAACD5BC}"/>
          </ac:spMkLst>
        </pc:spChg>
        <pc:spChg chg="add mod">
          <ac:chgData name="BeltranMontoya, Camilo (NSP)" userId="c6617a72-ddab-40a4-ab08-9da8697dd87c" providerId="ADAL" clId="{EEAE6EF7-3ECC-4E75-A01E-690B4C2AF6FD}" dt="2022-05-24T00:35:43.855" v="3902" actId="1076"/>
          <ac:spMkLst>
            <pc:docMk/>
            <pc:sldMk cId="447665224" sldId="280"/>
            <ac:spMk id="15" creationId="{081F4DDD-3B65-46C7-A59B-CACEE1E6E567}"/>
          </ac:spMkLst>
        </pc:spChg>
        <pc:spChg chg="add mod">
          <ac:chgData name="BeltranMontoya, Camilo (NSP)" userId="c6617a72-ddab-40a4-ab08-9da8697dd87c" providerId="ADAL" clId="{EEAE6EF7-3ECC-4E75-A01E-690B4C2AF6FD}" dt="2022-05-24T00:35:20.067" v="3898" actId="1076"/>
          <ac:spMkLst>
            <pc:docMk/>
            <pc:sldMk cId="447665224" sldId="280"/>
            <ac:spMk id="16" creationId="{3865FF89-21FC-4675-BBAA-D285FB996C7C}"/>
          </ac:spMkLst>
        </pc:spChg>
        <pc:spChg chg="add mod">
          <ac:chgData name="BeltranMontoya, Camilo (NSP)" userId="c6617a72-ddab-40a4-ab08-9da8697dd87c" providerId="ADAL" clId="{EEAE6EF7-3ECC-4E75-A01E-690B4C2AF6FD}" dt="2022-05-24T00:32:10.493" v="3862" actId="1035"/>
          <ac:spMkLst>
            <pc:docMk/>
            <pc:sldMk cId="447665224" sldId="280"/>
            <ac:spMk id="18" creationId="{15642E80-7BF5-41F8-B6E9-667D19EA5B80}"/>
          </ac:spMkLst>
        </pc:spChg>
        <pc:spChg chg="add mod">
          <ac:chgData name="BeltranMontoya, Camilo (NSP)" userId="c6617a72-ddab-40a4-ab08-9da8697dd87c" providerId="ADAL" clId="{EEAE6EF7-3ECC-4E75-A01E-690B4C2AF6FD}" dt="2022-05-24T00:40:40.509" v="3939" actId="1076"/>
          <ac:spMkLst>
            <pc:docMk/>
            <pc:sldMk cId="447665224" sldId="280"/>
            <ac:spMk id="19" creationId="{8B8E9AAF-A2F2-4408-85C5-380892B2AA62}"/>
          </ac:spMkLst>
        </pc:spChg>
        <pc:spChg chg="add mod">
          <ac:chgData name="BeltranMontoya, Camilo (NSP)" userId="c6617a72-ddab-40a4-ab08-9da8697dd87c" providerId="ADAL" clId="{EEAE6EF7-3ECC-4E75-A01E-690B4C2AF6FD}" dt="2022-05-24T00:32:10.493" v="3862" actId="1035"/>
          <ac:spMkLst>
            <pc:docMk/>
            <pc:sldMk cId="447665224" sldId="280"/>
            <ac:spMk id="21" creationId="{2685EC9F-B4A9-4CAA-93CF-AA4DDB953F79}"/>
          </ac:spMkLst>
        </pc:spChg>
        <pc:spChg chg="add mod">
          <ac:chgData name="BeltranMontoya, Camilo (NSP)" userId="c6617a72-ddab-40a4-ab08-9da8697dd87c" providerId="ADAL" clId="{EEAE6EF7-3ECC-4E75-A01E-690B4C2AF6FD}" dt="2022-05-24T00:35:54.648" v="3905" actId="14100"/>
          <ac:spMkLst>
            <pc:docMk/>
            <pc:sldMk cId="447665224" sldId="280"/>
            <ac:spMk id="22" creationId="{F84AC769-C6F3-44D2-A131-912C806374BC}"/>
          </ac:spMkLst>
        </pc:spChg>
        <pc:spChg chg="add mod">
          <ac:chgData name="BeltranMontoya, Camilo (NSP)" userId="c6617a72-ddab-40a4-ab08-9da8697dd87c" providerId="ADAL" clId="{EEAE6EF7-3ECC-4E75-A01E-690B4C2AF6FD}" dt="2022-05-24T00:32:10.493" v="3862" actId="1035"/>
          <ac:spMkLst>
            <pc:docMk/>
            <pc:sldMk cId="447665224" sldId="280"/>
            <ac:spMk id="24" creationId="{06A7BB74-CCBF-4467-981F-E22E6149A5F6}"/>
          </ac:spMkLst>
        </pc:spChg>
        <pc:spChg chg="add mod">
          <ac:chgData name="BeltranMontoya, Camilo (NSP)" userId="c6617a72-ddab-40a4-ab08-9da8697dd87c" providerId="ADAL" clId="{EEAE6EF7-3ECC-4E75-A01E-690B4C2AF6FD}" dt="2022-05-24T00:40:02.912" v="3938" actId="20577"/>
          <ac:spMkLst>
            <pc:docMk/>
            <pc:sldMk cId="447665224" sldId="280"/>
            <ac:spMk id="26" creationId="{12B7B698-9054-4190-8E41-5B05EC716CC5}"/>
          </ac:spMkLst>
        </pc:spChg>
        <pc:spChg chg="add mod ord">
          <ac:chgData name="BeltranMontoya, Camilo (NSP)" userId="c6617a72-ddab-40a4-ab08-9da8697dd87c" providerId="ADAL" clId="{EEAE6EF7-3ECC-4E75-A01E-690B4C2AF6FD}" dt="2022-05-24T00:34:24.788" v="3882" actId="14100"/>
          <ac:spMkLst>
            <pc:docMk/>
            <pc:sldMk cId="447665224" sldId="280"/>
            <ac:spMk id="27" creationId="{BBC6AED4-4023-4E25-BF1A-326AB4E27530}"/>
          </ac:spMkLst>
        </pc:spChg>
        <pc:picChg chg="add mod modCrop">
          <ac:chgData name="BeltranMontoya, Camilo (NSP)" userId="c6617a72-ddab-40a4-ab08-9da8697dd87c" providerId="ADAL" clId="{EEAE6EF7-3ECC-4E75-A01E-690B4C2AF6FD}" dt="2022-05-24T00:38:03.897" v="3926" actId="1037"/>
          <ac:picMkLst>
            <pc:docMk/>
            <pc:sldMk cId="447665224" sldId="280"/>
            <ac:picMk id="29" creationId="{0DF1C10A-4B57-4722-B819-F2A4D9D3ADC0}"/>
          </ac:picMkLst>
        </pc:picChg>
        <pc:picChg chg="add mod">
          <ac:chgData name="BeltranMontoya, Camilo (NSP)" userId="c6617a72-ddab-40a4-ab08-9da8697dd87c" providerId="ADAL" clId="{EEAE6EF7-3ECC-4E75-A01E-690B4C2AF6FD}" dt="2022-05-24T00:38:10.001" v="3928" actId="1076"/>
          <ac:picMkLst>
            <pc:docMk/>
            <pc:sldMk cId="447665224" sldId="280"/>
            <ac:picMk id="30" creationId="{110DB74D-CD1B-46E5-8FE4-B94466033039}"/>
          </ac:picMkLst>
        </pc:picChg>
        <pc:picChg chg="add mod">
          <ac:chgData name="BeltranMontoya, Camilo (NSP)" userId="c6617a72-ddab-40a4-ab08-9da8697dd87c" providerId="ADAL" clId="{EEAE6EF7-3ECC-4E75-A01E-690B4C2AF6FD}" dt="2022-05-24T00:38:32.666" v="3934" actId="1076"/>
          <ac:picMkLst>
            <pc:docMk/>
            <pc:sldMk cId="447665224" sldId="280"/>
            <ac:picMk id="31" creationId="{D42637D4-679B-4B86-8D8A-92753C892543}"/>
          </ac:picMkLst>
        </pc:picChg>
        <pc:picChg chg="add mod">
          <ac:chgData name="BeltranMontoya, Camilo (NSP)" userId="c6617a72-ddab-40a4-ab08-9da8697dd87c" providerId="ADAL" clId="{EEAE6EF7-3ECC-4E75-A01E-690B4C2AF6FD}" dt="2022-05-24T00:38:36.589" v="3935" actId="1076"/>
          <ac:picMkLst>
            <pc:docMk/>
            <pc:sldMk cId="447665224" sldId="280"/>
            <ac:picMk id="32" creationId="{A7082BE8-1975-498F-9CF6-167EE0F23E85}"/>
          </ac:picMkLst>
        </pc:picChg>
      </pc:sldChg>
      <pc:sldChg chg="add del">
        <pc:chgData name="BeltranMontoya, Camilo (NSP)" userId="c6617a72-ddab-40a4-ab08-9da8697dd87c" providerId="ADAL" clId="{EEAE6EF7-3ECC-4E75-A01E-690B4C2AF6FD}" dt="2022-05-23T23:05:25.073" v="3195" actId="47"/>
        <pc:sldMkLst>
          <pc:docMk/>
          <pc:sldMk cId="3564917925" sldId="281"/>
        </pc:sldMkLst>
      </pc:sldChg>
      <pc:sldChg chg="add del">
        <pc:chgData name="BeltranMontoya, Camilo (NSP)" userId="c6617a72-ddab-40a4-ab08-9da8697dd87c" providerId="ADAL" clId="{EEAE6EF7-3ECC-4E75-A01E-690B4C2AF6FD}" dt="2022-05-23T23:15:19.148" v="3269" actId="47"/>
        <pc:sldMkLst>
          <pc:docMk/>
          <pc:sldMk cId="1053992722" sldId="282"/>
        </pc:sldMkLst>
      </pc:sldChg>
    </pc:docChg>
  </pc:docChgLst>
  <pc:docChgLst>
    <pc:chgData name="Yang, Qingpo (NSPD)" userId="S::qingpo.yang@fao.org::a36bdeec-5e13-448e-8411-68070b6cc4be" providerId="AD" clId="Web-{68F40A15-6B85-F46E-1220-CD54A46ACA31}"/>
    <pc:docChg chg="modSld">
      <pc:chgData name="Yang, Qingpo (NSPD)" userId="S::qingpo.yang@fao.org::a36bdeec-5e13-448e-8411-68070b6cc4be" providerId="AD" clId="Web-{68F40A15-6B85-F46E-1220-CD54A46ACA31}" dt="2022-05-17T07:56:25.793" v="5"/>
      <pc:docMkLst>
        <pc:docMk/>
      </pc:docMkLst>
      <pc:sldChg chg="modSp addCm">
        <pc:chgData name="Yang, Qingpo (NSPD)" userId="S::qingpo.yang@fao.org::a36bdeec-5e13-448e-8411-68070b6cc4be" providerId="AD" clId="Web-{68F40A15-6B85-F46E-1220-CD54A46ACA31}" dt="2022-05-17T07:54:41.384" v="4" actId="20577"/>
        <pc:sldMkLst>
          <pc:docMk/>
          <pc:sldMk cId="1723327898" sldId="274"/>
        </pc:sldMkLst>
        <pc:spChg chg="mod">
          <ac:chgData name="Yang, Qingpo (NSPD)" userId="S::qingpo.yang@fao.org::a36bdeec-5e13-448e-8411-68070b6cc4be" providerId="AD" clId="Web-{68F40A15-6B85-F46E-1220-CD54A46ACA31}" dt="2022-05-17T07:54:41.384" v="4" actId="20577"/>
          <ac:spMkLst>
            <pc:docMk/>
            <pc:sldMk cId="1723327898" sldId="274"/>
            <ac:spMk id="2" creationId="{00000000-0000-0000-0000-000000000000}"/>
          </ac:spMkLst>
        </pc:spChg>
      </pc:sldChg>
      <pc:sldChg chg="addCm">
        <pc:chgData name="Yang, Qingpo (NSPD)" userId="S::qingpo.yang@fao.org::a36bdeec-5e13-448e-8411-68070b6cc4be" providerId="AD" clId="Web-{68F40A15-6B85-F46E-1220-CD54A46ACA31}" dt="2022-05-17T07:56:25.793" v="5"/>
        <pc:sldMkLst>
          <pc:docMk/>
          <pc:sldMk cId="3854030476" sldId="278"/>
        </pc:sldMkLst>
      </pc:sldChg>
    </pc:docChg>
  </pc:docChgLst>
  <pc:docChgLst>
    <pc:chgData name="Brunel, Sarah (NSP)" userId="S::sarah.brunel@fao.org::d48083b2-f685-49d9-8ae3-609a02bbcea6" providerId="AD" clId="Web-{5F9E18FB-12EF-A8DB-8069-FB0DE7D5924A}"/>
    <pc:docChg chg="modSld">
      <pc:chgData name="Brunel, Sarah (NSP)" userId="S::sarah.brunel@fao.org::d48083b2-f685-49d9-8ae3-609a02bbcea6" providerId="AD" clId="Web-{5F9E18FB-12EF-A8DB-8069-FB0DE7D5924A}" dt="2022-05-13T14:56:38.656" v="23" actId="20577"/>
      <pc:docMkLst>
        <pc:docMk/>
      </pc:docMkLst>
      <pc:sldChg chg="modSp">
        <pc:chgData name="Brunel, Sarah (NSP)" userId="S::sarah.brunel@fao.org::d48083b2-f685-49d9-8ae3-609a02bbcea6" providerId="AD" clId="Web-{5F9E18FB-12EF-A8DB-8069-FB0DE7D5924A}" dt="2022-05-13T14:46:41.697" v="5" actId="20577"/>
        <pc:sldMkLst>
          <pc:docMk/>
          <pc:sldMk cId="2887700873" sldId="272"/>
        </pc:sldMkLst>
        <pc:spChg chg="mod">
          <ac:chgData name="Brunel, Sarah (NSP)" userId="S::sarah.brunel@fao.org::d48083b2-f685-49d9-8ae3-609a02bbcea6" providerId="AD" clId="Web-{5F9E18FB-12EF-A8DB-8069-FB0DE7D5924A}" dt="2022-05-13T14:46:32.041" v="1" actId="20577"/>
          <ac:spMkLst>
            <pc:docMk/>
            <pc:sldMk cId="2887700873" sldId="272"/>
            <ac:spMk id="2" creationId="{00000000-0000-0000-0000-000000000000}"/>
          </ac:spMkLst>
        </pc:spChg>
        <pc:spChg chg="mod">
          <ac:chgData name="Brunel, Sarah (NSP)" userId="S::sarah.brunel@fao.org::d48083b2-f685-49d9-8ae3-609a02bbcea6" providerId="AD" clId="Web-{5F9E18FB-12EF-A8DB-8069-FB0DE7D5924A}" dt="2022-05-13T14:46:41.697" v="5" actId="20577"/>
          <ac:spMkLst>
            <pc:docMk/>
            <pc:sldMk cId="2887700873" sldId="272"/>
            <ac:spMk id="4" creationId="{00000000-0000-0000-0000-000000000000}"/>
          </ac:spMkLst>
        </pc:spChg>
      </pc:sldChg>
      <pc:sldChg chg="modSp addCm">
        <pc:chgData name="Brunel, Sarah (NSP)" userId="S::sarah.brunel@fao.org::d48083b2-f685-49d9-8ae3-609a02bbcea6" providerId="AD" clId="Web-{5F9E18FB-12EF-A8DB-8069-FB0DE7D5924A}" dt="2022-05-13T14:56:38.656" v="23" actId="20577"/>
        <pc:sldMkLst>
          <pc:docMk/>
          <pc:sldMk cId="1723327898" sldId="274"/>
        </pc:sldMkLst>
        <pc:spChg chg="mod">
          <ac:chgData name="Brunel, Sarah (NSP)" userId="S::sarah.brunel@fao.org::d48083b2-f685-49d9-8ae3-609a02bbcea6" providerId="AD" clId="Web-{5F9E18FB-12EF-A8DB-8069-FB0DE7D5924A}" dt="2022-05-13T14:56:38.656" v="23" actId="20577"/>
          <ac:spMkLst>
            <pc:docMk/>
            <pc:sldMk cId="1723327898" sldId="274"/>
            <ac:spMk id="2" creationId="{00000000-0000-0000-0000-000000000000}"/>
          </ac:spMkLst>
        </pc:spChg>
      </pc:sldChg>
      <pc:sldChg chg="modSp">
        <pc:chgData name="Brunel, Sarah (NSP)" userId="S::sarah.brunel@fao.org::d48083b2-f685-49d9-8ae3-609a02bbcea6" providerId="AD" clId="Web-{5F9E18FB-12EF-A8DB-8069-FB0DE7D5924A}" dt="2022-05-13T14:53:32.868" v="7" actId="20577"/>
        <pc:sldMkLst>
          <pc:docMk/>
          <pc:sldMk cId="1921155619" sldId="275"/>
        </pc:sldMkLst>
        <pc:spChg chg="mod">
          <ac:chgData name="Brunel, Sarah (NSP)" userId="S::sarah.brunel@fao.org::d48083b2-f685-49d9-8ae3-609a02bbcea6" providerId="AD" clId="Web-{5F9E18FB-12EF-A8DB-8069-FB0DE7D5924A}" dt="2022-05-13T14:53:32.868" v="7" actId="20577"/>
          <ac:spMkLst>
            <pc:docMk/>
            <pc:sldMk cId="1921155619" sldId="275"/>
            <ac:spMk id="5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24/05/2022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24/05/2022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72013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The revision of ISPM 8 (Determination of pest status in an area) was adopted in 2021, some of the categories of pest status were changed. To deal with these changes, the IPPC Secretariat updated the relevant drop-down menus on the IPP, replacing the values for the pest status categories with the ones listed in the revised ISPM 8</a:t>
            </a: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08040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a:solidFill>
                  <a:schemeClr val="tx1"/>
                </a:solidFill>
                <a:effectLst/>
                <a:latin typeface="+mn-lt"/>
                <a:ea typeface="+mn-ea"/>
                <a:cs typeface="+mn-cs"/>
              </a:rPr>
              <a:t>The IPPC Secretariat received a request from one IPPC Contact Point to delete the NROs documents they had posted on the IPP as they considered there was no legal reasons for a Contracting Party not to retain full control of their information provided.  IPPC</a:t>
            </a:r>
            <a:r>
              <a:rPr lang="en-US" sz="1000" b="0" i="0" kern="1200" baseline="0">
                <a:solidFill>
                  <a:schemeClr val="tx1"/>
                </a:solidFill>
                <a:effectLst/>
                <a:latin typeface="+mn-lt"/>
                <a:ea typeface="+mn-ea"/>
                <a:cs typeface="+mn-cs"/>
              </a:rPr>
              <a:t> Secretariat </a:t>
            </a:r>
            <a:r>
              <a:rPr lang="en-US" sz="1000" b="0" i="0" kern="1200">
                <a:solidFill>
                  <a:schemeClr val="tx1"/>
                </a:solidFill>
                <a:effectLst/>
                <a:latin typeface="+mn-lt"/>
                <a:ea typeface="+mn-ea"/>
                <a:cs typeface="+mn-cs"/>
              </a:rPr>
              <a:t> </a:t>
            </a:r>
            <a:r>
              <a:rPr lang="en-US" sz="1000" b="0" i="0" kern="1200" baseline="0">
                <a:solidFill>
                  <a:schemeClr val="tx1"/>
                </a:solidFill>
                <a:effectLst/>
                <a:latin typeface="+mn-lt"/>
                <a:ea typeface="+mn-ea"/>
                <a:cs typeface="+mn-cs"/>
              </a:rPr>
              <a:t>proposed 4 options on this issue to </a:t>
            </a:r>
            <a:r>
              <a:rPr lang="en-US" sz="1000" b="0" i="0" kern="1200">
                <a:solidFill>
                  <a:schemeClr val="tx1"/>
                </a:solidFill>
                <a:effectLst/>
                <a:latin typeface="+mn-lt"/>
                <a:ea typeface="+mn-ea"/>
                <a:cs typeface="+mn-cs"/>
              </a:rPr>
              <a:t>IC VM</a:t>
            </a:r>
            <a:r>
              <a:rPr lang="en-US" sz="1000" b="0" i="0" kern="1200" baseline="0">
                <a:solidFill>
                  <a:schemeClr val="tx1"/>
                </a:solidFill>
                <a:effectLst/>
                <a:latin typeface="+mn-lt"/>
                <a:ea typeface="+mn-ea"/>
                <a:cs typeface="+mn-cs"/>
              </a:rPr>
              <a:t>17.  IC  discussed and made a proposal to CPM16.  CPM 16 noted the IC’s decision to allow IPPC contact points to delete any of their NROs documents on their country page on the IPP, and that while the record would no longer be visible on the country page on the IPP, the data would be archived and be made available only to the generator of the record upon request; </a:t>
            </a:r>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2206054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000"/>
              <a:t>As several things have changed in relation to how contracting parties meet their NROs obligations, the IC Team agreed that the NROs guide needed to be updated. The NROs Team proposed a revision of the guide, along with a submission form and a draft Specification to the IC and the IC agreed to proposing National Reporting Obligations Guide - Revision (2021-026) to the CPM for inclusion in the Implementation and Capacity Development List of Topics (ICD LOT), noting that the IC proposed to assign a priority level of 1.</a:t>
            </a:r>
            <a:r>
              <a:rPr lang="en-GB" sz="1000"/>
              <a:t>   The specification form has</a:t>
            </a:r>
            <a:r>
              <a:rPr lang="en-GB" sz="1000" baseline="0"/>
              <a:t> been sent out for comments in July,2022</a:t>
            </a:r>
            <a:endParaRPr lang="en-US" sz="1000"/>
          </a:p>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27359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402972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92826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599702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dirty="0"/>
              <a:t>International cooperation in controlling pests of plants and plant products and in preventing their international spread, and especially their introduction into endangered areas. </a:t>
            </a:r>
          </a:p>
          <a:p>
            <a:r>
              <a:rPr lang="en-US" b="1" dirty="0"/>
              <a:t>Obligations: </a:t>
            </a:r>
            <a:r>
              <a:rPr lang="en-US" dirty="0"/>
              <a:t>All countries that signed the Convention are obliged to and are responsible for the implementation of all reporting obligations. All reporting obligations have the same legal value and are of equal importance.</a:t>
            </a:r>
            <a:endParaRPr lang="en-US" dirty="0">
              <a:cs typeface="Calibri"/>
            </a:endParaRPr>
          </a:p>
          <a:p>
            <a:r>
              <a:rPr lang="en-US" b="1" dirty="0"/>
              <a:t>Reason: </a:t>
            </a:r>
            <a:r>
              <a:rPr lang="en-US" dirty="0"/>
              <a:t>NROs assure that a minimum amount of official phytosanitary information is available </a:t>
            </a:r>
            <a:r>
              <a:rPr lang="en-US" strike="sngStrike" dirty="0"/>
              <a:t>that</a:t>
            </a:r>
            <a:r>
              <a:rPr lang="en-US" dirty="0"/>
              <a:t> </a:t>
            </a:r>
            <a:r>
              <a:rPr lang="en-US" u="sng" dirty="0"/>
              <a:t>and</a:t>
            </a:r>
            <a:r>
              <a:rPr lang="en-US" dirty="0"/>
              <a:t> can be used as the basis for ensuring safe trade, safeguarding food security and protecting the environment from plant pests. </a:t>
            </a:r>
            <a:endParaRPr lang="en-US" dirty="0">
              <a:cs typeface="Calibri"/>
            </a:endParaRPr>
          </a:p>
          <a:p>
            <a:pPr marL="0" indent="0">
              <a:buFont typeface="Wingdings" panose="05000000000000000000" pitchFamily="2" charset="2"/>
              <a:buNone/>
            </a:pPr>
            <a:endParaRPr lang="en-US" sz="1200" dirty="0">
              <a:latin typeface="Times New Roman"/>
              <a:cs typeface="Times New Roman"/>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896439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obligation means must, no need to be required by other contracting parties</a:t>
            </a:r>
          </a:p>
          <a:p>
            <a:r>
              <a:rPr lang="en-US" dirty="0"/>
              <a:t>1.Contact point is responsible for keeping their countries information on the IPP Up to date.  Nomination form need to </a:t>
            </a:r>
            <a:r>
              <a:rPr lang="en-US" b="1" u="sng" dirty="0"/>
              <a:t>be</a:t>
            </a:r>
            <a:r>
              <a:rPr lang="en-US" b="1" dirty="0"/>
              <a:t> </a:t>
            </a:r>
            <a:r>
              <a:rPr lang="en-US" dirty="0"/>
              <a:t>submitted to IPPC Secretariat.</a:t>
            </a:r>
          </a:p>
          <a:p>
            <a:r>
              <a:rPr lang="en-US" dirty="0"/>
              <a:t>2.The </a:t>
            </a:r>
            <a:r>
              <a:rPr lang="en-US" b="1" u="sng" dirty="0"/>
              <a:t>organization chart</a:t>
            </a:r>
            <a:r>
              <a:rPr lang="en-US" dirty="0"/>
              <a:t>.  Description of its organizational arrangements: who is responsible for which area and what are the connections between different parts of NPPO</a:t>
            </a:r>
          </a:p>
          <a:p>
            <a:r>
              <a:rPr lang="en-US" dirty="0"/>
              <a:t>3.CPs need published phytosanitary </a:t>
            </a:r>
            <a:r>
              <a:rPr lang="en-US" dirty="0" err="1"/>
              <a:t>requirements,restrictions</a:t>
            </a:r>
            <a:r>
              <a:rPr lang="en-US" dirty="0"/>
              <a:t> and prohibitions. These information could be linked through IPP If they are posted on the national  website.</a:t>
            </a:r>
          </a:p>
          <a:p>
            <a:r>
              <a:rPr lang="en-US" dirty="0"/>
              <a:t>4.List of entry points: specified points of entry need be selected if it required specific consignments to be imported only through these points of entry. </a:t>
            </a:r>
          </a:p>
          <a:p>
            <a:r>
              <a:rPr lang="en-US" dirty="0"/>
              <a:t>5.regulated pests: is a quarantine pest and a regulated non-quarantine pest.</a:t>
            </a:r>
          </a:p>
          <a:p>
            <a:r>
              <a:rPr lang="en-US" dirty="0"/>
              <a:t>6.Pest reports: the occurrence, outbreak or spread of pest that may be of immediate or potential danger should be reported via IPP. We will emphasis it and emergency later. </a:t>
            </a:r>
          </a:p>
          <a:p>
            <a:r>
              <a:rPr lang="en-US" dirty="0"/>
              <a:t>7.Emergency action is a prompt phytosanitary action undertaken in a new or unexpected phytosanitary situation. </a:t>
            </a:r>
            <a:endParaRPr lang="en-US" dirty="0">
              <a:cs typeface="Calibri"/>
            </a:endParaRPr>
          </a:p>
          <a:p>
            <a:pPr marL="0" indent="0">
              <a:buNone/>
            </a:pPr>
            <a:endParaRPr lang="en-US" altLang="zh-CN" dirty="0">
              <a:ea typeface="宋体"/>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36922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Bilateral</a:t>
            </a:r>
            <a:r>
              <a:rPr lang="en-US" baseline="0"/>
              <a:t> </a:t>
            </a:r>
            <a:r>
              <a:rPr lang="en-US" u="sng" baseline="0"/>
              <a:t>obligation mean that </a:t>
            </a:r>
            <a:r>
              <a:rPr lang="en-US" baseline="0"/>
              <a:t>all CPs should make this information available when required by another CPs.</a:t>
            </a:r>
            <a:r>
              <a:rPr lang="en-US"/>
              <a:t> </a:t>
            </a:r>
          </a:p>
          <a:p>
            <a:r>
              <a:rPr lang="en-US"/>
              <a:t>1.</a:t>
            </a:r>
            <a:r>
              <a:rPr lang="en-US" baseline="0"/>
              <a:t>It need</a:t>
            </a:r>
            <a:r>
              <a:rPr lang="en-US" u="sng" baseline="0"/>
              <a:t>s</a:t>
            </a:r>
            <a:r>
              <a:rPr lang="en-US" baseline="0"/>
              <a:t> </a:t>
            </a:r>
            <a:r>
              <a:rPr lang="en-US" u="sng" baseline="0"/>
              <a:t>to</a:t>
            </a:r>
            <a:r>
              <a:rPr lang="en-US" baseline="0"/>
              <a:t> contain a description of functions and responsibilities in relation to plant protection. It can be combined in one report with the description of a NPPO</a:t>
            </a:r>
            <a:endParaRPr lang="en-US">
              <a:cs typeface="Calibri"/>
            </a:endParaRPr>
          </a:p>
          <a:p>
            <a:r>
              <a:rPr lang="en-US"/>
              <a:t>2.</a:t>
            </a:r>
            <a:r>
              <a:rPr lang="en-US" baseline="0"/>
              <a:t>CPs need </a:t>
            </a:r>
            <a:r>
              <a:rPr lang="en-US" u="sng" baseline="0"/>
              <a:t>to </a:t>
            </a:r>
            <a:r>
              <a:rPr lang="en-US" baseline="0"/>
              <a:t>make available to any contracting party the rationale for phytosanitary requirements, restrictions and prohibitions.</a:t>
            </a:r>
            <a:r>
              <a:rPr lang="en-US"/>
              <a:t>  </a:t>
            </a:r>
            <a:r>
              <a:rPr lang="en-US" baseline="0"/>
              <a:t> This report should contain information regarding measures taken for quarantine and regulated non-quarantine pests.</a:t>
            </a:r>
            <a:endParaRPr lang="en-US">
              <a:cs typeface="Calibri"/>
            </a:endParaRPr>
          </a:p>
          <a:p>
            <a:r>
              <a:rPr lang="en-US" baseline="0"/>
              <a:t>3 and 4 are linked together.</a:t>
            </a:r>
            <a:r>
              <a:rPr lang="en-US"/>
              <a:t> </a:t>
            </a:r>
            <a:r>
              <a:rPr lang="en-US" baseline="0"/>
              <a:t> NO.3 need </a:t>
            </a:r>
            <a:r>
              <a:rPr lang="en-US" u="sng" baseline="0"/>
              <a:t>to </a:t>
            </a:r>
            <a:r>
              <a:rPr lang="en-US" baseline="0"/>
              <a:t>be reported by </a:t>
            </a:r>
            <a:r>
              <a:rPr lang="en-US" u="sng" baseline="0"/>
              <a:t>the </a:t>
            </a:r>
            <a:r>
              <a:rPr lang="en-US" baseline="0"/>
              <a:t>importing country to </a:t>
            </a:r>
            <a:r>
              <a:rPr lang="en-US" u="sng" baseline="0"/>
              <a:t>the </a:t>
            </a:r>
            <a:r>
              <a:rPr lang="en-US" baseline="0"/>
              <a:t>exporting or re-exporting</a:t>
            </a:r>
            <a:r>
              <a:rPr lang="en-US"/>
              <a:t> </a:t>
            </a:r>
            <a:r>
              <a:rPr lang="en-US" baseline="0"/>
              <a:t> country. NO.4 should be reported back on request and related to the results of investigations. ISPM 13 contains more guidance.</a:t>
            </a:r>
            <a:endParaRPr lang="en-US">
              <a:cs typeface="Calibri"/>
            </a:endParaRPr>
          </a:p>
          <a:p>
            <a:r>
              <a:rPr lang="en-US" baseline="0"/>
              <a:t>5. Countries need </a:t>
            </a:r>
            <a:r>
              <a:rPr lang="en-US" u="sng" baseline="0"/>
              <a:t>to </a:t>
            </a:r>
            <a:r>
              <a:rPr lang="en-US" baseline="0"/>
              <a:t>develop and maintain adequate information on pest status in order to support categorization of pests and for the development of appropriate phytosanitary measures. ISPM8</a:t>
            </a:r>
            <a:r>
              <a:rPr lang="en-US"/>
              <a:t> </a:t>
            </a:r>
            <a:r>
              <a:rPr lang="en-US" baseline="0"/>
              <a:t> Provide more guidance.</a:t>
            </a:r>
            <a:endParaRPr lang="en-US">
              <a:cs typeface="Calibri"/>
            </a:endParaRPr>
          </a:p>
          <a:p>
            <a:r>
              <a:rPr lang="en-US" baseline="0"/>
              <a:t>6. Countries need</a:t>
            </a:r>
            <a:r>
              <a:rPr lang="en-US" u="sng" baseline="0"/>
              <a:t> to </a:t>
            </a:r>
            <a:r>
              <a:rPr lang="en-US" baseline="0"/>
              <a:t>cooperate in providing the technical and biological information necessary for pest risk analysis to support the pest risk analysis process.</a:t>
            </a:r>
            <a:r>
              <a:rPr lang="en-US"/>
              <a:t> </a:t>
            </a:r>
            <a:endParaRPr lang="en-US">
              <a:cs typeface="Calibri"/>
            </a:endParaRPr>
          </a:p>
          <a:p>
            <a:pPr marL="0" indent="0">
              <a:buNone/>
            </a:pPr>
            <a:endParaRPr lang="en-US" baseline="0">
              <a:cs typeface="Calibri"/>
            </a:endParaRPr>
          </a:p>
          <a:p>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2159702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contact points are used for all information exchanged under the IPPC among contracting parties, between the Secretariat and</a:t>
            </a:r>
          </a:p>
          <a:p>
            <a:r>
              <a:rPr lang="en-US" dirty="0"/>
              <a:t>contracting parties and, in some cases, between contracting parties and RPPOs.</a:t>
            </a:r>
          </a:p>
          <a:p>
            <a:r>
              <a:rPr lang="en-US" dirty="0"/>
              <a:t>2. The IPPC contact point should:</a:t>
            </a:r>
          </a:p>
          <a:p>
            <a:r>
              <a:rPr lang="en-US" dirty="0"/>
              <a:t>– have the necessary authority to communicate on phytosanitary issues on behalf of the contracting party, i.e. as the contracting party’s</a:t>
            </a:r>
          </a:p>
          <a:p>
            <a:r>
              <a:rPr lang="en-US" dirty="0"/>
              <a:t>single IPPC enquiry point;</a:t>
            </a:r>
          </a:p>
          <a:p>
            <a:r>
              <a:rPr lang="en-US" dirty="0"/>
              <a:t>– ensure the information exchange obligations under the IPPC are implemented in a timely manner;</a:t>
            </a:r>
          </a:p>
          <a:p>
            <a:r>
              <a:rPr lang="en-US" dirty="0"/>
              <a:t>– provide coordination for all official phytosanitary communication between contracting parties related to the effective functioning</a:t>
            </a:r>
          </a:p>
          <a:p>
            <a:r>
              <a:rPr lang="en-US" dirty="0"/>
              <a:t>of the IPPC;</a:t>
            </a:r>
            <a:endParaRPr lang="en-US" dirty="0">
              <a:cs typeface="Calibri"/>
            </a:endParaRPr>
          </a:p>
          <a:p>
            <a:r>
              <a:rPr lang="en-US" dirty="0"/>
              <a:t>– redirect phytosanitary information received from other contracting parties and from the IPPC Secretariat to appropriate official(s);</a:t>
            </a:r>
            <a:endParaRPr lang="en-US" dirty="0">
              <a:cs typeface="Calibri"/>
            </a:endParaRPr>
          </a:p>
          <a:p>
            <a:r>
              <a:rPr lang="en-US" dirty="0"/>
              <a:t>– redirect requests for phytosanitary information from contracting parties and the IPPC Secretariat to the appropriate official(s);</a:t>
            </a:r>
            <a:endParaRPr lang="en-US" dirty="0">
              <a:cs typeface="Calibri"/>
            </a:endParaRPr>
          </a:p>
          <a:p>
            <a:r>
              <a:rPr lang="en-US" dirty="0"/>
              <a:t>– keep track of the status of appropriate responses to information requests that have been made to the contact point.</a:t>
            </a:r>
          </a:p>
          <a:p>
            <a:r>
              <a:rPr lang="en-US" dirty="0"/>
              <a:t>3. The role of the IPPC contact point is</a:t>
            </a:r>
            <a:r>
              <a:rPr lang="en-US" strike="sngStrike" dirty="0"/>
              <a:t> </a:t>
            </a:r>
            <a:r>
              <a:rPr lang="en-US" b="1" u="sng" dirty="0"/>
              <a:t>essential </a:t>
            </a:r>
            <a:r>
              <a:rPr lang="en-US" dirty="0"/>
              <a:t>to the effective functioning of the IPPC, and it is important that the IPPC contact point has</a:t>
            </a:r>
            <a:endParaRPr lang="en-US" dirty="0">
              <a:cs typeface="Calibri"/>
            </a:endParaRPr>
          </a:p>
          <a:p>
            <a:r>
              <a:rPr lang="en-US" dirty="0"/>
              <a:t>adequate resources and sufficient authority to ensure that requests for information are dealt with appropriately and </a:t>
            </a:r>
            <a:r>
              <a:rPr lang="en-US" b="0" i="0" u="none" strike="noStrike" kern="1200" baseline="0" dirty="0"/>
              <a:t>in a timely manner.</a:t>
            </a:r>
            <a:endParaRPr lang="en-US" dirty="0"/>
          </a:p>
          <a:p>
            <a:r>
              <a:rPr lang="en-US" b="0" i="0" u="none" strike="noStrike" kern="1200" baseline="0" dirty="0"/>
              <a:t>4. Article VIII.2 requires contracting parties to designate a contact point, and therefore it is the contracting party which is responsible for</a:t>
            </a:r>
            <a:endParaRPr lang="en-US" dirty="0"/>
          </a:p>
          <a:p>
            <a:r>
              <a:rPr lang="en-US" b="0" i="0" u="none" strike="noStrike" kern="1200" baseline="0" dirty="0"/>
              <a:t>making, and informing the Secretariat of, the nomination. There can be only one contact point per contracting party.</a:t>
            </a:r>
            <a:endParaRPr lang="en-US" dirty="0"/>
          </a:p>
          <a:p>
            <a:r>
              <a:rPr lang="en-US" b="1" i="0" u="none" strike="noStrike" kern="1200" baseline="0" dirty="0"/>
              <a:t>Highlight the person who are responsible for contact point shall able to transfer the message to their contracting parties. The person shall committed the contact point </a:t>
            </a:r>
            <a:r>
              <a:rPr lang="en-US" b="1" dirty="0"/>
              <a:t>responsibility</a:t>
            </a:r>
            <a:r>
              <a:rPr lang="en-US" b="1" i="0" u="none" strike="noStrike" kern="1200" baseline="0" dirty="0"/>
              <a:t>.</a:t>
            </a:r>
            <a:r>
              <a:rPr lang="en-US" b="1" dirty="0"/>
              <a:t> </a:t>
            </a:r>
            <a:r>
              <a:rPr lang="en-US" sz="1200" b="1" dirty="0"/>
              <a:t> </a:t>
            </a:r>
            <a:endParaRPr lang="en-US" b="1" dirty="0">
              <a:cs typeface="Calibri"/>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339656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a:t>The</a:t>
            </a:r>
            <a:r>
              <a:rPr lang="en-US"/>
              <a:t> IPPC Secretariat developed</a:t>
            </a:r>
            <a:r>
              <a:rPr lang="en-US" baseline="0"/>
              <a:t> one NROs guide for Contact point and IPP editor.</a:t>
            </a:r>
            <a:r>
              <a:rPr lang="en-US"/>
              <a:t>   </a:t>
            </a:r>
            <a:r>
              <a:rPr lang="en-US" baseline="0"/>
              <a:t> You can find elaborate information on the obligations</a:t>
            </a:r>
            <a:r>
              <a:rPr lang="en-US"/>
              <a:t> </a:t>
            </a:r>
            <a:r>
              <a:rPr lang="en-US" b="1" u="sng"/>
              <a:t>and</a:t>
            </a:r>
            <a:r>
              <a:rPr lang="en-US"/>
              <a:t>  </a:t>
            </a:r>
            <a:r>
              <a:rPr lang="en-US" baseline="0"/>
              <a:t>working procedure </a:t>
            </a:r>
            <a:r>
              <a:rPr lang="en-US"/>
              <a:t>for submission</a:t>
            </a:r>
            <a:r>
              <a:rPr lang="en-US" baseline="0"/>
              <a:t> of report.</a:t>
            </a:r>
            <a:r>
              <a:rPr lang="en-US"/>
              <a:t> </a:t>
            </a:r>
          </a:p>
          <a:p>
            <a:endParaRPr lang="en-US">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1932781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IPPC Secretariat also developed </a:t>
            </a:r>
            <a:r>
              <a:rPr lang="en-US" u="sng"/>
              <a:t>an </a:t>
            </a:r>
            <a:r>
              <a:rPr lang="en-US"/>
              <a:t> e-learning course.</a:t>
            </a:r>
            <a:r>
              <a:rPr lang="en-US" baseline="0"/>
              <a:t> This course contains 5 </a:t>
            </a:r>
            <a:r>
              <a:rPr lang="en-US" u="sng" baseline="0"/>
              <a:t>modules</a:t>
            </a:r>
            <a:r>
              <a:rPr lang="en-US" baseline="0"/>
              <a:t>. Each </a:t>
            </a:r>
            <a:r>
              <a:rPr lang="en-US" u="sng" baseline="0"/>
              <a:t>module </a:t>
            </a:r>
            <a:r>
              <a:rPr lang="en-US"/>
              <a:t>contain</a:t>
            </a:r>
            <a:r>
              <a:rPr lang="en-US" b="1" u="sng"/>
              <a:t>s</a:t>
            </a:r>
            <a:r>
              <a:rPr lang="en-US"/>
              <a:t> </a:t>
            </a:r>
            <a:r>
              <a:rPr lang="en-US" baseline="0"/>
              <a:t>a quiz.</a:t>
            </a:r>
            <a:r>
              <a:rPr lang="en-US"/>
              <a:t>  </a:t>
            </a:r>
            <a:r>
              <a:rPr lang="en-US" baseline="0"/>
              <a:t> After </a:t>
            </a:r>
            <a:r>
              <a:rPr lang="en-US" u="sng" baseline="0"/>
              <a:t>completing</a:t>
            </a:r>
            <a:r>
              <a:rPr lang="en-US" baseline="0"/>
              <a:t> the course, you can get </a:t>
            </a:r>
            <a:r>
              <a:rPr lang="en-US" u="sng" baseline="0"/>
              <a:t>a</a:t>
            </a:r>
            <a:r>
              <a:rPr lang="en-US" baseline="0"/>
              <a:t> </a:t>
            </a:r>
            <a:r>
              <a:rPr lang="en-US" u="sng" baseline="0"/>
              <a:t>certificate</a:t>
            </a:r>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8</a:t>
            </a:fld>
            <a:endParaRPr lang="en-US"/>
          </a:p>
        </p:txBody>
      </p:sp>
    </p:spTree>
    <p:extLst>
      <p:ext uri="{BB962C8B-B14F-4D97-AF65-F5344CB8AC3E}">
        <p14:creationId xmlns:p14="http://schemas.microsoft.com/office/powerpoint/2010/main" val="1955235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The revision of ISPM 8 (Determination of pest status in an area) was adopted in 2021, some of the categories of pest status were changed. To deal with these changes, the IPPC Secretariat updated the relevant drop-down menus on the IPP, replacing the values for the pest status categories with the ones listed in the revised ISPM 8</a:t>
            </a: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4115411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330882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6.xml"/><Relationship Id="rId7" Type="http://schemas.openxmlformats.org/officeDocument/2006/relationships/image" Target="../media/image1.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3.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a:t>
            </a:r>
            <a:endParaRPr lang="en-US" dirty="0">
              <a:solidFill>
                <a:schemeClr val="tx1"/>
              </a:solidFill>
            </a:endParaRP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National Reporting Obligations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hyperlink" Target="https://www.ippc.int/en/publications/80405/"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a:t>National Reporting Obligations</a:t>
            </a:r>
            <a:endParaRPr lang="en-US"/>
          </a:p>
        </p:txBody>
      </p:sp>
      <p:sp>
        <p:nvSpPr>
          <p:cNvPr id="7" name="Subtitle 6"/>
          <p:cNvSpPr>
            <a:spLocks noGrp="1"/>
          </p:cNvSpPr>
          <p:nvPr>
            <p:ph type="subTitle" idx="1"/>
          </p:nvPr>
        </p:nvSpPr>
        <p:spPr/>
        <p:txBody>
          <a:bodyPr/>
          <a:lstStyle/>
          <a:p>
            <a:endParaRPr lang="en-US"/>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6B70F62-9DE6-42E0-8ACE-B1DF9A920343}"/>
              </a:ext>
            </a:extLst>
          </p:cNvPr>
          <p:cNvSpPr txBox="1">
            <a:spLocks/>
          </p:cNvSpPr>
          <p:nvPr/>
        </p:nvSpPr>
        <p:spPr>
          <a:xfrm>
            <a:off x="312000" y="1100744"/>
            <a:ext cx="9340474"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.1 Updated the relevant drop-down menus of pest status on the IPP</a:t>
            </a:r>
          </a:p>
        </p:txBody>
      </p:sp>
      <p:sp>
        <p:nvSpPr>
          <p:cNvPr id="7" name="Rectangle: Rounded Corners 6">
            <a:extLst>
              <a:ext uri="{FF2B5EF4-FFF2-40B4-BE49-F238E27FC236}">
                <a16:creationId xmlns:a16="http://schemas.microsoft.com/office/drawing/2014/main" id="{AA9A0225-82EA-4FFB-A398-868502D89421}"/>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9B1E548-65AA-48CD-88C2-868479D4B023}"/>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Rectangle: Rounded Corners 9">
            <a:extLst>
              <a:ext uri="{FF2B5EF4-FFF2-40B4-BE49-F238E27FC236}">
                <a16:creationId xmlns:a16="http://schemas.microsoft.com/office/drawing/2014/main" id="{213DCF2F-FBC7-44AA-B1D7-3E407406DE95}"/>
              </a:ext>
            </a:extLst>
          </p:cNvPr>
          <p:cNvSpPr/>
          <p:nvPr/>
        </p:nvSpPr>
        <p:spPr>
          <a:xfrm>
            <a:off x="7613375" y="468146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Rectangle: Rounded Corners 10">
            <a:extLst>
              <a:ext uri="{FF2B5EF4-FFF2-40B4-BE49-F238E27FC236}">
                <a16:creationId xmlns:a16="http://schemas.microsoft.com/office/drawing/2014/main" id="{EDA32037-09FF-45BB-8555-A52D5B607626}"/>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Rectangle: Rounded Corners 11">
            <a:extLst>
              <a:ext uri="{FF2B5EF4-FFF2-40B4-BE49-F238E27FC236}">
                <a16:creationId xmlns:a16="http://schemas.microsoft.com/office/drawing/2014/main" id="{B09D18EF-A608-4598-9EFE-133D171FE8BB}"/>
              </a:ext>
            </a:extLst>
          </p:cNvPr>
          <p:cNvSpPr/>
          <p:nvPr/>
        </p:nvSpPr>
        <p:spPr>
          <a:xfrm>
            <a:off x="3341681" y="4707157"/>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ectangle: Rounded Corners 12">
            <a:extLst>
              <a:ext uri="{FF2B5EF4-FFF2-40B4-BE49-F238E27FC236}">
                <a16:creationId xmlns:a16="http://schemas.microsoft.com/office/drawing/2014/main" id="{2157CDC3-F831-4DA2-8C61-DD0664EB4194}"/>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Oval 13">
            <a:extLst>
              <a:ext uri="{FF2B5EF4-FFF2-40B4-BE49-F238E27FC236}">
                <a16:creationId xmlns:a16="http://schemas.microsoft.com/office/drawing/2014/main" id="{E9C3D92D-7903-4868-9D49-652604E822B5}"/>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E65A1DE9-066B-4DEE-9C1C-6978F528326E}"/>
              </a:ext>
            </a:extLst>
          </p:cNvPr>
          <p:cNvSpPr txBox="1"/>
          <p:nvPr/>
        </p:nvSpPr>
        <p:spPr>
          <a:xfrm>
            <a:off x="1952792" y="3054238"/>
            <a:ext cx="1640792" cy="707886"/>
          </a:xfrm>
          <a:prstGeom prst="rect">
            <a:avLst/>
          </a:prstGeom>
          <a:noFill/>
        </p:spPr>
        <p:txBody>
          <a:bodyPr wrap="square">
            <a:spAutoFit/>
          </a:bodyPr>
          <a:lstStyle/>
          <a:p>
            <a:pPr algn="ctr"/>
            <a:r>
              <a:rPr lang="en-US" sz="2000" b="1" dirty="0">
                <a:solidFill>
                  <a:srgbClr val="00825F"/>
                </a:solidFill>
              </a:rPr>
              <a:t>Pest not recorded </a:t>
            </a:r>
          </a:p>
        </p:txBody>
      </p:sp>
      <p:sp>
        <p:nvSpPr>
          <p:cNvPr id="16" name="Oval 15">
            <a:extLst>
              <a:ext uri="{FF2B5EF4-FFF2-40B4-BE49-F238E27FC236}">
                <a16:creationId xmlns:a16="http://schemas.microsoft.com/office/drawing/2014/main" id="{187060B6-DD8B-4EAE-BD00-3F468061EFCB}"/>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7" name="TextBox 16">
            <a:extLst>
              <a:ext uri="{FF2B5EF4-FFF2-40B4-BE49-F238E27FC236}">
                <a16:creationId xmlns:a16="http://schemas.microsoft.com/office/drawing/2014/main" id="{B93BC1EC-8CFD-40B0-BD2D-A4C65C4C1CFC}"/>
              </a:ext>
            </a:extLst>
          </p:cNvPr>
          <p:cNvSpPr txBox="1"/>
          <p:nvPr/>
        </p:nvSpPr>
        <p:spPr>
          <a:xfrm>
            <a:off x="6173040" y="2937348"/>
            <a:ext cx="1874436" cy="1015663"/>
          </a:xfrm>
          <a:prstGeom prst="rect">
            <a:avLst/>
          </a:prstGeom>
          <a:noFill/>
        </p:spPr>
        <p:txBody>
          <a:bodyPr wrap="square">
            <a:spAutoFit/>
          </a:bodyPr>
          <a:lstStyle/>
          <a:p>
            <a:pPr algn="ctr"/>
            <a:r>
              <a:rPr lang="en-US" sz="2000" b="1" dirty="0">
                <a:solidFill>
                  <a:srgbClr val="00825F"/>
                </a:solidFill>
              </a:rPr>
              <a:t>The entire country is pest-free </a:t>
            </a:r>
          </a:p>
        </p:txBody>
      </p:sp>
      <p:sp>
        <p:nvSpPr>
          <p:cNvPr id="18" name="Oval 17">
            <a:extLst>
              <a:ext uri="{FF2B5EF4-FFF2-40B4-BE49-F238E27FC236}">
                <a16:creationId xmlns:a16="http://schemas.microsoft.com/office/drawing/2014/main" id="{E05742EE-1602-4319-A1EA-1F789F51EBE5}"/>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id="{1E8B8954-EFE8-4B5B-A898-F6A3DEC91230}"/>
              </a:ext>
            </a:extLst>
          </p:cNvPr>
          <p:cNvSpPr txBox="1"/>
          <p:nvPr/>
        </p:nvSpPr>
        <p:spPr>
          <a:xfrm>
            <a:off x="10050909" y="3116354"/>
            <a:ext cx="2002630" cy="707886"/>
          </a:xfrm>
          <a:prstGeom prst="rect">
            <a:avLst/>
          </a:prstGeom>
          <a:noFill/>
        </p:spPr>
        <p:txBody>
          <a:bodyPr wrap="square">
            <a:spAutoFit/>
          </a:bodyPr>
          <a:lstStyle/>
          <a:p>
            <a:pPr algn="ctr"/>
            <a:r>
              <a:rPr lang="en-US" sz="2000" b="1" dirty="0">
                <a:solidFill>
                  <a:srgbClr val="00825F"/>
                </a:solidFill>
              </a:rPr>
              <a:t>Pest records invalid </a:t>
            </a:r>
          </a:p>
        </p:txBody>
      </p:sp>
      <p:sp>
        <p:nvSpPr>
          <p:cNvPr id="20" name="Oval 19">
            <a:extLst>
              <a:ext uri="{FF2B5EF4-FFF2-40B4-BE49-F238E27FC236}">
                <a16:creationId xmlns:a16="http://schemas.microsoft.com/office/drawing/2014/main" id="{ECC1558D-8CA6-4770-BBA4-77F4ACFC7E14}"/>
              </a:ext>
            </a:extLst>
          </p:cNvPr>
          <p:cNvSpPr/>
          <p:nvPr/>
        </p:nvSpPr>
        <p:spPr>
          <a:xfrm>
            <a:off x="2331450"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145F3A96-1FF1-4B48-B9BA-FBDAE4D1790B}"/>
              </a:ext>
            </a:extLst>
          </p:cNvPr>
          <p:cNvSpPr txBox="1"/>
          <p:nvPr/>
        </p:nvSpPr>
        <p:spPr>
          <a:xfrm>
            <a:off x="3923414" y="5070774"/>
            <a:ext cx="1930186" cy="707886"/>
          </a:xfrm>
          <a:prstGeom prst="rect">
            <a:avLst/>
          </a:prstGeom>
          <a:noFill/>
        </p:spPr>
        <p:txBody>
          <a:bodyPr wrap="square">
            <a:spAutoFit/>
          </a:bodyPr>
          <a:lstStyle/>
          <a:p>
            <a:pPr algn="ctr"/>
            <a:r>
              <a:rPr lang="en-US" sz="2000" b="1" dirty="0">
                <a:solidFill>
                  <a:srgbClr val="00825F"/>
                </a:solidFill>
              </a:rPr>
              <a:t>Pest no longer present </a:t>
            </a:r>
          </a:p>
        </p:txBody>
      </p:sp>
      <p:sp>
        <p:nvSpPr>
          <p:cNvPr id="22" name="Oval 21">
            <a:extLst>
              <a:ext uri="{FF2B5EF4-FFF2-40B4-BE49-F238E27FC236}">
                <a16:creationId xmlns:a16="http://schemas.microsoft.com/office/drawing/2014/main" id="{BE84F34B-9877-4DEE-946E-D1CC2667AE1A}"/>
              </a:ext>
            </a:extLst>
          </p:cNvPr>
          <p:cNvSpPr/>
          <p:nvPr/>
        </p:nvSpPr>
        <p:spPr>
          <a:xfrm>
            <a:off x="6573062"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id="{90D307EB-ED35-4A93-820A-6A001A409E94}"/>
              </a:ext>
            </a:extLst>
          </p:cNvPr>
          <p:cNvSpPr txBox="1"/>
          <p:nvPr/>
        </p:nvSpPr>
        <p:spPr>
          <a:xfrm>
            <a:off x="8303914" y="5110536"/>
            <a:ext cx="1815822" cy="400110"/>
          </a:xfrm>
          <a:prstGeom prst="rect">
            <a:avLst/>
          </a:prstGeom>
          <a:noFill/>
        </p:spPr>
        <p:txBody>
          <a:bodyPr wrap="square">
            <a:spAutoFit/>
          </a:bodyPr>
          <a:lstStyle/>
          <a:p>
            <a:pPr algn="ctr"/>
            <a:r>
              <a:rPr lang="en-US" sz="2000" b="1" dirty="0">
                <a:solidFill>
                  <a:srgbClr val="00825F"/>
                </a:solidFill>
              </a:rPr>
              <a:t>Pest eradicated</a:t>
            </a:r>
          </a:p>
        </p:txBody>
      </p:sp>
      <p:sp>
        <p:nvSpPr>
          <p:cNvPr id="26" name="TextBox 25">
            <a:extLst>
              <a:ext uri="{FF2B5EF4-FFF2-40B4-BE49-F238E27FC236}">
                <a16:creationId xmlns:a16="http://schemas.microsoft.com/office/drawing/2014/main" id="{5900C91F-3318-47F8-9A74-494C69736200}"/>
              </a:ext>
            </a:extLst>
          </p:cNvPr>
          <p:cNvSpPr txBox="1"/>
          <p:nvPr/>
        </p:nvSpPr>
        <p:spPr>
          <a:xfrm>
            <a:off x="4381937" y="1841139"/>
            <a:ext cx="3109789" cy="600164"/>
          </a:xfrm>
          <a:prstGeom prst="rect">
            <a:avLst/>
          </a:prstGeom>
        </p:spPr>
        <p:txBody>
          <a:bodyPr wrap="square" lIns="540000" tIns="0" rIns="360000" rtlCol="0" anchor="t" anchorCtr="0">
            <a:spAutoFit/>
          </a:bodyPr>
          <a:lstStyle/>
          <a:p>
            <a:pPr algn="ctr"/>
            <a:r>
              <a:rPr lang="en-US" sz="3600" b="1" dirty="0">
                <a:solidFill>
                  <a:srgbClr val="00825F"/>
                </a:solidFill>
              </a:rPr>
              <a:t>ABSENT</a:t>
            </a:r>
          </a:p>
        </p:txBody>
      </p:sp>
      <p:pic>
        <p:nvPicPr>
          <p:cNvPr id="33" name="Picture 32" descr="A screenshot of a video game&#10;&#10;Description automatically generated">
            <a:extLst>
              <a:ext uri="{FF2B5EF4-FFF2-40B4-BE49-F238E27FC236}">
                <a16:creationId xmlns:a16="http://schemas.microsoft.com/office/drawing/2014/main" id="{C3BCEEBB-BB10-4EAF-87AA-29B5803DB9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227" t="1945" r="43266" b="55464"/>
          <a:stretch/>
        </p:blipFill>
        <p:spPr>
          <a:xfrm>
            <a:off x="346501" y="2275532"/>
            <a:ext cx="2037666" cy="1913890"/>
          </a:xfrm>
          <a:prstGeom prst="rect">
            <a:avLst/>
          </a:prstGeom>
        </p:spPr>
      </p:pic>
      <p:pic>
        <p:nvPicPr>
          <p:cNvPr id="35" name="Picture 34" descr="A screenshot of a video game&#10;&#10;Description automatically generated">
            <a:extLst>
              <a:ext uri="{FF2B5EF4-FFF2-40B4-BE49-F238E27FC236}">
                <a16:creationId xmlns:a16="http://schemas.microsoft.com/office/drawing/2014/main" id="{72676648-1260-41DB-9B2B-AA01BC1414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187" t="4166" r="10669" b="46945"/>
          <a:stretch/>
        </p:blipFill>
        <p:spPr>
          <a:xfrm>
            <a:off x="4467415" y="2402590"/>
            <a:ext cx="1834292" cy="1858378"/>
          </a:xfrm>
          <a:prstGeom prst="rect">
            <a:avLst/>
          </a:prstGeom>
        </p:spPr>
      </p:pic>
      <p:pic>
        <p:nvPicPr>
          <p:cNvPr id="37" name="Picture 36" descr="A screenshot of a video game&#10;&#10;Description automatically generated">
            <a:extLst>
              <a:ext uri="{FF2B5EF4-FFF2-40B4-BE49-F238E27FC236}">
                <a16:creationId xmlns:a16="http://schemas.microsoft.com/office/drawing/2014/main" id="{0EBC28AD-6617-4B58-9946-8237FB4C00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36" t="48889" r="66896" b="7917"/>
          <a:stretch/>
        </p:blipFill>
        <p:spPr>
          <a:xfrm>
            <a:off x="8303914" y="2294167"/>
            <a:ext cx="2371163" cy="1802145"/>
          </a:xfrm>
          <a:prstGeom prst="rect">
            <a:avLst/>
          </a:prstGeom>
        </p:spPr>
      </p:pic>
      <p:pic>
        <p:nvPicPr>
          <p:cNvPr id="39" name="Picture 38" descr="A screenshot of a video game&#10;&#10;Description automatically generated">
            <a:extLst>
              <a:ext uri="{FF2B5EF4-FFF2-40B4-BE49-F238E27FC236}">
                <a16:creationId xmlns:a16="http://schemas.microsoft.com/office/drawing/2014/main" id="{E55070AA-940B-4227-BAEB-29461F5EF9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344" t="48195" r="43197" b="9444"/>
          <a:stretch/>
        </p:blipFill>
        <p:spPr>
          <a:xfrm>
            <a:off x="2179275" y="4442594"/>
            <a:ext cx="1834292" cy="1786944"/>
          </a:xfrm>
          <a:prstGeom prst="rect">
            <a:avLst/>
          </a:prstGeom>
        </p:spPr>
      </p:pic>
      <p:pic>
        <p:nvPicPr>
          <p:cNvPr id="41" name="Picture 40" descr="A screenshot of a video game&#10;&#10;Description automatically generated">
            <a:extLst>
              <a:ext uri="{FF2B5EF4-FFF2-40B4-BE49-F238E27FC236}">
                <a16:creationId xmlns:a16="http://schemas.microsoft.com/office/drawing/2014/main" id="{9DFF7A7B-0625-4977-B639-055245B2773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3594" t="51944" r="10670" b="4028"/>
          <a:stretch/>
        </p:blipFill>
        <p:spPr>
          <a:xfrm>
            <a:off x="6446924" y="4490602"/>
            <a:ext cx="1856990" cy="1786944"/>
          </a:xfrm>
          <a:prstGeom prst="rect">
            <a:avLst/>
          </a:prstGeom>
        </p:spPr>
      </p:pic>
    </p:spTree>
    <p:extLst>
      <p:ext uri="{BB962C8B-B14F-4D97-AF65-F5344CB8AC3E}">
        <p14:creationId xmlns:p14="http://schemas.microsoft.com/office/powerpoint/2010/main" val="598974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Top Corners Rounded 18">
            <a:extLst>
              <a:ext uri="{FF2B5EF4-FFF2-40B4-BE49-F238E27FC236}">
                <a16:creationId xmlns:a16="http://schemas.microsoft.com/office/drawing/2014/main" id="{93397E19-9AB3-4CD9-A23A-4B454FE30E3D}"/>
              </a:ext>
            </a:extLst>
          </p:cNvPr>
          <p:cNvSpPr/>
          <p:nvPr/>
        </p:nvSpPr>
        <p:spPr>
          <a:xfrm rot="16200000" flipV="1">
            <a:off x="2368493" y="2997617"/>
            <a:ext cx="4831275" cy="1936990"/>
          </a:xfrm>
          <a:prstGeom prst="round2SameRect">
            <a:avLst/>
          </a:prstGeom>
          <a:no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04264725-CB8C-405C-97D1-33AEE4885381}"/>
              </a:ext>
            </a:extLst>
          </p:cNvPr>
          <p:cNvSpPr/>
          <p:nvPr/>
        </p:nvSpPr>
        <p:spPr>
          <a:xfrm>
            <a:off x="358964" y="1964617"/>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Top Corners Rounded 17">
            <a:extLst>
              <a:ext uri="{FF2B5EF4-FFF2-40B4-BE49-F238E27FC236}">
                <a16:creationId xmlns:a16="http://schemas.microsoft.com/office/drawing/2014/main" id="{807466BA-A201-4CD4-9C77-AA38CC525796}"/>
              </a:ext>
            </a:extLst>
          </p:cNvPr>
          <p:cNvSpPr/>
          <p:nvPr/>
        </p:nvSpPr>
        <p:spPr>
          <a:xfrm rot="16200000">
            <a:off x="4459249" y="3033355"/>
            <a:ext cx="4831274" cy="1865516"/>
          </a:xfrm>
          <a:prstGeom prst="round2Same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AB7FC7B8-6BF3-48B7-BFC4-3297F5E42547}"/>
              </a:ext>
            </a:extLst>
          </p:cNvPr>
          <p:cNvSpPr/>
          <p:nvPr/>
        </p:nvSpPr>
        <p:spPr>
          <a:xfrm>
            <a:off x="6414186" y="1995446"/>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sp>
        <p:nvSpPr>
          <p:cNvPr id="2" name="Title 1"/>
          <p:cNvSpPr txBox="1">
            <a:spLocks/>
          </p:cNvSpPr>
          <p:nvPr/>
        </p:nvSpPr>
        <p:spPr>
          <a:xfrm>
            <a:off x="-302408" y="993819"/>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.2 Deleting the NROs documents on the IPP</a:t>
            </a:r>
          </a:p>
        </p:txBody>
      </p:sp>
      <p:sp>
        <p:nvSpPr>
          <p:cNvPr id="8" name="TextBox 7"/>
          <p:cNvSpPr txBox="1"/>
          <p:nvPr/>
        </p:nvSpPr>
        <p:spPr>
          <a:xfrm>
            <a:off x="561423" y="2755186"/>
            <a:ext cx="4581026" cy="969496"/>
          </a:xfrm>
          <a:prstGeom prst="rect">
            <a:avLst/>
          </a:prstGeom>
        </p:spPr>
        <p:txBody>
          <a:bodyPr wrap="square" lIns="540000" tIns="0" rIns="360000" bIns="45720" rtlCol="0" anchor="t" anchorCtr="0">
            <a:spAutoFit/>
          </a:bodyPr>
          <a:lstStyle/>
          <a:p>
            <a:pPr algn="r"/>
            <a:r>
              <a:rPr lang="en-GB" sz="2000" dirty="0">
                <a:cs typeface="Arial"/>
              </a:rPr>
              <a:t>NROs reports are not allowed to be deleted by the contact point after being submitted on the IPP.</a:t>
            </a:r>
            <a:endParaRPr lang="en-US" sz="2000" dirty="0">
              <a:cs typeface="Arial"/>
            </a:endParaRPr>
          </a:p>
        </p:txBody>
      </p:sp>
      <p:sp>
        <p:nvSpPr>
          <p:cNvPr id="9" name="TextBox 8"/>
          <p:cNvSpPr txBox="1"/>
          <p:nvPr/>
        </p:nvSpPr>
        <p:spPr>
          <a:xfrm>
            <a:off x="2354510" y="2240629"/>
            <a:ext cx="2799563"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en-GB" b="1" dirty="0">
                <a:solidFill>
                  <a:srgbClr val="5A8FCB"/>
                </a:solidFill>
                <a:cs typeface="Arial"/>
              </a:rPr>
              <a:t>Before CPM 16</a:t>
            </a:r>
            <a:endParaRPr lang="en-US" b="1" dirty="0">
              <a:solidFill>
                <a:srgbClr val="5A8FCB"/>
              </a:solidFill>
              <a:cs typeface="Arial"/>
            </a:endParaRPr>
          </a:p>
        </p:txBody>
      </p:sp>
      <p:sp>
        <p:nvSpPr>
          <p:cNvPr id="10" name="TextBox 9"/>
          <p:cNvSpPr txBox="1"/>
          <p:nvPr/>
        </p:nvSpPr>
        <p:spPr>
          <a:xfrm>
            <a:off x="6373784" y="2240629"/>
            <a:ext cx="2605792"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en-GB" b="1" dirty="0">
                <a:solidFill>
                  <a:srgbClr val="5A8FCB"/>
                </a:solidFill>
                <a:cs typeface="Arial"/>
              </a:rPr>
              <a:t>After CPM 16</a:t>
            </a:r>
            <a:endParaRPr lang="en-US" b="1" dirty="0">
              <a:solidFill>
                <a:srgbClr val="5A8FCB"/>
              </a:solidFill>
              <a:cs typeface="Arial"/>
            </a:endParaRPr>
          </a:p>
        </p:txBody>
      </p:sp>
      <p:sp>
        <p:nvSpPr>
          <p:cNvPr id="12" name="TextBox 11"/>
          <p:cNvSpPr txBox="1"/>
          <p:nvPr/>
        </p:nvSpPr>
        <p:spPr>
          <a:xfrm>
            <a:off x="6414186" y="2695392"/>
            <a:ext cx="4982280" cy="2816156"/>
          </a:xfrm>
          <a:prstGeom prst="rect">
            <a:avLst/>
          </a:prstGeom>
        </p:spPr>
        <p:txBody>
          <a:bodyPr wrap="square" lIns="540000" tIns="0" rIns="360000" bIns="45720" rtlCol="0" anchor="t" anchorCtr="0">
            <a:spAutoFit/>
          </a:bodyPr>
          <a:lstStyle/>
          <a:p>
            <a:r>
              <a:rPr lang="en-US" sz="2000" dirty="0">
                <a:cs typeface="Arial"/>
              </a:rPr>
              <a:t>IPPC contact points to delete any of their NROs documents on their country page on the IPP, and that while the record would no longer be visible on the country page on the IPP, the data would be archived and be made available only to the generator of the record upon request.</a:t>
            </a:r>
          </a:p>
          <a:p>
            <a:r>
              <a:rPr lang="en-GB" sz="2000" dirty="0"/>
              <a:t> </a:t>
            </a:r>
            <a:endParaRPr lang="en-US" sz="2000" dirty="0"/>
          </a:p>
        </p:txBody>
      </p:sp>
      <p:sp>
        <p:nvSpPr>
          <p:cNvPr id="14" name="TextBox 13"/>
          <p:cNvSpPr txBox="1"/>
          <p:nvPr/>
        </p:nvSpPr>
        <p:spPr>
          <a:xfrm>
            <a:off x="10896600" y="6415687"/>
            <a:ext cx="1649376" cy="415498"/>
          </a:xfrm>
          <a:prstGeom prst="rect">
            <a:avLst/>
          </a:prstGeom>
        </p:spPr>
        <p:txBody>
          <a:bodyPr wrap="none" lIns="540000" tIns="0" rIns="360000" rtlCol="0" anchor="t" anchorCtr="0">
            <a:spAutoFit/>
          </a:bodyPr>
          <a:lstStyle/>
          <a:p>
            <a:r>
              <a:rPr lang="en-US"/>
              <a:t>11/15</a:t>
            </a:r>
          </a:p>
        </p:txBody>
      </p:sp>
      <p:cxnSp>
        <p:nvCxnSpPr>
          <p:cNvPr id="4" name="Straight Connector 3">
            <a:extLst>
              <a:ext uri="{FF2B5EF4-FFF2-40B4-BE49-F238E27FC236}">
                <a16:creationId xmlns:a16="http://schemas.microsoft.com/office/drawing/2014/main" id="{93EB970C-EA7E-44A5-A1F9-F23697E7EC2B}"/>
              </a:ext>
            </a:extLst>
          </p:cNvPr>
          <p:cNvCxnSpPr>
            <a:cxnSpLocks/>
          </p:cNvCxnSpPr>
          <p:nvPr/>
        </p:nvCxnSpPr>
        <p:spPr>
          <a:xfrm>
            <a:off x="5866427" y="1514475"/>
            <a:ext cx="0" cy="4866714"/>
          </a:xfrm>
          <a:prstGeom prst="line">
            <a:avLst/>
          </a:prstGeom>
          <a:ln w="762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descr="A picture containing text&#10;&#10;Description automatically generated">
            <a:extLst>
              <a:ext uri="{FF2B5EF4-FFF2-40B4-BE49-F238E27FC236}">
                <a16:creationId xmlns:a16="http://schemas.microsoft.com/office/drawing/2014/main" id="{84CFFC4D-189F-4701-B236-1C0AD3EA22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06" t="29553" r="39609" b="29383"/>
          <a:stretch/>
        </p:blipFill>
        <p:spPr>
          <a:xfrm>
            <a:off x="5070025" y="4779551"/>
            <a:ext cx="1479003" cy="1590114"/>
          </a:xfrm>
          <a:prstGeom prst="rect">
            <a:avLst/>
          </a:prstGeom>
        </p:spPr>
      </p:pic>
    </p:spTree>
    <p:extLst>
      <p:ext uri="{BB962C8B-B14F-4D97-AF65-F5344CB8AC3E}">
        <p14:creationId xmlns:p14="http://schemas.microsoft.com/office/powerpoint/2010/main" val="3184355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9CA81471-E5BC-4348-9A31-23836A4AF5C8}"/>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DCE67B0-4F92-4A20-947E-D718C070E297}"/>
              </a:ext>
            </a:extLst>
          </p:cNvPr>
          <p:cNvSpPr/>
          <p:nvPr/>
        </p:nvSpPr>
        <p:spPr>
          <a:xfrm>
            <a:off x="526189" y="1654237"/>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982509" y="921388"/>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.3 Revision of the NROs guide</a:t>
            </a:r>
          </a:p>
        </p:txBody>
      </p:sp>
      <p:sp>
        <p:nvSpPr>
          <p:cNvPr id="4" name="TextBox 3"/>
          <p:cNvSpPr txBox="1"/>
          <p:nvPr/>
        </p:nvSpPr>
        <p:spPr>
          <a:xfrm>
            <a:off x="365953" y="2105922"/>
            <a:ext cx="6781800" cy="3431709"/>
          </a:xfrm>
          <a:prstGeom prst="rect">
            <a:avLst/>
          </a:prstGeom>
        </p:spPr>
        <p:txBody>
          <a:bodyPr wrap="square" lIns="540000" tIns="0" rIns="360000" bIns="45720" rtlCol="0" anchor="t" anchorCtr="0">
            <a:spAutoFit/>
          </a:bodyPr>
          <a:lstStyle/>
          <a:p>
            <a:pPr marL="342900" indent="-342900">
              <a:buFont typeface="Arial" panose="020B0604020202020204" pitchFamily="34" charset="0"/>
              <a:buChar char="•"/>
            </a:pPr>
            <a:r>
              <a:rPr lang="en-US" sz="2000" dirty="0">
                <a:cs typeface="Arial"/>
              </a:rPr>
              <a:t>The NROs Team proposed a revision of the guide, along with a submission form and a draft Specification to the IC </a:t>
            </a:r>
          </a:p>
          <a:p>
            <a:pPr marL="342900" indent="-342900">
              <a:buFont typeface="Arial" panose="020B0604020202020204" pitchFamily="34" charset="0"/>
              <a:buChar char="•"/>
            </a:pPr>
            <a:endParaRPr lang="en-US" sz="2000" dirty="0">
              <a:cs typeface="Arial"/>
            </a:endParaRPr>
          </a:p>
          <a:p>
            <a:pPr marL="342900" indent="-342900">
              <a:buFont typeface="Arial" panose="020B0604020202020204" pitchFamily="34" charset="0"/>
              <a:buChar char="•"/>
            </a:pPr>
            <a:r>
              <a:rPr lang="en-US" sz="2000" dirty="0">
                <a:cs typeface="Arial"/>
              </a:rPr>
              <a:t>The IC agreed to proposing National Reporting Obligations Guide - Revision (2021-026) to the CPM for inclusion in the Implementation and Capacity Development List of Topics (ICD LOT) with a priority level of 1.</a:t>
            </a:r>
            <a:r>
              <a:rPr lang="en-GB" sz="2000" dirty="0">
                <a:cs typeface="Arial"/>
              </a:rPr>
              <a:t> </a:t>
            </a:r>
          </a:p>
          <a:p>
            <a:pPr marL="342900" indent="-342900">
              <a:buFont typeface="Arial" panose="020B0604020202020204" pitchFamily="34" charset="0"/>
              <a:buChar char="•"/>
            </a:pPr>
            <a:endParaRPr lang="en-GB" sz="2000" dirty="0">
              <a:cs typeface="Arial"/>
            </a:endParaRPr>
          </a:p>
          <a:p>
            <a:pPr marL="342900" indent="-342900">
              <a:buFont typeface="Arial" panose="020B0604020202020204" pitchFamily="34" charset="0"/>
              <a:buChar char="•"/>
            </a:pPr>
            <a:r>
              <a:rPr lang="en-GB" sz="2000" dirty="0">
                <a:cs typeface="Arial"/>
              </a:rPr>
              <a:t>CPM 16 noted this issue.</a:t>
            </a:r>
            <a:endParaRPr lang="en-US" sz="2000" dirty="0">
              <a:cs typeface="Arial"/>
            </a:endParaRPr>
          </a:p>
        </p:txBody>
      </p:sp>
      <p:pic>
        <p:nvPicPr>
          <p:cNvPr id="5" name="Picture 4"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303204" y="1580070"/>
            <a:ext cx="3431291" cy="4409248"/>
          </a:xfrm>
          <a:prstGeom prst="roundRect">
            <a:avLst>
              <a:gd name="adj" fmla="val 8594"/>
            </a:avLst>
          </a:prstGeom>
          <a:solidFill>
            <a:srgbClr val="FFFFFF">
              <a:shade val="85000"/>
            </a:srgbClr>
          </a:solidFill>
          <a:ln>
            <a:noFill/>
          </a:ln>
          <a:effectLst/>
        </p:spPr>
      </p:pic>
      <p:sp>
        <p:nvSpPr>
          <p:cNvPr id="6" name="TextBox 5"/>
          <p:cNvSpPr txBox="1"/>
          <p:nvPr/>
        </p:nvSpPr>
        <p:spPr>
          <a:xfrm>
            <a:off x="10896600" y="6415687"/>
            <a:ext cx="1649376" cy="415498"/>
          </a:xfrm>
          <a:prstGeom prst="rect">
            <a:avLst/>
          </a:prstGeom>
        </p:spPr>
        <p:txBody>
          <a:bodyPr wrap="none" lIns="540000" tIns="0" rIns="360000" rtlCol="0" anchor="t" anchorCtr="0">
            <a:spAutoFit/>
          </a:bodyPr>
          <a:lstStyle/>
          <a:p>
            <a:r>
              <a:rPr lang="en-US"/>
              <a:t>12/15</a:t>
            </a:r>
          </a:p>
        </p:txBody>
      </p:sp>
    </p:spTree>
    <p:extLst>
      <p:ext uri="{BB962C8B-B14F-4D97-AF65-F5344CB8AC3E}">
        <p14:creationId xmlns:p14="http://schemas.microsoft.com/office/powerpoint/2010/main" val="3854030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0016" y="1006358"/>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00825F"/>
                </a:solidFill>
                <a:latin typeface="Calibri"/>
                <a:ea typeface="Arial Unicode MS"/>
                <a:cs typeface="Arial"/>
              </a:rPr>
              <a:t>2</a:t>
            </a:r>
            <a:r>
              <a:rPr lang="en-US" sz="2550" b="1" dirty="0">
                <a:solidFill>
                  <a:srgbClr val="00825F"/>
                </a:solidFill>
                <a:latin typeface="Calibri"/>
                <a:ea typeface="Arial Unicode MS"/>
                <a:cs typeface="Arial"/>
              </a:rPr>
              <a:t>.4 Establishment of IC Subgro</a:t>
            </a:r>
            <a:r>
              <a:rPr lang="en-US" sz="2200" b="1" dirty="0">
                <a:solidFill>
                  <a:srgbClr val="00825F"/>
                </a:solidFill>
                <a:latin typeface="Calibri"/>
                <a:ea typeface="Arial Unicode MS"/>
                <a:cs typeface="Arial"/>
              </a:rPr>
              <a:t>u</a:t>
            </a:r>
            <a:r>
              <a:rPr lang="en-US" sz="2550" b="1" dirty="0">
                <a:solidFill>
                  <a:srgbClr val="00825F"/>
                </a:solidFill>
                <a:latin typeface="Calibri"/>
                <a:ea typeface="Arial Unicode MS"/>
                <a:cs typeface="Arial"/>
              </a:rPr>
              <a:t>p on NROs</a:t>
            </a:r>
          </a:p>
        </p:txBody>
      </p:sp>
      <p:sp>
        <p:nvSpPr>
          <p:cNvPr id="4" name="TextBox 3"/>
          <p:cNvSpPr txBox="1"/>
          <p:nvPr/>
        </p:nvSpPr>
        <p:spPr>
          <a:xfrm>
            <a:off x="7648575" y="1833319"/>
            <a:ext cx="4740779" cy="1985159"/>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endParaRPr lang="en-US" sz="1800" dirty="0">
              <a:cs typeface="Arial"/>
            </a:endParaRPr>
          </a:p>
          <a:p>
            <a:r>
              <a:rPr lang="en-US" sz="1800" dirty="0">
                <a:cs typeface="Arial"/>
              </a:rPr>
              <a:t>IC team on NROs will continue to work in parallel with the CPM Focus Group on Pest Outbreak Alert and Response Systems until the IC Subgroup on NROs is established.</a:t>
            </a:r>
          </a:p>
          <a:p>
            <a:pPr lvl="0"/>
            <a:endParaRPr lang="en-US" sz="1800" dirty="0"/>
          </a:p>
        </p:txBody>
      </p:sp>
      <p:sp>
        <p:nvSpPr>
          <p:cNvPr id="5" name="TextBox 4"/>
          <p:cNvSpPr txBox="1"/>
          <p:nvPr/>
        </p:nvSpPr>
        <p:spPr>
          <a:xfrm>
            <a:off x="10896600" y="6415687"/>
            <a:ext cx="1649376" cy="415498"/>
          </a:xfrm>
          <a:prstGeom prst="rect">
            <a:avLst/>
          </a:prstGeom>
        </p:spPr>
        <p:txBody>
          <a:bodyPr wrap="none" lIns="540000" tIns="0" rIns="360000" rtlCol="0" anchor="t" anchorCtr="0">
            <a:spAutoFit/>
          </a:bodyPr>
          <a:lstStyle/>
          <a:p>
            <a:r>
              <a:rPr lang="en-US"/>
              <a:t>13/15</a:t>
            </a:r>
          </a:p>
        </p:txBody>
      </p:sp>
      <p:sp>
        <p:nvSpPr>
          <p:cNvPr id="13" name="Oval 12">
            <a:extLst>
              <a:ext uri="{FF2B5EF4-FFF2-40B4-BE49-F238E27FC236}">
                <a16:creationId xmlns:a16="http://schemas.microsoft.com/office/drawing/2014/main" id="{37CA7B91-087A-4586-8FF5-BBC3D49E5794}"/>
              </a:ext>
            </a:extLst>
          </p:cNvPr>
          <p:cNvSpPr/>
          <p:nvPr/>
        </p:nvSpPr>
        <p:spPr>
          <a:xfrm>
            <a:off x="628650" y="2038350"/>
            <a:ext cx="1266825" cy="115252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016D312-AC53-4F0B-BC7A-B604BE2D3F38}"/>
              </a:ext>
            </a:extLst>
          </p:cNvPr>
          <p:cNvSpPr/>
          <p:nvPr/>
        </p:nvSpPr>
        <p:spPr>
          <a:xfrm>
            <a:off x="3524250" y="4438650"/>
            <a:ext cx="1266825" cy="115252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ED4C487-DFBA-43F4-9D84-6BCCFDB7BD80}"/>
              </a:ext>
            </a:extLst>
          </p:cNvPr>
          <p:cNvSpPr/>
          <p:nvPr/>
        </p:nvSpPr>
        <p:spPr>
          <a:xfrm>
            <a:off x="6186154" y="2019847"/>
            <a:ext cx="1266825" cy="115252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C449E52-CD23-4BF8-97FC-630B72975736}"/>
              </a:ext>
            </a:extLst>
          </p:cNvPr>
          <p:cNvSpPr/>
          <p:nvPr/>
        </p:nvSpPr>
        <p:spPr>
          <a:xfrm>
            <a:off x="8910304" y="4438649"/>
            <a:ext cx="1266825" cy="1152525"/>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B259F76-C75C-4409-B50D-AAED30375A6E}"/>
              </a:ext>
            </a:extLst>
          </p:cNvPr>
          <p:cNvSpPr txBox="1"/>
          <p:nvPr/>
        </p:nvSpPr>
        <p:spPr>
          <a:xfrm>
            <a:off x="-309563" y="4141657"/>
            <a:ext cx="3143250" cy="1985159"/>
          </a:xfrm>
          <a:prstGeom prst="rect">
            <a:avLst/>
          </a:prstGeom>
        </p:spPr>
        <p:txBody>
          <a:bodyPr wrap="square" lIns="540000" tIns="0" rIns="360000" bIns="45720" rtlCol="0" anchor="t" anchorCtr="0">
            <a:spAutoFit/>
          </a:bodyPr>
          <a:lstStyle/>
          <a:p>
            <a:pPr lvl="0"/>
            <a:r>
              <a:rPr lang="en-US" sz="1800" dirty="0">
                <a:cs typeface="Arial"/>
              </a:rPr>
              <a:t>IC Team on NROs drafted the </a:t>
            </a:r>
            <a:r>
              <a:rPr lang="en-US" sz="1800" dirty="0" err="1">
                <a:cs typeface="Arial"/>
              </a:rPr>
              <a:t>ToRs</a:t>
            </a:r>
            <a:r>
              <a:rPr lang="en-US" sz="1800" dirty="0">
                <a:cs typeface="Arial"/>
              </a:rPr>
              <a:t> for the IC Subgroup on NROs and presented them to IC VM09 in December, 2020</a:t>
            </a:r>
          </a:p>
          <a:p>
            <a:pPr lvl="0"/>
            <a:endParaRPr lang="en-US" sz="1800" dirty="0"/>
          </a:p>
        </p:txBody>
      </p:sp>
      <p:sp>
        <p:nvSpPr>
          <p:cNvPr id="19" name="TextBox 18">
            <a:extLst>
              <a:ext uri="{FF2B5EF4-FFF2-40B4-BE49-F238E27FC236}">
                <a16:creationId xmlns:a16="http://schemas.microsoft.com/office/drawing/2014/main" id="{BA4358B6-E1CB-4059-B0FE-DF5101C87E26}"/>
              </a:ext>
            </a:extLst>
          </p:cNvPr>
          <p:cNvSpPr txBox="1"/>
          <p:nvPr/>
        </p:nvSpPr>
        <p:spPr>
          <a:xfrm>
            <a:off x="-441749" y="3765271"/>
            <a:ext cx="3776996" cy="461665"/>
          </a:xfrm>
          <a:prstGeom prst="rect">
            <a:avLst/>
          </a:prstGeom>
          <a:noFill/>
        </p:spPr>
        <p:txBody>
          <a:bodyPr wrap="square">
            <a:spAutoFit/>
          </a:bodyPr>
          <a:lstStyle/>
          <a:p>
            <a:pPr algn="ctr"/>
            <a:r>
              <a:rPr lang="en-US" sz="2400" b="1" dirty="0">
                <a:cs typeface="Arial"/>
              </a:rPr>
              <a:t>Terms of Reference </a:t>
            </a:r>
            <a:endParaRPr lang="en-US" b="1" dirty="0"/>
          </a:p>
        </p:txBody>
      </p:sp>
      <p:sp>
        <p:nvSpPr>
          <p:cNvPr id="20" name="TextBox 19">
            <a:extLst>
              <a:ext uri="{FF2B5EF4-FFF2-40B4-BE49-F238E27FC236}">
                <a16:creationId xmlns:a16="http://schemas.microsoft.com/office/drawing/2014/main" id="{73E0AF02-A1A9-4A1E-BD3D-E99BE855CB01}"/>
              </a:ext>
            </a:extLst>
          </p:cNvPr>
          <p:cNvSpPr txBox="1"/>
          <p:nvPr/>
        </p:nvSpPr>
        <p:spPr>
          <a:xfrm>
            <a:off x="2323560" y="1868918"/>
            <a:ext cx="3405727" cy="1431161"/>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endParaRPr lang="en-US" sz="1800" dirty="0">
              <a:cs typeface="Arial"/>
            </a:endParaRPr>
          </a:p>
          <a:p>
            <a:r>
              <a:rPr lang="en-US" sz="1800" dirty="0">
                <a:cs typeface="Arial"/>
              </a:rPr>
              <a:t>IC agreed to establish an IC Subgroup on NROs, and approved the terms of reference (</a:t>
            </a:r>
            <a:r>
              <a:rPr lang="en-US" sz="1800" dirty="0" err="1">
                <a:cs typeface="Arial"/>
              </a:rPr>
              <a:t>ToR</a:t>
            </a:r>
            <a:r>
              <a:rPr lang="en-US" sz="1800" dirty="0">
                <a:cs typeface="Arial"/>
              </a:rPr>
              <a:t>)</a:t>
            </a:r>
            <a:endParaRPr lang="en-US" sz="1800" dirty="0"/>
          </a:p>
        </p:txBody>
      </p:sp>
      <p:sp>
        <p:nvSpPr>
          <p:cNvPr id="22" name="TextBox 21">
            <a:extLst>
              <a:ext uri="{FF2B5EF4-FFF2-40B4-BE49-F238E27FC236}">
                <a16:creationId xmlns:a16="http://schemas.microsoft.com/office/drawing/2014/main" id="{F9C0C134-543B-4093-8FA3-7155A6A14331}"/>
              </a:ext>
            </a:extLst>
          </p:cNvPr>
          <p:cNvSpPr txBox="1"/>
          <p:nvPr/>
        </p:nvSpPr>
        <p:spPr>
          <a:xfrm>
            <a:off x="2752726" y="1722161"/>
            <a:ext cx="3172158" cy="461665"/>
          </a:xfrm>
          <a:prstGeom prst="rect">
            <a:avLst/>
          </a:prstGeom>
          <a:noFill/>
        </p:spPr>
        <p:txBody>
          <a:bodyPr wrap="square">
            <a:spAutoFit/>
          </a:bodyPr>
          <a:lstStyle/>
          <a:p>
            <a:r>
              <a:rPr lang="en-US" sz="2400" b="1" dirty="0">
                <a:cs typeface="Arial"/>
              </a:rPr>
              <a:t>IC Subgroup on NROs</a:t>
            </a:r>
            <a:endParaRPr lang="en-US" b="1" dirty="0"/>
          </a:p>
        </p:txBody>
      </p:sp>
      <p:sp>
        <p:nvSpPr>
          <p:cNvPr id="23" name="TextBox 22">
            <a:extLst>
              <a:ext uri="{FF2B5EF4-FFF2-40B4-BE49-F238E27FC236}">
                <a16:creationId xmlns:a16="http://schemas.microsoft.com/office/drawing/2014/main" id="{FDC34205-7FB4-4267-A965-E4861EDE33B9}"/>
              </a:ext>
            </a:extLst>
          </p:cNvPr>
          <p:cNvSpPr txBox="1"/>
          <p:nvPr/>
        </p:nvSpPr>
        <p:spPr>
          <a:xfrm>
            <a:off x="5408879" y="4441545"/>
            <a:ext cx="2821374" cy="877163"/>
          </a:xfrm>
          <a:prstGeom prst="rect">
            <a:avLst/>
          </a:prstGeom>
        </p:spPr>
        <p:txBody>
          <a:bodyPr wrap="square" lIns="540000" tIns="0" rIns="360000" bIns="45720" rtlCol="0" anchor="t" anchorCtr="0">
            <a:spAutoFit/>
          </a:bodyPr>
          <a:lstStyle/>
          <a:p>
            <a:pPr lvl="0"/>
            <a:r>
              <a:rPr lang="en-US" sz="1800" dirty="0">
                <a:cs typeface="Arial"/>
              </a:rPr>
              <a:t>The </a:t>
            </a:r>
            <a:r>
              <a:rPr lang="en-US" sz="1800" dirty="0" err="1">
                <a:cs typeface="Arial"/>
              </a:rPr>
              <a:t>ToR</a:t>
            </a:r>
            <a:r>
              <a:rPr lang="en-US" sz="1800" dirty="0">
                <a:cs typeface="Arial"/>
              </a:rPr>
              <a:t> was reviewed by CPs in 2021.</a:t>
            </a:r>
            <a:endParaRPr lang="en-US" sz="1800" dirty="0"/>
          </a:p>
        </p:txBody>
      </p:sp>
      <p:sp>
        <p:nvSpPr>
          <p:cNvPr id="25" name="TextBox 24">
            <a:extLst>
              <a:ext uri="{FF2B5EF4-FFF2-40B4-BE49-F238E27FC236}">
                <a16:creationId xmlns:a16="http://schemas.microsoft.com/office/drawing/2014/main" id="{45D0F8EE-197E-4134-84EF-823FA7E44546}"/>
              </a:ext>
            </a:extLst>
          </p:cNvPr>
          <p:cNvSpPr txBox="1"/>
          <p:nvPr/>
        </p:nvSpPr>
        <p:spPr>
          <a:xfrm>
            <a:off x="5855494" y="3954758"/>
            <a:ext cx="9291636" cy="461665"/>
          </a:xfrm>
          <a:prstGeom prst="rect">
            <a:avLst/>
          </a:prstGeom>
          <a:noFill/>
        </p:spPr>
        <p:txBody>
          <a:bodyPr wrap="square">
            <a:spAutoFit/>
          </a:bodyPr>
          <a:lstStyle/>
          <a:p>
            <a:pPr lvl="0"/>
            <a:r>
              <a:rPr lang="en-US" b="1" dirty="0">
                <a:cs typeface="Arial"/>
              </a:rPr>
              <a:t>Reviewing</a:t>
            </a:r>
          </a:p>
        </p:txBody>
      </p:sp>
      <p:sp>
        <p:nvSpPr>
          <p:cNvPr id="28" name="TextBox 27">
            <a:extLst>
              <a:ext uri="{FF2B5EF4-FFF2-40B4-BE49-F238E27FC236}">
                <a16:creationId xmlns:a16="http://schemas.microsoft.com/office/drawing/2014/main" id="{1892C422-9A1F-4CFA-9093-22DE2A957310}"/>
              </a:ext>
            </a:extLst>
          </p:cNvPr>
          <p:cNvSpPr txBox="1"/>
          <p:nvPr/>
        </p:nvSpPr>
        <p:spPr>
          <a:xfrm>
            <a:off x="8091154" y="1638085"/>
            <a:ext cx="4171950" cy="461665"/>
          </a:xfrm>
          <a:prstGeom prst="rect">
            <a:avLst/>
          </a:prstGeom>
          <a:noFill/>
        </p:spPr>
        <p:txBody>
          <a:bodyPr wrap="square">
            <a:spAutoFit/>
          </a:bodyPr>
          <a:lstStyle/>
          <a:p>
            <a:r>
              <a:rPr lang="en-US" sz="2400" b="1" dirty="0">
                <a:cs typeface="Arial"/>
              </a:rPr>
              <a:t>Work with the CPM </a:t>
            </a:r>
            <a:r>
              <a:rPr lang="en-US" b="1" dirty="0">
                <a:cs typeface="Arial"/>
              </a:rPr>
              <a:t>FG POARS</a:t>
            </a:r>
            <a:endParaRPr lang="en-US" b="1" dirty="0"/>
          </a:p>
        </p:txBody>
      </p:sp>
      <p:cxnSp>
        <p:nvCxnSpPr>
          <p:cNvPr id="30" name="Straight Arrow Connector 29">
            <a:extLst>
              <a:ext uri="{FF2B5EF4-FFF2-40B4-BE49-F238E27FC236}">
                <a16:creationId xmlns:a16="http://schemas.microsoft.com/office/drawing/2014/main" id="{17FDC935-6AAC-4252-824C-3CDA10AB2890}"/>
              </a:ext>
            </a:extLst>
          </p:cNvPr>
          <p:cNvCxnSpPr>
            <a:cxnSpLocks/>
          </p:cNvCxnSpPr>
          <p:nvPr/>
        </p:nvCxnSpPr>
        <p:spPr>
          <a:xfrm>
            <a:off x="1962150" y="3092729"/>
            <a:ext cx="1562100" cy="1323694"/>
          </a:xfrm>
          <a:prstGeom prst="straightConnector1">
            <a:avLst/>
          </a:prstGeom>
          <a:ln w="76200">
            <a:solidFill>
              <a:schemeClr val="accent3">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8B070BC-2E9B-4678-AA6E-9D00964616BC}"/>
              </a:ext>
            </a:extLst>
          </p:cNvPr>
          <p:cNvCxnSpPr>
            <a:cxnSpLocks/>
          </p:cNvCxnSpPr>
          <p:nvPr/>
        </p:nvCxnSpPr>
        <p:spPr>
          <a:xfrm flipV="1">
            <a:off x="4876800" y="3092729"/>
            <a:ext cx="1309354" cy="1323694"/>
          </a:xfrm>
          <a:prstGeom prst="straightConnector1">
            <a:avLst/>
          </a:prstGeom>
          <a:ln w="762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9263FB0-F8EF-485E-8E5E-8DC3B34FABD3}"/>
              </a:ext>
            </a:extLst>
          </p:cNvPr>
          <p:cNvCxnSpPr>
            <a:cxnSpLocks/>
          </p:cNvCxnSpPr>
          <p:nvPr/>
        </p:nvCxnSpPr>
        <p:spPr>
          <a:xfrm>
            <a:off x="7538704" y="3213101"/>
            <a:ext cx="1290971" cy="1225548"/>
          </a:xfrm>
          <a:prstGeom prst="straightConnector1">
            <a:avLst/>
          </a:prstGeom>
          <a:ln w="762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98275294-9763-4318-9066-EB1B81A5C8D6}"/>
              </a:ext>
            </a:extLst>
          </p:cNvPr>
          <p:cNvCxnSpPr>
            <a:cxnSpLocks/>
          </p:cNvCxnSpPr>
          <p:nvPr/>
        </p:nvCxnSpPr>
        <p:spPr>
          <a:xfrm flipV="1">
            <a:off x="10392428" y="3846527"/>
            <a:ext cx="1529096" cy="1114426"/>
          </a:xfrm>
          <a:prstGeom prst="straightConnector1">
            <a:avLst/>
          </a:prstGeom>
          <a:ln w="762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92A6491-CBD7-4548-B1EB-2CC217213C64}"/>
              </a:ext>
            </a:extLst>
          </p:cNvPr>
          <p:cNvSpPr txBox="1"/>
          <p:nvPr/>
        </p:nvSpPr>
        <p:spPr>
          <a:xfrm>
            <a:off x="294695" y="2136496"/>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01</a:t>
            </a:r>
          </a:p>
        </p:txBody>
      </p:sp>
      <p:sp>
        <p:nvSpPr>
          <p:cNvPr id="46" name="TextBox 45">
            <a:extLst>
              <a:ext uri="{FF2B5EF4-FFF2-40B4-BE49-F238E27FC236}">
                <a16:creationId xmlns:a16="http://schemas.microsoft.com/office/drawing/2014/main" id="{BC392267-9593-4F65-8945-ABC5A753DFAC}"/>
              </a:ext>
            </a:extLst>
          </p:cNvPr>
          <p:cNvSpPr txBox="1"/>
          <p:nvPr/>
        </p:nvSpPr>
        <p:spPr>
          <a:xfrm>
            <a:off x="3171347" y="452465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02</a:t>
            </a:r>
          </a:p>
        </p:txBody>
      </p:sp>
      <p:sp>
        <p:nvSpPr>
          <p:cNvPr id="47" name="TextBox 46">
            <a:extLst>
              <a:ext uri="{FF2B5EF4-FFF2-40B4-BE49-F238E27FC236}">
                <a16:creationId xmlns:a16="http://schemas.microsoft.com/office/drawing/2014/main" id="{E3DAB3C8-448F-4AF1-8977-8AF0F5AD8964}"/>
              </a:ext>
            </a:extLst>
          </p:cNvPr>
          <p:cNvSpPr txBox="1"/>
          <p:nvPr/>
        </p:nvSpPr>
        <p:spPr>
          <a:xfrm>
            <a:off x="5855494" y="212583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03</a:t>
            </a:r>
          </a:p>
        </p:txBody>
      </p:sp>
      <p:sp>
        <p:nvSpPr>
          <p:cNvPr id="48" name="TextBox 47">
            <a:extLst>
              <a:ext uri="{FF2B5EF4-FFF2-40B4-BE49-F238E27FC236}">
                <a16:creationId xmlns:a16="http://schemas.microsoft.com/office/drawing/2014/main" id="{7B587A3A-0C0C-4A58-BC39-B96E39D0C2FD}"/>
              </a:ext>
            </a:extLst>
          </p:cNvPr>
          <p:cNvSpPr txBox="1"/>
          <p:nvPr/>
        </p:nvSpPr>
        <p:spPr>
          <a:xfrm>
            <a:off x="8563421" y="4540530"/>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04</a:t>
            </a:r>
          </a:p>
        </p:txBody>
      </p:sp>
    </p:spTree>
    <p:extLst>
      <p:ext uri="{BB962C8B-B14F-4D97-AF65-F5344CB8AC3E}">
        <p14:creationId xmlns:p14="http://schemas.microsoft.com/office/powerpoint/2010/main" val="2328966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BC6AED4-4023-4E25-BF1A-326AB4E27530}"/>
              </a:ext>
            </a:extLst>
          </p:cNvPr>
          <p:cNvSpPr/>
          <p:nvPr/>
        </p:nvSpPr>
        <p:spPr>
          <a:xfrm>
            <a:off x="0" y="3295076"/>
            <a:ext cx="12192000" cy="499068"/>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972984" y="1092985"/>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a:solidFill>
                  <a:srgbClr val="00825F"/>
                </a:solidFill>
                <a:latin typeface="Calibri"/>
                <a:ea typeface="Arial Unicode MS" panose="020B0604020202020204" pitchFamily="34" charset="-128"/>
                <a:cs typeface="Arial" panose="020B0604020202020204" pitchFamily="34" charset="0"/>
              </a:rPr>
              <a:t>3</a:t>
            </a:r>
            <a:r>
              <a:rPr lang="en-US" sz="2550" b="1">
                <a:solidFill>
                  <a:srgbClr val="00825F"/>
                </a:solidFill>
                <a:latin typeface="Calibri"/>
                <a:ea typeface="Arial Unicode MS" panose="020B0604020202020204" pitchFamily="34" charset="-128"/>
                <a:cs typeface="Arial" panose="020B0604020202020204" pitchFamily="34" charset="0"/>
              </a:rPr>
              <a:t> NROs work plan in 2022</a:t>
            </a:r>
            <a:endParaRPr lang="en-US" sz="2550" b="1" dirty="0">
              <a:solidFill>
                <a:srgbClr val="00825F"/>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0896600" y="6701437"/>
            <a:ext cx="1649376" cy="415498"/>
          </a:xfrm>
          <a:prstGeom prst="rect">
            <a:avLst/>
          </a:prstGeom>
        </p:spPr>
        <p:txBody>
          <a:bodyPr wrap="none" lIns="540000" tIns="0" rIns="360000" rtlCol="0" anchor="t" anchorCtr="0">
            <a:spAutoFit/>
          </a:bodyPr>
          <a:lstStyle/>
          <a:p>
            <a:r>
              <a:rPr lang="en-US"/>
              <a:t>14/15</a:t>
            </a:r>
          </a:p>
        </p:txBody>
      </p:sp>
      <p:sp>
        <p:nvSpPr>
          <p:cNvPr id="10" name="TextBox 9">
            <a:extLst>
              <a:ext uri="{FF2B5EF4-FFF2-40B4-BE49-F238E27FC236}">
                <a16:creationId xmlns:a16="http://schemas.microsoft.com/office/drawing/2014/main" id="{C260EEF7-94AC-44F1-9023-2B8C40B2460E}"/>
              </a:ext>
            </a:extLst>
          </p:cNvPr>
          <p:cNvSpPr txBox="1"/>
          <p:nvPr/>
        </p:nvSpPr>
        <p:spPr>
          <a:xfrm>
            <a:off x="8200955" y="3894618"/>
            <a:ext cx="4191000" cy="2816156"/>
          </a:xfrm>
          <a:prstGeom prst="rect">
            <a:avLst/>
          </a:prstGeom>
        </p:spPr>
        <p:txBody>
          <a:bodyPr wrap="square" lIns="540000" tIns="0" rIns="360000" bIns="45720" rtlCol="0" anchor="t" anchorCtr="0">
            <a:spAutoFit/>
          </a:bodyPr>
          <a:lstStyle/>
          <a:p>
            <a:r>
              <a:rPr lang="en-US" sz="1800" dirty="0">
                <a:cs typeface="Arial"/>
              </a:rPr>
              <a:t>NROs activities are currently unfunded and it may not be possible to deliver all of the 2022 NROs work plan, and some of the NROs activities may need to be put on hold until resources are made available. Only information on the contact points will be maintained in the meantime.</a:t>
            </a:r>
          </a:p>
          <a:p>
            <a:pPr lvl="0"/>
            <a:endParaRPr lang="en-US" sz="1800" dirty="0"/>
          </a:p>
        </p:txBody>
      </p:sp>
      <p:sp>
        <p:nvSpPr>
          <p:cNvPr id="11" name="TextBox 10">
            <a:extLst>
              <a:ext uri="{FF2B5EF4-FFF2-40B4-BE49-F238E27FC236}">
                <a16:creationId xmlns:a16="http://schemas.microsoft.com/office/drawing/2014/main" id="{2F91E82D-BF4F-4ECE-B8E7-605B8150B8F4}"/>
              </a:ext>
            </a:extLst>
          </p:cNvPr>
          <p:cNvSpPr txBox="1"/>
          <p:nvPr/>
        </p:nvSpPr>
        <p:spPr>
          <a:xfrm>
            <a:off x="10896600" y="6701437"/>
            <a:ext cx="1649376" cy="415498"/>
          </a:xfrm>
          <a:prstGeom prst="rect">
            <a:avLst/>
          </a:prstGeom>
        </p:spPr>
        <p:txBody>
          <a:bodyPr wrap="none" lIns="540000" tIns="0" rIns="360000" rtlCol="0" anchor="t" anchorCtr="0">
            <a:spAutoFit/>
          </a:bodyPr>
          <a:lstStyle/>
          <a:p>
            <a:r>
              <a:rPr lang="en-US"/>
              <a:t>14/15</a:t>
            </a:r>
          </a:p>
        </p:txBody>
      </p:sp>
      <p:sp>
        <p:nvSpPr>
          <p:cNvPr id="12" name="Oval 11">
            <a:extLst>
              <a:ext uri="{FF2B5EF4-FFF2-40B4-BE49-F238E27FC236}">
                <a16:creationId xmlns:a16="http://schemas.microsoft.com/office/drawing/2014/main" id="{1BEEA6CC-BD49-4A87-AA17-B90B784698A4}"/>
              </a:ext>
            </a:extLst>
          </p:cNvPr>
          <p:cNvSpPr/>
          <p:nvPr/>
        </p:nvSpPr>
        <p:spPr>
          <a:xfrm>
            <a:off x="732949" y="1751316"/>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189BC89-D699-4ACC-B67E-40A748A13CF2}"/>
              </a:ext>
            </a:extLst>
          </p:cNvPr>
          <p:cNvSpPr/>
          <p:nvPr/>
        </p:nvSpPr>
        <p:spPr>
          <a:xfrm>
            <a:off x="3478803" y="1813882"/>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7A2FDB97-0DE6-48B4-B618-6E8BBAACD5BC}"/>
              </a:ext>
            </a:extLst>
          </p:cNvPr>
          <p:cNvSpPr/>
          <p:nvPr/>
        </p:nvSpPr>
        <p:spPr>
          <a:xfrm>
            <a:off x="6331860" y="1759143"/>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81F4DDD-3B65-46C7-A59B-CACEE1E6E567}"/>
              </a:ext>
            </a:extLst>
          </p:cNvPr>
          <p:cNvSpPr/>
          <p:nvPr/>
        </p:nvSpPr>
        <p:spPr>
          <a:xfrm>
            <a:off x="9414023" y="1756417"/>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865FF89-21FC-4675-BBAA-D285FB996C7C}"/>
              </a:ext>
            </a:extLst>
          </p:cNvPr>
          <p:cNvSpPr txBox="1"/>
          <p:nvPr/>
        </p:nvSpPr>
        <p:spPr>
          <a:xfrm>
            <a:off x="-90133" y="3972125"/>
            <a:ext cx="3065390" cy="1708160"/>
          </a:xfrm>
          <a:prstGeom prst="rect">
            <a:avLst/>
          </a:prstGeom>
        </p:spPr>
        <p:txBody>
          <a:bodyPr wrap="square" lIns="540000" tIns="0" rIns="360000" bIns="45720" rtlCol="0" anchor="t" anchorCtr="0">
            <a:spAutoFit/>
          </a:bodyPr>
          <a:lstStyle/>
          <a:p>
            <a:r>
              <a:rPr lang="en-US" sz="1800" dirty="0">
                <a:cs typeface="Arial"/>
              </a:rPr>
              <a:t>NROs activities for 2022 and draft NROs work plan for 2023 will be prepared and presented to the IC at the end of 2022.</a:t>
            </a:r>
            <a:endParaRPr lang="en-US" sz="1800" dirty="0"/>
          </a:p>
        </p:txBody>
      </p:sp>
      <p:sp>
        <p:nvSpPr>
          <p:cNvPr id="18" name="TextBox 17">
            <a:extLst>
              <a:ext uri="{FF2B5EF4-FFF2-40B4-BE49-F238E27FC236}">
                <a16:creationId xmlns:a16="http://schemas.microsoft.com/office/drawing/2014/main" id="{15642E80-7BF5-41F8-B6E9-667D19EA5B80}"/>
              </a:ext>
            </a:extLst>
          </p:cNvPr>
          <p:cNvSpPr txBox="1"/>
          <p:nvPr/>
        </p:nvSpPr>
        <p:spPr>
          <a:xfrm>
            <a:off x="336384" y="3332480"/>
            <a:ext cx="2221706" cy="461665"/>
          </a:xfrm>
          <a:prstGeom prst="rect">
            <a:avLst/>
          </a:prstGeom>
          <a:noFill/>
        </p:spPr>
        <p:txBody>
          <a:bodyPr wrap="square">
            <a:spAutoFit/>
          </a:bodyPr>
          <a:lstStyle/>
          <a:p>
            <a:r>
              <a:rPr lang="en-US" sz="2400" b="1" dirty="0">
                <a:cs typeface="Arial"/>
              </a:rPr>
              <a:t>Annual Report </a:t>
            </a:r>
            <a:endParaRPr lang="en-US" b="1" dirty="0"/>
          </a:p>
        </p:txBody>
      </p:sp>
      <p:sp>
        <p:nvSpPr>
          <p:cNvPr id="19" name="TextBox 18">
            <a:extLst>
              <a:ext uri="{FF2B5EF4-FFF2-40B4-BE49-F238E27FC236}">
                <a16:creationId xmlns:a16="http://schemas.microsoft.com/office/drawing/2014/main" id="{8B8E9AAF-A2F2-4408-85C5-380892B2AA62}"/>
              </a:ext>
            </a:extLst>
          </p:cNvPr>
          <p:cNvSpPr txBox="1"/>
          <p:nvPr/>
        </p:nvSpPr>
        <p:spPr>
          <a:xfrm>
            <a:off x="2629762" y="3964166"/>
            <a:ext cx="2958343" cy="1431161"/>
          </a:xfrm>
          <a:prstGeom prst="rect">
            <a:avLst/>
          </a:prstGeom>
        </p:spPr>
        <p:txBody>
          <a:bodyPr wrap="square" lIns="540000" tIns="0" rIns="360000" bIns="45720" rtlCol="0" anchor="t" anchorCtr="0">
            <a:spAutoFit/>
          </a:bodyPr>
          <a:lstStyle/>
          <a:p>
            <a:r>
              <a:rPr lang="en-US" sz="1800" dirty="0">
                <a:cs typeface="Arial"/>
              </a:rPr>
              <a:t>for IPPC Contact points and IPP editors and improving the IPP function.</a:t>
            </a:r>
          </a:p>
          <a:p>
            <a:pPr lvl="0"/>
            <a:endParaRPr lang="en-US" sz="1800" dirty="0"/>
          </a:p>
        </p:txBody>
      </p:sp>
      <p:sp>
        <p:nvSpPr>
          <p:cNvPr id="21" name="TextBox 20">
            <a:extLst>
              <a:ext uri="{FF2B5EF4-FFF2-40B4-BE49-F238E27FC236}">
                <a16:creationId xmlns:a16="http://schemas.microsoft.com/office/drawing/2014/main" id="{2685EC9F-B4A9-4CAA-93CF-AA4DDB953F79}"/>
              </a:ext>
            </a:extLst>
          </p:cNvPr>
          <p:cNvSpPr txBox="1"/>
          <p:nvPr/>
        </p:nvSpPr>
        <p:spPr>
          <a:xfrm>
            <a:off x="2979932" y="3340438"/>
            <a:ext cx="2416970" cy="461665"/>
          </a:xfrm>
          <a:prstGeom prst="rect">
            <a:avLst/>
          </a:prstGeom>
          <a:noFill/>
        </p:spPr>
        <p:txBody>
          <a:bodyPr wrap="square">
            <a:spAutoFit/>
          </a:bodyPr>
          <a:lstStyle/>
          <a:p>
            <a:pPr algn="ctr"/>
            <a:r>
              <a:rPr lang="en-US" sz="2400" b="1" dirty="0">
                <a:cs typeface="Arial"/>
              </a:rPr>
              <a:t>Direct assistance </a:t>
            </a:r>
            <a:endParaRPr lang="en-US" b="1" dirty="0"/>
          </a:p>
        </p:txBody>
      </p:sp>
      <p:sp>
        <p:nvSpPr>
          <p:cNvPr id="22" name="TextBox 21">
            <a:extLst>
              <a:ext uri="{FF2B5EF4-FFF2-40B4-BE49-F238E27FC236}">
                <a16:creationId xmlns:a16="http://schemas.microsoft.com/office/drawing/2014/main" id="{F84AC769-C6F3-44D2-A131-912C806374BC}"/>
              </a:ext>
            </a:extLst>
          </p:cNvPr>
          <p:cNvSpPr txBox="1"/>
          <p:nvPr/>
        </p:nvSpPr>
        <p:spPr>
          <a:xfrm>
            <a:off x="5562302" y="3697871"/>
            <a:ext cx="2958343" cy="1708160"/>
          </a:xfrm>
          <a:prstGeom prst="rect">
            <a:avLst/>
          </a:prstGeom>
        </p:spPr>
        <p:txBody>
          <a:bodyPr wrap="square" lIns="540000" tIns="0" rIns="360000" bIns="45720" rtlCol="0" anchor="t" anchorCtr="0">
            <a:spAutoFit/>
          </a:bodyPr>
          <a:lstStyle/>
          <a:p>
            <a:pPr marL="342900" indent="-342900">
              <a:buFont typeface="Wingdings" panose="05000000000000000000" pitchFamily="2" charset="2"/>
              <a:buChar char="Ø"/>
            </a:pPr>
            <a:endParaRPr lang="en-US" sz="1800" dirty="0">
              <a:cs typeface="Arial"/>
            </a:endParaRPr>
          </a:p>
          <a:p>
            <a:r>
              <a:rPr lang="en-US" sz="1800" dirty="0">
                <a:cs typeface="Arial"/>
              </a:rPr>
              <a:t>IPPC Secretariat’s newsletter and the NROs e-learning course are available.</a:t>
            </a:r>
          </a:p>
          <a:p>
            <a:pPr lvl="0"/>
            <a:endParaRPr lang="en-US" sz="1800" dirty="0"/>
          </a:p>
        </p:txBody>
      </p:sp>
      <p:sp>
        <p:nvSpPr>
          <p:cNvPr id="24" name="TextBox 23">
            <a:extLst>
              <a:ext uri="{FF2B5EF4-FFF2-40B4-BE49-F238E27FC236}">
                <a16:creationId xmlns:a16="http://schemas.microsoft.com/office/drawing/2014/main" id="{06A7BB74-CCBF-4467-981F-E22E6149A5F6}"/>
              </a:ext>
            </a:extLst>
          </p:cNvPr>
          <p:cNvSpPr txBox="1"/>
          <p:nvPr/>
        </p:nvSpPr>
        <p:spPr>
          <a:xfrm>
            <a:off x="5803670" y="3332479"/>
            <a:ext cx="1982859" cy="461665"/>
          </a:xfrm>
          <a:prstGeom prst="rect">
            <a:avLst/>
          </a:prstGeom>
          <a:noFill/>
        </p:spPr>
        <p:txBody>
          <a:bodyPr wrap="square">
            <a:spAutoFit/>
          </a:bodyPr>
          <a:lstStyle/>
          <a:p>
            <a:pPr algn="ctr"/>
            <a:r>
              <a:rPr lang="en-US" b="1" dirty="0">
                <a:cs typeface="Arial"/>
              </a:rPr>
              <a:t>N</a:t>
            </a:r>
            <a:r>
              <a:rPr lang="en-US" sz="2400" b="1" dirty="0">
                <a:cs typeface="Arial"/>
              </a:rPr>
              <a:t>ewsletter </a:t>
            </a:r>
            <a:endParaRPr lang="en-US" b="1" dirty="0"/>
          </a:p>
        </p:txBody>
      </p:sp>
      <p:sp>
        <p:nvSpPr>
          <p:cNvPr id="26" name="TextBox 25">
            <a:extLst>
              <a:ext uri="{FF2B5EF4-FFF2-40B4-BE49-F238E27FC236}">
                <a16:creationId xmlns:a16="http://schemas.microsoft.com/office/drawing/2014/main" id="{12B7B698-9054-4190-8E41-5B05EC716CC5}"/>
              </a:ext>
            </a:extLst>
          </p:cNvPr>
          <p:cNvSpPr txBox="1"/>
          <p:nvPr/>
        </p:nvSpPr>
        <p:spPr>
          <a:xfrm>
            <a:off x="8266951" y="3340438"/>
            <a:ext cx="1856685" cy="461665"/>
          </a:xfrm>
          <a:prstGeom prst="rect">
            <a:avLst/>
          </a:prstGeom>
          <a:noFill/>
        </p:spPr>
        <p:txBody>
          <a:bodyPr wrap="square">
            <a:spAutoFit/>
          </a:bodyPr>
          <a:lstStyle/>
          <a:p>
            <a:pPr algn="ctr"/>
            <a:r>
              <a:rPr lang="en-US" b="1" dirty="0">
                <a:cs typeface="Arial"/>
              </a:rPr>
              <a:t>Hold on</a:t>
            </a:r>
            <a:endParaRPr lang="en-US" b="1" dirty="0"/>
          </a:p>
        </p:txBody>
      </p:sp>
      <p:pic>
        <p:nvPicPr>
          <p:cNvPr id="29" name="Picture 28" descr="Text&#10;&#10;Description automatically generated">
            <a:extLst>
              <a:ext uri="{FF2B5EF4-FFF2-40B4-BE49-F238E27FC236}">
                <a16:creationId xmlns:a16="http://schemas.microsoft.com/office/drawing/2014/main" id="{0DF1C10A-4B57-4722-B819-F2A4D9D3AD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844412" y="2022432"/>
            <a:ext cx="1113194" cy="834612"/>
          </a:xfrm>
          <a:prstGeom prst="rect">
            <a:avLst/>
          </a:prstGeom>
        </p:spPr>
      </p:pic>
      <p:pic>
        <p:nvPicPr>
          <p:cNvPr id="30" name="Picture 29" descr="Text&#10;&#10;Description automatically generated">
            <a:extLst>
              <a:ext uri="{FF2B5EF4-FFF2-40B4-BE49-F238E27FC236}">
                <a16:creationId xmlns:a16="http://schemas.microsoft.com/office/drawing/2014/main" id="{110DB74D-CD1B-46E5-8FE4-B944660330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3591259" y="2043058"/>
            <a:ext cx="1113194" cy="834612"/>
          </a:xfrm>
          <a:prstGeom prst="rect">
            <a:avLst/>
          </a:prstGeom>
        </p:spPr>
      </p:pic>
      <p:pic>
        <p:nvPicPr>
          <p:cNvPr id="31" name="Picture 30" descr="Text&#10;&#10;Description automatically generated">
            <a:extLst>
              <a:ext uri="{FF2B5EF4-FFF2-40B4-BE49-F238E27FC236}">
                <a16:creationId xmlns:a16="http://schemas.microsoft.com/office/drawing/2014/main" id="{D42637D4-679B-4B86-8D8A-92753C8925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6484875" y="2022432"/>
            <a:ext cx="1113194" cy="834612"/>
          </a:xfrm>
          <a:prstGeom prst="rect">
            <a:avLst/>
          </a:prstGeom>
        </p:spPr>
      </p:pic>
      <p:pic>
        <p:nvPicPr>
          <p:cNvPr id="32" name="Picture 31" descr="Text&#10;&#10;Description automatically generated">
            <a:extLst>
              <a:ext uri="{FF2B5EF4-FFF2-40B4-BE49-F238E27FC236}">
                <a16:creationId xmlns:a16="http://schemas.microsoft.com/office/drawing/2014/main" id="{A7082BE8-1975-498F-9CF6-167EE0F23E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9567038" y="2022432"/>
            <a:ext cx="1113194" cy="834612"/>
          </a:xfrm>
          <a:prstGeom prst="rect">
            <a:avLst/>
          </a:prstGeom>
        </p:spPr>
      </p:pic>
    </p:spTree>
    <p:extLst>
      <p:ext uri="{BB962C8B-B14F-4D97-AF65-F5344CB8AC3E}">
        <p14:creationId xmlns:p14="http://schemas.microsoft.com/office/powerpoint/2010/main" val="447665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err="1"/>
              <a:t>Thank</a:t>
            </a:r>
            <a:r>
              <a:rPr lang="it-IT"/>
              <a:t> </a:t>
            </a:r>
            <a:r>
              <a:rPr lang="it-IT" err="1"/>
              <a:t>you</a:t>
            </a:r>
            <a:endParaRPr lang="it-IT"/>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br>
              <a:rPr lang="fr-FR" altLang="en-US" sz="1600" b="1">
                <a:solidFill>
                  <a:schemeClr val="bg1"/>
                </a:solidFill>
                <a:ea typeface="Arial Unicode MS" panose="020B0604020202020204" pitchFamily="34" charset="-128"/>
                <a:cs typeface="Arial" panose="020B0604020202020204" pitchFamily="34" charset="0"/>
              </a:rPr>
            </a:b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58D97C35-57BA-4A34-8D83-74AE2CF08BBE}"/>
              </a:ext>
            </a:extLst>
          </p:cNvPr>
          <p:cNvGrpSpPr/>
          <p:nvPr/>
        </p:nvGrpSpPr>
        <p:grpSpPr>
          <a:xfrm>
            <a:off x="6311895" y="4910248"/>
            <a:ext cx="5407848" cy="1019751"/>
            <a:chOff x="6344655" y="1746720"/>
            <a:chExt cx="5407848" cy="1019751"/>
          </a:xfrm>
        </p:grpSpPr>
        <p:sp>
          <p:nvSpPr>
            <p:cNvPr id="19" name="Rectangle: Rounded Corners 18">
              <a:extLst>
                <a:ext uri="{FF2B5EF4-FFF2-40B4-BE49-F238E27FC236}">
                  <a16:creationId xmlns:a16="http://schemas.microsoft.com/office/drawing/2014/main" id="{CA90486B-C31C-4FBA-BF05-FEDB080E0FF2}"/>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B46F5A3-8086-424B-82A0-D93CD9F35499}"/>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1749BB32-87CB-4066-A400-2FC08A4A8DAA}"/>
              </a:ext>
            </a:extLst>
          </p:cNvPr>
          <p:cNvGrpSpPr/>
          <p:nvPr/>
        </p:nvGrpSpPr>
        <p:grpSpPr>
          <a:xfrm>
            <a:off x="6344655" y="3277168"/>
            <a:ext cx="5407848" cy="1019751"/>
            <a:chOff x="6344655" y="1746720"/>
            <a:chExt cx="5407848" cy="1019751"/>
          </a:xfrm>
        </p:grpSpPr>
        <p:sp>
          <p:nvSpPr>
            <p:cNvPr id="15" name="Rectangle: Rounded Corners 14">
              <a:extLst>
                <a:ext uri="{FF2B5EF4-FFF2-40B4-BE49-F238E27FC236}">
                  <a16:creationId xmlns:a16="http://schemas.microsoft.com/office/drawing/2014/main" id="{95687D8A-2E0E-4E4D-9385-601E8499F6E1}"/>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BBA81E8F-18F9-437E-9C71-26602003B692}"/>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AF92EA50-E92B-4258-A9C0-CF2413962871}"/>
              </a:ext>
            </a:extLst>
          </p:cNvPr>
          <p:cNvGrpSpPr/>
          <p:nvPr/>
        </p:nvGrpSpPr>
        <p:grpSpPr>
          <a:xfrm>
            <a:off x="6344655" y="1746720"/>
            <a:ext cx="5407848" cy="1002659"/>
            <a:chOff x="6344655" y="1746720"/>
            <a:chExt cx="5407848" cy="1002659"/>
          </a:xfrm>
        </p:grpSpPr>
        <p:sp>
          <p:nvSpPr>
            <p:cNvPr id="2" name="Rectangle: Rounded Corners 1">
              <a:extLst>
                <a:ext uri="{FF2B5EF4-FFF2-40B4-BE49-F238E27FC236}">
                  <a16:creationId xmlns:a16="http://schemas.microsoft.com/office/drawing/2014/main" id="{F5B29824-AD4F-48D9-8E7A-FE9A47008B06}"/>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442E0224-B8A6-494E-98CD-CB89FF5E51F0}"/>
                </a:ext>
              </a:extLst>
            </p:cNvPr>
            <p:cNvSpPr/>
            <p:nvPr/>
          </p:nvSpPr>
          <p:spPr>
            <a:xfrm>
              <a:off x="6558899" y="1831445"/>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6526139" y="2061247"/>
            <a:ext cx="4825379" cy="623248"/>
          </a:xfrm>
          <a:prstGeom prst="rect">
            <a:avLst/>
          </a:prstGeom>
          <a:noFill/>
        </p:spPr>
        <p:txBody>
          <a:bodyPr wrap="square" lIns="91440" tIns="45720" rIns="91440" bIns="45720" rtlCol="0" anchor="t">
            <a:spAutoFit/>
          </a:bodyPr>
          <a:lstStyle/>
          <a:p>
            <a:r>
              <a:rPr lang="en-US" dirty="0">
                <a:latin typeface="Times New Roman"/>
                <a:cs typeface="Times New Roman"/>
              </a:rPr>
              <a:t>  </a:t>
            </a:r>
            <a:r>
              <a:rPr lang="en-US" dirty="0">
                <a:latin typeface="Arial"/>
                <a:cs typeface="Times New Roman"/>
              </a:rPr>
              <a:t>General review of NROs</a:t>
            </a:r>
          </a:p>
          <a:p>
            <a:endParaRPr lang="en-US" sz="1050" dirty="0"/>
          </a:p>
        </p:txBody>
      </p:sp>
      <p:sp>
        <p:nvSpPr>
          <p:cNvPr id="7" name="TextBox 6"/>
          <p:cNvSpPr txBox="1"/>
          <p:nvPr/>
        </p:nvSpPr>
        <p:spPr>
          <a:xfrm>
            <a:off x="5910910" y="3616810"/>
            <a:ext cx="5734177" cy="461665"/>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a:latin typeface="Times New Roman"/>
                <a:cs typeface="Times New Roman"/>
              </a:rPr>
              <a:t>  </a:t>
            </a:r>
            <a:r>
              <a:rPr lang="en-US" dirty="0">
                <a:latin typeface="Arial"/>
                <a:cs typeface="Times New Roman"/>
              </a:rPr>
              <a:t>Update on NROs </a:t>
            </a:r>
            <a:r>
              <a:rPr lang="en-GB" dirty="0">
                <a:latin typeface="Arial"/>
                <a:cs typeface="Times New Roman"/>
              </a:rPr>
              <a:t>activities in 2021</a:t>
            </a:r>
            <a:endParaRPr lang="en-US" dirty="0">
              <a:latin typeface="Arial"/>
              <a:cs typeface="Times New Roman"/>
            </a:endParaRPr>
          </a:p>
        </p:txBody>
      </p:sp>
      <p:sp>
        <p:nvSpPr>
          <p:cNvPr id="13" name="TextBox 12"/>
          <p:cNvSpPr txBox="1"/>
          <p:nvPr/>
        </p:nvSpPr>
        <p:spPr>
          <a:xfrm>
            <a:off x="6096000" y="5165591"/>
            <a:ext cx="5248274" cy="687368"/>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latin typeface="Times New Roman"/>
                <a:cs typeface="Times New Roman"/>
              </a:rPr>
              <a:t> </a:t>
            </a:r>
            <a:r>
              <a:rPr lang="en-US" dirty="0">
                <a:latin typeface="Arial"/>
                <a:cs typeface="Times New Roman"/>
              </a:rPr>
              <a:t>NROs work plan in 2022</a:t>
            </a:r>
          </a:p>
          <a:p>
            <a:endParaRPr lang="en-US" sz="1050" dirty="0"/>
          </a:p>
        </p:txBody>
      </p:sp>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a:t>2/15</a:t>
            </a:r>
          </a:p>
        </p:txBody>
      </p:sp>
      <p:sp>
        <p:nvSpPr>
          <p:cNvPr id="8" name="Title 1">
            <a:extLst>
              <a:ext uri="{FF2B5EF4-FFF2-40B4-BE49-F238E27FC236}">
                <a16:creationId xmlns:a16="http://schemas.microsoft.com/office/drawing/2014/main" id="{7F135577-943D-C68B-E0FA-4047BA749413}"/>
              </a:ext>
            </a:extLst>
          </p:cNvPr>
          <p:cNvSpPr txBox="1">
            <a:spLocks/>
          </p:cNvSpPr>
          <p:nvPr/>
        </p:nvSpPr>
        <p:spPr>
          <a:xfrm>
            <a:off x="565661" y="1146047"/>
            <a:ext cx="6330463" cy="540724"/>
          </a:xfrm>
          <a:prstGeom prst="rect">
            <a:avLst/>
          </a:prstGeom>
          <a:ln>
            <a:noFill/>
          </a:ln>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sz="2200" b="1" dirty="0">
                <a:solidFill>
                  <a:srgbClr val="00825F"/>
                </a:solidFill>
                <a:latin typeface="Calibri" panose="020F0502020204030204"/>
                <a:ea typeface="Arial Unicode MS"/>
                <a:cs typeface="Arial"/>
              </a:rPr>
              <a:t>Contents</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grpSp>
        <p:nvGrpSpPr>
          <p:cNvPr id="27" name="Group 26">
            <a:extLst>
              <a:ext uri="{FF2B5EF4-FFF2-40B4-BE49-F238E27FC236}">
                <a16:creationId xmlns:a16="http://schemas.microsoft.com/office/drawing/2014/main" id="{39A89005-B4EC-46BE-A9D5-AFD02E51218C}"/>
              </a:ext>
            </a:extLst>
          </p:cNvPr>
          <p:cNvGrpSpPr/>
          <p:nvPr/>
        </p:nvGrpSpPr>
        <p:grpSpPr>
          <a:xfrm>
            <a:off x="324980" y="1746720"/>
            <a:ext cx="5585930" cy="4183279"/>
            <a:chOff x="261416" y="1746720"/>
            <a:chExt cx="5708420" cy="4368330"/>
          </a:xfrm>
        </p:grpSpPr>
        <p:sp>
          <p:nvSpPr>
            <p:cNvPr id="21" name="Rectangle: Rounded Corners 20">
              <a:extLst>
                <a:ext uri="{FF2B5EF4-FFF2-40B4-BE49-F238E27FC236}">
                  <a16:creationId xmlns:a16="http://schemas.microsoft.com/office/drawing/2014/main" id="{915D7579-BF3B-46F1-9319-97F3413D77FB}"/>
                </a:ext>
              </a:extLst>
            </p:cNvPr>
            <p:cNvSpPr/>
            <p:nvPr/>
          </p:nvSpPr>
          <p:spPr>
            <a:xfrm>
              <a:off x="261416" y="1746720"/>
              <a:ext cx="5708420" cy="4259743"/>
            </a:xfrm>
            <a:prstGeom prst="roundRect">
              <a:avLst>
                <a:gd name="adj" fmla="val 12795"/>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text&#10;&#10;Description automatically generated">
              <a:extLst>
                <a:ext uri="{FF2B5EF4-FFF2-40B4-BE49-F238E27FC236}">
                  <a16:creationId xmlns:a16="http://schemas.microsoft.com/office/drawing/2014/main" id="{95A29952-FC4A-43AE-9AA7-8292D38118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048" t="11732" r="19890" b="11650"/>
            <a:stretch/>
          </p:blipFill>
          <p:spPr>
            <a:xfrm>
              <a:off x="472257" y="2061248"/>
              <a:ext cx="5489539" cy="4053802"/>
            </a:xfrm>
            <a:prstGeom prst="roundRect">
              <a:avLst>
                <a:gd name="adj" fmla="val 13637"/>
              </a:avLst>
            </a:prstGeom>
            <a:solidFill>
              <a:srgbClr val="FFFFFF">
                <a:shade val="85000"/>
              </a:srgbClr>
            </a:solidFill>
            <a:ln>
              <a:noFill/>
            </a:ln>
            <a:effectLst/>
          </p:spPr>
        </p:pic>
      </p:grpSp>
    </p:spTree>
    <p:extLst>
      <p:ext uri="{BB962C8B-B14F-4D97-AF65-F5344CB8AC3E}">
        <p14:creationId xmlns:p14="http://schemas.microsoft.com/office/powerpoint/2010/main" val="426687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3093" y="989558"/>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panose="020F0502020204030204"/>
                <a:ea typeface="Arial Unicode MS" panose="020B0604020202020204" pitchFamily="34" charset="-128"/>
                <a:cs typeface="Arial" panose="020B0604020202020204" pitchFamily="34" charset="0"/>
              </a:rPr>
              <a:t>1.1 </a:t>
            </a:r>
            <a:r>
              <a:rPr lang="en-US" sz="2200" b="1" dirty="0">
                <a:solidFill>
                  <a:srgbClr val="00825F"/>
                </a:solidFill>
                <a:latin typeface="Calibri" panose="020F0502020204030204"/>
                <a:ea typeface="Arial Unicode MS" panose="020B0604020202020204" pitchFamily="34" charset="-128"/>
                <a:cs typeface="Arial" panose="020B0604020202020204" pitchFamily="34" charset="0"/>
              </a:rPr>
              <a:t>General review of NROs</a:t>
            </a:r>
          </a:p>
        </p:txBody>
      </p:sp>
      <p:sp>
        <p:nvSpPr>
          <p:cNvPr id="12" name="TextBox 11"/>
          <p:cNvSpPr txBox="1"/>
          <p:nvPr/>
        </p:nvSpPr>
        <p:spPr>
          <a:xfrm>
            <a:off x="10972800" y="6550839"/>
            <a:ext cx="1493886" cy="415498"/>
          </a:xfrm>
          <a:prstGeom prst="rect">
            <a:avLst/>
          </a:prstGeom>
        </p:spPr>
        <p:txBody>
          <a:bodyPr wrap="none" lIns="540000" tIns="0" rIns="360000" rtlCol="0" anchor="t" anchorCtr="0">
            <a:spAutoFit/>
          </a:bodyPr>
          <a:lstStyle/>
          <a:p>
            <a:r>
              <a:rPr lang="en-US"/>
              <a:t>3/15</a:t>
            </a:r>
          </a:p>
        </p:txBody>
      </p:sp>
      <p:grpSp>
        <p:nvGrpSpPr>
          <p:cNvPr id="30" name="Group 29">
            <a:extLst>
              <a:ext uri="{FF2B5EF4-FFF2-40B4-BE49-F238E27FC236}">
                <a16:creationId xmlns:a16="http://schemas.microsoft.com/office/drawing/2014/main" id="{9AE8FB21-1D1E-4D2B-950B-532D9996280C}"/>
              </a:ext>
            </a:extLst>
          </p:cNvPr>
          <p:cNvGrpSpPr>
            <a:grpSpLocks/>
          </p:cNvGrpSpPr>
          <p:nvPr/>
        </p:nvGrpSpPr>
        <p:grpSpPr>
          <a:xfrm>
            <a:off x="4074354" y="994835"/>
            <a:ext cx="3546878" cy="3010149"/>
            <a:chOff x="3591359" y="944352"/>
            <a:chExt cx="4888584" cy="4675324"/>
          </a:xfrm>
        </p:grpSpPr>
        <p:grpSp>
          <p:nvGrpSpPr>
            <p:cNvPr id="17" name="Group 16">
              <a:extLst>
                <a:ext uri="{FF2B5EF4-FFF2-40B4-BE49-F238E27FC236}">
                  <a16:creationId xmlns:a16="http://schemas.microsoft.com/office/drawing/2014/main" id="{585C2532-F3EF-4010-88E1-B7CD3494E85F}"/>
                </a:ext>
              </a:extLst>
            </p:cNvPr>
            <p:cNvGrpSpPr>
              <a:grpSpLocks/>
            </p:cNvGrpSpPr>
            <p:nvPr/>
          </p:nvGrpSpPr>
          <p:grpSpPr>
            <a:xfrm>
              <a:off x="3591359" y="944352"/>
              <a:ext cx="4888584" cy="4662737"/>
              <a:chOff x="3591359" y="944352"/>
              <a:chExt cx="4888584" cy="4662737"/>
            </a:xfrm>
          </p:grpSpPr>
          <p:sp>
            <p:nvSpPr>
              <p:cNvPr id="14" name="Isosceles Triangle 13">
                <a:extLst>
                  <a:ext uri="{FF2B5EF4-FFF2-40B4-BE49-F238E27FC236}">
                    <a16:creationId xmlns:a16="http://schemas.microsoft.com/office/drawing/2014/main" id="{A5CEFE5B-2852-487B-839E-7F751BA7626B}"/>
                  </a:ext>
                </a:extLst>
              </p:cNvPr>
              <p:cNvSpPr>
                <a:spLocks/>
              </p:cNvSpPr>
              <p:nvPr/>
            </p:nvSpPr>
            <p:spPr>
              <a:xfrm>
                <a:off x="4811308" y="944352"/>
                <a:ext cx="2452617" cy="2337662"/>
              </a:xfrm>
              <a:prstGeom prst="triangle">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400BD3DE-FA6A-4148-8EE3-2D8D8A99053B}"/>
                  </a:ext>
                </a:extLst>
              </p:cNvPr>
              <p:cNvSpPr>
                <a:spLocks/>
              </p:cNvSpPr>
              <p:nvPr/>
            </p:nvSpPr>
            <p:spPr>
              <a:xfrm>
                <a:off x="3591359" y="3269427"/>
                <a:ext cx="2452617" cy="2337662"/>
              </a:xfrm>
              <a:prstGeom prst="triangle">
                <a:avLst/>
              </a:prstGeom>
              <a:solidFill>
                <a:srgbClr val="A81E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2D174381-71B7-4E41-970E-6B97E9CF6CB1}"/>
                  </a:ext>
                </a:extLst>
              </p:cNvPr>
              <p:cNvSpPr>
                <a:spLocks/>
              </p:cNvSpPr>
              <p:nvPr/>
            </p:nvSpPr>
            <p:spPr>
              <a:xfrm>
                <a:off x="6027326" y="3258582"/>
                <a:ext cx="2452617" cy="2337662"/>
              </a:xfrm>
              <a:prstGeom prst="triangle">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Isosceles Triangle 17">
              <a:extLst>
                <a:ext uri="{FF2B5EF4-FFF2-40B4-BE49-F238E27FC236}">
                  <a16:creationId xmlns:a16="http://schemas.microsoft.com/office/drawing/2014/main" id="{5A8AD076-5165-4FF1-99CE-B5A96B3071BD}"/>
                </a:ext>
              </a:extLst>
            </p:cNvPr>
            <p:cNvSpPr>
              <a:spLocks/>
            </p:cNvSpPr>
            <p:nvPr/>
          </p:nvSpPr>
          <p:spPr>
            <a:xfrm>
              <a:off x="5084747" y="1261756"/>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65A22B08-A335-499E-B2B7-6DA583F563A5}"/>
                </a:ext>
              </a:extLst>
            </p:cNvPr>
            <p:cNvSpPr>
              <a:spLocks/>
            </p:cNvSpPr>
            <p:nvPr/>
          </p:nvSpPr>
          <p:spPr>
            <a:xfrm>
              <a:off x="3879942" y="3599418"/>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D928126A-8D05-46D8-AF85-99FEF6367DC5}"/>
                </a:ext>
              </a:extLst>
            </p:cNvPr>
            <p:cNvSpPr>
              <a:spLocks/>
            </p:cNvSpPr>
            <p:nvPr/>
          </p:nvSpPr>
          <p:spPr>
            <a:xfrm>
              <a:off x="6317670" y="3607730"/>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DB0CE1C2-E0F6-4DEE-B273-1A644A796511}"/>
                </a:ext>
              </a:extLst>
            </p:cNvPr>
            <p:cNvSpPr>
              <a:spLocks/>
            </p:cNvSpPr>
            <p:nvPr/>
          </p:nvSpPr>
          <p:spPr>
            <a:xfrm rot="10800000">
              <a:off x="4823752" y="3282014"/>
              <a:ext cx="2452617" cy="2337662"/>
            </a:xfrm>
            <a:prstGeom prs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24FA68C2-B2C9-4454-A554-B4F157E3EC5F}"/>
                </a:ext>
              </a:extLst>
            </p:cNvPr>
            <p:cNvSpPr>
              <a:spLocks/>
            </p:cNvSpPr>
            <p:nvPr/>
          </p:nvSpPr>
          <p:spPr>
            <a:xfrm rot="10800000">
              <a:off x="5094456" y="3415317"/>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id="{3DF7BB4F-DC05-4D67-A291-A7978F487B90}"/>
              </a:ext>
            </a:extLst>
          </p:cNvPr>
          <p:cNvSpPr txBox="1"/>
          <p:nvPr/>
        </p:nvSpPr>
        <p:spPr>
          <a:xfrm>
            <a:off x="4352640" y="2063930"/>
            <a:ext cx="2805984" cy="323165"/>
          </a:xfrm>
          <a:prstGeom prst="rect">
            <a:avLst/>
          </a:prstGeom>
        </p:spPr>
        <p:txBody>
          <a:bodyPr wrap="square" lIns="540000" tIns="0" rIns="360000" rtlCol="0" anchor="t" anchorCtr="0">
            <a:spAutoFit/>
          </a:bodyPr>
          <a:lstStyle/>
          <a:p>
            <a:pPr algn="ctr"/>
            <a:r>
              <a:rPr lang="en-US" sz="1800" b="1" dirty="0">
                <a:solidFill>
                  <a:srgbClr val="EFA91F"/>
                </a:solidFill>
                <a:cs typeface="Times New Roman"/>
              </a:rPr>
              <a:t>Purpose</a:t>
            </a:r>
            <a:endParaRPr lang="en-US" sz="1800" dirty="0">
              <a:solidFill>
                <a:srgbClr val="EFA91F"/>
              </a:solidFill>
            </a:endParaRPr>
          </a:p>
        </p:txBody>
      </p:sp>
      <p:sp>
        <p:nvSpPr>
          <p:cNvPr id="33" name="TextBox 32">
            <a:extLst>
              <a:ext uri="{FF2B5EF4-FFF2-40B4-BE49-F238E27FC236}">
                <a16:creationId xmlns:a16="http://schemas.microsoft.com/office/drawing/2014/main" id="{AA6DC33F-B640-44A9-A6CD-541E60EA7FAC}"/>
              </a:ext>
            </a:extLst>
          </p:cNvPr>
          <p:cNvSpPr txBox="1"/>
          <p:nvPr/>
        </p:nvSpPr>
        <p:spPr>
          <a:xfrm>
            <a:off x="4347456" y="3573610"/>
            <a:ext cx="1249676" cy="369332"/>
          </a:xfrm>
          <a:prstGeom prst="rect">
            <a:avLst/>
          </a:prstGeom>
          <a:noFill/>
        </p:spPr>
        <p:txBody>
          <a:bodyPr wrap="square">
            <a:spAutoFit/>
          </a:bodyPr>
          <a:lstStyle/>
          <a:p>
            <a:pPr algn="ctr"/>
            <a:r>
              <a:rPr lang="en-US" sz="1800" b="1" dirty="0">
                <a:solidFill>
                  <a:srgbClr val="800000"/>
                </a:solidFill>
                <a:cs typeface="Times New Roman"/>
              </a:rPr>
              <a:t>Reason </a:t>
            </a:r>
            <a:endParaRPr lang="en-US" sz="1800" dirty="0"/>
          </a:p>
        </p:txBody>
      </p:sp>
      <p:sp>
        <p:nvSpPr>
          <p:cNvPr id="36" name="TextBox 35">
            <a:extLst>
              <a:ext uri="{FF2B5EF4-FFF2-40B4-BE49-F238E27FC236}">
                <a16:creationId xmlns:a16="http://schemas.microsoft.com/office/drawing/2014/main" id="{9B8ABC73-ABF0-4049-B2DB-AE742304B4F2}"/>
              </a:ext>
            </a:extLst>
          </p:cNvPr>
          <p:cNvSpPr txBox="1"/>
          <p:nvPr/>
        </p:nvSpPr>
        <p:spPr>
          <a:xfrm>
            <a:off x="4962870" y="2780460"/>
            <a:ext cx="1772939" cy="415498"/>
          </a:xfrm>
          <a:prstGeom prst="rect">
            <a:avLst/>
          </a:prstGeom>
        </p:spPr>
        <p:txBody>
          <a:bodyPr wrap="square" lIns="540000" tIns="0" rIns="360000" rtlCol="0" anchor="t" anchorCtr="0">
            <a:spAutoFit/>
          </a:bodyPr>
          <a:lstStyle/>
          <a:p>
            <a:r>
              <a:rPr lang="en-US" b="1" dirty="0"/>
              <a:t>CORE</a:t>
            </a:r>
          </a:p>
        </p:txBody>
      </p:sp>
      <p:sp>
        <p:nvSpPr>
          <p:cNvPr id="37" name="TextBox 36">
            <a:extLst>
              <a:ext uri="{FF2B5EF4-FFF2-40B4-BE49-F238E27FC236}">
                <a16:creationId xmlns:a16="http://schemas.microsoft.com/office/drawing/2014/main" id="{1A1005F6-CB72-43D9-9945-5A110BAAEACD}"/>
              </a:ext>
            </a:extLst>
          </p:cNvPr>
          <p:cNvSpPr txBox="1"/>
          <p:nvPr/>
        </p:nvSpPr>
        <p:spPr>
          <a:xfrm>
            <a:off x="4860617" y="1530283"/>
            <a:ext cx="1772939" cy="600164"/>
          </a:xfrm>
          <a:prstGeom prst="rect">
            <a:avLst/>
          </a:prstGeom>
        </p:spPr>
        <p:txBody>
          <a:bodyPr wrap="square" lIns="540000" tIns="0" rIns="360000" rtlCol="0" anchor="t" anchorCtr="0">
            <a:spAutoFit/>
          </a:bodyPr>
          <a:lstStyle/>
          <a:p>
            <a:pPr algn="ctr"/>
            <a:r>
              <a:rPr lang="en-US" sz="3600" b="1" dirty="0"/>
              <a:t>1</a:t>
            </a:r>
          </a:p>
        </p:txBody>
      </p:sp>
      <p:sp>
        <p:nvSpPr>
          <p:cNvPr id="38" name="TextBox 37">
            <a:extLst>
              <a:ext uri="{FF2B5EF4-FFF2-40B4-BE49-F238E27FC236}">
                <a16:creationId xmlns:a16="http://schemas.microsoft.com/office/drawing/2014/main" id="{03DE59B7-2443-4742-A6BD-61B57D5126E2}"/>
              </a:ext>
            </a:extLst>
          </p:cNvPr>
          <p:cNvSpPr txBox="1"/>
          <p:nvPr/>
        </p:nvSpPr>
        <p:spPr>
          <a:xfrm>
            <a:off x="3988390" y="2975101"/>
            <a:ext cx="1772939" cy="600164"/>
          </a:xfrm>
          <a:prstGeom prst="rect">
            <a:avLst/>
          </a:prstGeom>
        </p:spPr>
        <p:txBody>
          <a:bodyPr wrap="square" lIns="540000" tIns="0" rIns="360000" rtlCol="0" anchor="t" anchorCtr="0">
            <a:spAutoFit/>
          </a:bodyPr>
          <a:lstStyle/>
          <a:p>
            <a:pPr algn="ctr"/>
            <a:r>
              <a:rPr lang="en-US" sz="3600" b="1" dirty="0"/>
              <a:t>3</a:t>
            </a:r>
          </a:p>
        </p:txBody>
      </p:sp>
      <p:sp>
        <p:nvSpPr>
          <p:cNvPr id="39" name="TextBox 38">
            <a:extLst>
              <a:ext uri="{FF2B5EF4-FFF2-40B4-BE49-F238E27FC236}">
                <a16:creationId xmlns:a16="http://schemas.microsoft.com/office/drawing/2014/main" id="{2611163C-A25E-4FD5-AEDA-D69BB8D4C815}"/>
              </a:ext>
            </a:extLst>
          </p:cNvPr>
          <p:cNvSpPr txBox="1"/>
          <p:nvPr/>
        </p:nvSpPr>
        <p:spPr>
          <a:xfrm>
            <a:off x="5752783" y="3026330"/>
            <a:ext cx="1772939" cy="600164"/>
          </a:xfrm>
          <a:prstGeom prst="rect">
            <a:avLst/>
          </a:prstGeom>
        </p:spPr>
        <p:txBody>
          <a:bodyPr wrap="square" lIns="540000" tIns="0" rIns="360000" rtlCol="0" anchor="t" anchorCtr="0">
            <a:spAutoFit/>
          </a:bodyPr>
          <a:lstStyle/>
          <a:p>
            <a:pPr algn="ctr"/>
            <a:r>
              <a:rPr lang="en-US" sz="3600" b="1" dirty="0"/>
              <a:t>2</a:t>
            </a:r>
          </a:p>
        </p:txBody>
      </p:sp>
      <p:grpSp>
        <p:nvGrpSpPr>
          <p:cNvPr id="42" name="Group 41">
            <a:extLst>
              <a:ext uri="{FF2B5EF4-FFF2-40B4-BE49-F238E27FC236}">
                <a16:creationId xmlns:a16="http://schemas.microsoft.com/office/drawing/2014/main" id="{E312F589-D999-49E2-9B66-1A1FCAA784F8}"/>
              </a:ext>
            </a:extLst>
          </p:cNvPr>
          <p:cNvGrpSpPr/>
          <p:nvPr/>
        </p:nvGrpSpPr>
        <p:grpSpPr>
          <a:xfrm>
            <a:off x="81674" y="4381741"/>
            <a:ext cx="3772479" cy="1902217"/>
            <a:chOff x="152029" y="4254950"/>
            <a:chExt cx="4334513" cy="1902217"/>
          </a:xfrm>
        </p:grpSpPr>
        <p:sp>
          <p:nvSpPr>
            <p:cNvPr id="40" name="Rectangle: Rounded Corners 39">
              <a:extLst>
                <a:ext uri="{FF2B5EF4-FFF2-40B4-BE49-F238E27FC236}">
                  <a16:creationId xmlns:a16="http://schemas.microsoft.com/office/drawing/2014/main" id="{CDBCFD3F-378F-46EB-B275-4B7BBDB61BCB}"/>
                </a:ext>
              </a:extLst>
            </p:cNvPr>
            <p:cNvSpPr/>
            <p:nvPr/>
          </p:nvSpPr>
          <p:spPr>
            <a:xfrm>
              <a:off x="152029" y="4265167"/>
              <a:ext cx="3826565" cy="1892000"/>
            </a:xfrm>
            <a:prstGeom prst="roundRect">
              <a:avLst/>
            </a:prstGeom>
            <a:solidFill>
              <a:srgbClr val="DDA63A"/>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A54E3899-81AA-4D03-8754-C86C7A4DF164}"/>
                </a:ext>
              </a:extLst>
            </p:cNvPr>
            <p:cNvSpPr/>
            <p:nvPr/>
          </p:nvSpPr>
          <p:spPr>
            <a:xfrm>
              <a:off x="602987" y="4254950"/>
              <a:ext cx="3883555" cy="1892000"/>
            </a:xfrm>
            <a:prstGeom prst="roundRect">
              <a:avLst/>
            </a:prstGeom>
            <a:solidFill>
              <a:schemeClr val="bg1">
                <a:lumMod val="95000"/>
              </a:schemeClr>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0359DC2E-1559-4847-8ECC-4704640E4712}"/>
              </a:ext>
            </a:extLst>
          </p:cNvPr>
          <p:cNvGrpSpPr/>
          <p:nvPr/>
        </p:nvGrpSpPr>
        <p:grpSpPr>
          <a:xfrm>
            <a:off x="4087237" y="4389845"/>
            <a:ext cx="3772479" cy="1902217"/>
            <a:chOff x="152029" y="4254950"/>
            <a:chExt cx="4334513" cy="1902217"/>
          </a:xfrm>
          <a:solidFill>
            <a:srgbClr val="A81E3B"/>
          </a:solidFill>
        </p:grpSpPr>
        <p:sp>
          <p:nvSpPr>
            <p:cNvPr id="63" name="Rectangle: Rounded Corners 62">
              <a:extLst>
                <a:ext uri="{FF2B5EF4-FFF2-40B4-BE49-F238E27FC236}">
                  <a16:creationId xmlns:a16="http://schemas.microsoft.com/office/drawing/2014/main" id="{FC1AC851-A773-4E54-907B-8CD12F512D9C}"/>
                </a:ext>
              </a:extLst>
            </p:cNvPr>
            <p:cNvSpPr/>
            <p:nvPr/>
          </p:nvSpPr>
          <p:spPr>
            <a:xfrm>
              <a:off x="152029" y="4265167"/>
              <a:ext cx="3826565" cy="1892000"/>
            </a:xfrm>
            <a:prstGeom prst="roundRect">
              <a:avLst/>
            </a:prstGeom>
            <a:grp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07737A02-DD91-4664-93BB-8991CD44A4DF}"/>
                </a:ext>
              </a:extLst>
            </p:cNvPr>
            <p:cNvSpPr/>
            <p:nvPr/>
          </p:nvSpPr>
          <p:spPr>
            <a:xfrm>
              <a:off x="602987" y="4254950"/>
              <a:ext cx="3883555" cy="1892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id="{5E0D0B53-28FE-4631-8032-B2BF1A40EA2C}"/>
              </a:ext>
            </a:extLst>
          </p:cNvPr>
          <p:cNvGrpSpPr/>
          <p:nvPr/>
        </p:nvGrpSpPr>
        <p:grpSpPr>
          <a:xfrm>
            <a:off x="8102710" y="4360768"/>
            <a:ext cx="3772479" cy="1902217"/>
            <a:chOff x="152029" y="4254950"/>
            <a:chExt cx="4334513" cy="1902217"/>
          </a:xfrm>
        </p:grpSpPr>
        <p:sp>
          <p:nvSpPr>
            <p:cNvPr id="66" name="Rectangle: Rounded Corners 65">
              <a:extLst>
                <a:ext uri="{FF2B5EF4-FFF2-40B4-BE49-F238E27FC236}">
                  <a16:creationId xmlns:a16="http://schemas.microsoft.com/office/drawing/2014/main" id="{09BBD3D4-FF00-410C-89AC-EAA849D104D7}"/>
                </a:ext>
              </a:extLst>
            </p:cNvPr>
            <p:cNvSpPr/>
            <p:nvPr/>
          </p:nvSpPr>
          <p:spPr>
            <a:xfrm>
              <a:off x="152029" y="4265167"/>
              <a:ext cx="3826565" cy="1892000"/>
            </a:xfrm>
            <a:prstGeom prst="roundRect">
              <a:avLst/>
            </a:prstGeom>
            <a:solidFill>
              <a:srgbClr val="AB967C"/>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Rounded Corners 66">
              <a:extLst>
                <a:ext uri="{FF2B5EF4-FFF2-40B4-BE49-F238E27FC236}">
                  <a16:creationId xmlns:a16="http://schemas.microsoft.com/office/drawing/2014/main" id="{69AC842C-70F1-420E-B5AF-0CC97EEE40CD}"/>
                </a:ext>
              </a:extLst>
            </p:cNvPr>
            <p:cNvSpPr/>
            <p:nvPr/>
          </p:nvSpPr>
          <p:spPr>
            <a:xfrm>
              <a:off x="602987" y="4254950"/>
              <a:ext cx="3883555" cy="1892000"/>
            </a:xfrm>
            <a:prstGeom prst="roundRect">
              <a:avLst/>
            </a:prstGeom>
            <a:solidFill>
              <a:schemeClr val="bg1">
                <a:lumMod val="95000"/>
              </a:schemeClr>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569188" y="4778412"/>
            <a:ext cx="3336730" cy="1446550"/>
          </a:xfrm>
          <a:prstGeom prst="rect">
            <a:avLst/>
          </a:prstGeom>
          <a:noFill/>
        </p:spPr>
        <p:txBody>
          <a:bodyPr wrap="square" lIns="91440" tIns="45720" rIns="91440" bIns="45720" rtlCol="0" anchor="t">
            <a:spAutoFit/>
          </a:bodyPr>
          <a:lstStyle/>
          <a:p>
            <a:r>
              <a:rPr lang="en-US" sz="2200" dirty="0">
                <a:cs typeface="Times New Roman"/>
              </a:rPr>
              <a:t>Control pests of plants and plant products and prevent their international spread</a:t>
            </a:r>
          </a:p>
          <a:p>
            <a:endParaRPr lang="en-US" sz="2200" dirty="0"/>
          </a:p>
        </p:txBody>
      </p:sp>
      <p:sp>
        <p:nvSpPr>
          <p:cNvPr id="11" name="TextBox 10"/>
          <p:cNvSpPr txBox="1"/>
          <p:nvPr/>
        </p:nvSpPr>
        <p:spPr>
          <a:xfrm>
            <a:off x="4572052" y="4440393"/>
            <a:ext cx="3513877" cy="2123658"/>
          </a:xfrm>
          <a:prstGeom prst="rect">
            <a:avLst/>
          </a:prstGeom>
          <a:noFill/>
        </p:spPr>
        <p:txBody>
          <a:bodyPr wrap="square" lIns="91440" tIns="45720" rIns="91440" bIns="45720" rtlCol="0" anchor="t">
            <a:spAutoFit/>
          </a:bodyPr>
          <a:lstStyle/>
          <a:p>
            <a:r>
              <a:rPr lang="en-US" sz="2200" dirty="0">
                <a:cs typeface="Times New Roman"/>
              </a:rPr>
              <a:t>Ensure available official phytosanitary information for ensuring safe trade and protecting the environment from plant pests</a:t>
            </a:r>
          </a:p>
          <a:p>
            <a:endParaRPr lang="en-US" sz="2200" dirty="0"/>
          </a:p>
        </p:txBody>
      </p:sp>
      <p:sp>
        <p:nvSpPr>
          <p:cNvPr id="10" name="TextBox 9"/>
          <p:cNvSpPr txBox="1"/>
          <p:nvPr/>
        </p:nvSpPr>
        <p:spPr>
          <a:xfrm>
            <a:off x="8564886" y="4589899"/>
            <a:ext cx="3379994" cy="1823576"/>
          </a:xfrm>
          <a:prstGeom prst="rect">
            <a:avLst/>
          </a:prstGeom>
          <a:noFill/>
        </p:spPr>
        <p:txBody>
          <a:bodyPr wrap="square" lIns="91440" tIns="45720" rIns="91440" bIns="45720" rtlCol="0" anchor="t">
            <a:spAutoFit/>
          </a:bodyPr>
          <a:lstStyle/>
          <a:p>
            <a:r>
              <a:rPr lang="en-US" sz="2250" dirty="0">
                <a:cs typeface="Times New Roman"/>
              </a:rPr>
              <a:t>All contracting parties are obliged to the implementation of all reporting obligations</a:t>
            </a:r>
          </a:p>
          <a:p>
            <a:endParaRPr lang="en-US" sz="2250" dirty="0"/>
          </a:p>
        </p:txBody>
      </p:sp>
      <p:sp>
        <p:nvSpPr>
          <p:cNvPr id="68" name="TextBox 67">
            <a:extLst>
              <a:ext uri="{FF2B5EF4-FFF2-40B4-BE49-F238E27FC236}">
                <a16:creationId xmlns:a16="http://schemas.microsoft.com/office/drawing/2014/main" id="{9216707C-A2E5-4900-B0E3-C7067A10B162}"/>
              </a:ext>
            </a:extLst>
          </p:cNvPr>
          <p:cNvSpPr txBox="1"/>
          <p:nvPr/>
        </p:nvSpPr>
        <p:spPr>
          <a:xfrm rot="16200000">
            <a:off x="-1075004" y="5221343"/>
            <a:ext cx="2805984" cy="323165"/>
          </a:xfrm>
          <a:prstGeom prst="rect">
            <a:avLst/>
          </a:prstGeom>
        </p:spPr>
        <p:txBody>
          <a:bodyPr wrap="square" lIns="540000" tIns="0" rIns="360000" rtlCol="0" anchor="t" anchorCtr="0">
            <a:spAutoFit/>
          </a:bodyPr>
          <a:lstStyle/>
          <a:p>
            <a:pPr algn="ctr"/>
            <a:r>
              <a:rPr lang="en-US" sz="1800" b="1" dirty="0">
                <a:solidFill>
                  <a:schemeClr val="bg1"/>
                </a:solidFill>
                <a:cs typeface="Times New Roman"/>
              </a:rPr>
              <a:t>Purpose</a:t>
            </a:r>
            <a:endParaRPr lang="en-US" sz="1800" dirty="0">
              <a:solidFill>
                <a:schemeClr val="bg1"/>
              </a:solidFill>
            </a:endParaRPr>
          </a:p>
        </p:txBody>
      </p:sp>
      <p:sp>
        <p:nvSpPr>
          <p:cNvPr id="69" name="TextBox 68">
            <a:extLst>
              <a:ext uri="{FF2B5EF4-FFF2-40B4-BE49-F238E27FC236}">
                <a16:creationId xmlns:a16="http://schemas.microsoft.com/office/drawing/2014/main" id="{A78695B2-0C32-42A2-ADE7-7BB7EA51F34A}"/>
              </a:ext>
            </a:extLst>
          </p:cNvPr>
          <p:cNvSpPr txBox="1"/>
          <p:nvPr/>
        </p:nvSpPr>
        <p:spPr>
          <a:xfrm rot="16200000">
            <a:off x="3628671" y="5122102"/>
            <a:ext cx="1249676" cy="369332"/>
          </a:xfrm>
          <a:prstGeom prst="rect">
            <a:avLst/>
          </a:prstGeom>
          <a:noFill/>
        </p:spPr>
        <p:txBody>
          <a:bodyPr wrap="square">
            <a:spAutoFit/>
          </a:bodyPr>
          <a:lstStyle/>
          <a:p>
            <a:pPr algn="ctr"/>
            <a:r>
              <a:rPr lang="en-US" sz="1800" b="1" dirty="0">
                <a:solidFill>
                  <a:schemeClr val="bg1"/>
                </a:solidFill>
                <a:cs typeface="Times New Roman"/>
              </a:rPr>
              <a:t>Reason </a:t>
            </a:r>
            <a:endParaRPr lang="en-US" sz="1800" dirty="0">
              <a:solidFill>
                <a:schemeClr val="bg1"/>
              </a:solidFill>
            </a:endParaRPr>
          </a:p>
        </p:txBody>
      </p:sp>
      <p:sp>
        <p:nvSpPr>
          <p:cNvPr id="70" name="TextBox 69">
            <a:extLst>
              <a:ext uri="{FF2B5EF4-FFF2-40B4-BE49-F238E27FC236}">
                <a16:creationId xmlns:a16="http://schemas.microsoft.com/office/drawing/2014/main" id="{BB5E55C9-BD3A-47D2-B29A-B1610CE0DFA8}"/>
              </a:ext>
            </a:extLst>
          </p:cNvPr>
          <p:cNvSpPr txBox="1"/>
          <p:nvPr/>
        </p:nvSpPr>
        <p:spPr>
          <a:xfrm>
            <a:off x="5821092" y="3577436"/>
            <a:ext cx="1852419" cy="369332"/>
          </a:xfrm>
          <a:prstGeom prst="rect">
            <a:avLst/>
          </a:prstGeom>
          <a:noFill/>
        </p:spPr>
        <p:txBody>
          <a:bodyPr wrap="square">
            <a:spAutoFit/>
          </a:bodyPr>
          <a:lstStyle/>
          <a:p>
            <a:pPr algn="ctr"/>
            <a:r>
              <a:rPr lang="en-US" sz="1800" b="1" dirty="0">
                <a:solidFill>
                  <a:srgbClr val="AB967C"/>
                </a:solidFill>
                <a:cs typeface="Times New Roman"/>
              </a:rPr>
              <a:t>Obligations </a:t>
            </a:r>
            <a:endParaRPr lang="en-US" sz="1800" dirty="0">
              <a:solidFill>
                <a:srgbClr val="AB967C"/>
              </a:solidFill>
            </a:endParaRPr>
          </a:p>
        </p:txBody>
      </p:sp>
      <p:sp>
        <p:nvSpPr>
          <p:cNvPr id="35" name="TextBox 34">
            <a:extLst>
              <a:ext uri="{FF2B5EF4-FFF2-40B4-BE49-F238E27FC236}">
                <a16:creationId xmlns:a16="http://schemas.microsoft.com/office/drawing/2014/main" id="{4C8D74C8-D76B-4178-9DAD-C028F7B0C7BC}"/>
              </a:ext>
            </a:extLst>
          </p:cNvPr>
          <p:cNvSpPr txBox="1"/>
          <p:nvPr/>
        </p:nvSpPr>
        <p:spPr>
          <a:xfrm rot="16200000">
            <a:off x="7384320" y="5067173"/>
            <a:ext cx="1852419" cy="369332"/>
          </a:xfrm>
          <a:prstGeom prst="rect">
            <a:avLst/>
          </a:prstGeom>
          <a:noFill/>
        </p:spPr>
        <p:txBody>
          <a:bodyPr wrap="square">
            <a:spAutoFit/>
          </a:bodyPr>
          <a:lstStyle/>
          <a:p>
            <a:pPr algn="ctr"/>
            <a:r>
              <a:rPr lang="en-US" sz="1800" b="1" dirty="0">
                <a:solidFill>
                  <a:schemeClr val="bg1"/>
                </a:solidFill>
                <a:cs typeface="Times New Roman"/>
              </a:rPr>
              <a:t>Obligations </a:t>
            </a:r>
            <a:endParaRPr lang="en-US" sz="1800" dirty="0">
              <a:solidFill>
                <a:schemeClr val="bg1"/>
              </a:solidFill>
            </a:endParaRPr>
          </a:p>
        </p:txBody>
      </p:sp>
    </p:spTree>
    <p:extLst>
      <p:ext uri="{BB962C8B-B14F-4D97-AF65-F5344CB8AC3E}">
        <p14:creationId xmlns:p14="http://schemas.microsoft.com/office/powerpoint/2010/main" val="163967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6D6F7DF3-FDA5-4FA1-B30D-180F1C43129F}"/>
              </a:ext>
            </a:extLst>
          </p:cNvPr>
          <p:cNvSpPr/>
          <p:nvPr/>
        </p:nvSpPr>
        <p:spPr>
          <a:xfrm>
            <a:off x="8007592" y="1600577"/>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51">
            <a:extLst>
              <a:ext uri="{FF2B5EF4-FFF2-40B4-BE49-F238E27FC236}">
                <a16:creationId xmlns:a16="http://schemas.microsoft.com/office/drawing/2014/main" id="{B2314EC7-3ED6-4FEA-8F69-245F1697C25B}"/>
              </a:ext>
            </a:extLst>
          </p:cNvPr>
          <p:cNvSpPr/>
          <p:nvPr/>
        </p:nvSpPr>
        <p:spPr>
          <a:xfrm>
            <a:off x="3178260" y="5087985"/>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50">
            <a:extLst>
              <a:ext uri="{FF2B5EF4-FFF2-40B4-BE49-F238E27FC236}">
                <a16:creationId xmlns:a16="http://schemas.microsoft.com/office/drawing/2014/main" id="{7F15B81A-3268-45D1-B2EF-2E1A93E21957}"/>
              </a:ext>
            </a:extLst>
          </p:cNvPr>
          <p:cNvSpPr/>
          <p:nvPr/>
        </p:nvSpPr>
        <p:spPr>
          <a:xfrm>
            <a:off x="3178260" y="3921830"/>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id="{8C357EF3-7D06-4F6B-B499-F3F4E448991C}"/>
              </a:ext>
            </a:extLst>
          </p:cNvPr>
          <p:cNvSpPr/>
          <p:nvPr/>
        </p:nvSpPr>
        <p:spPr>
          <a:xfrm>
            <a:off x="3160263" y="2757325"/>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Rounded Corners 46">
            <a:extLst>
              <a:ext uri="{FF2B5EF4-FFF2-40B4-BE49-F238E27FC236}">
                <a16:creationId xmlns:a16="http://schemas.microsoft.com/office/drawing/2014/main" id="{7682554A-613B-41C9-8058-097AEDF6120E}"/>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 name="Title 1"/>
          <p:cNvSpPr txBox="1">
            <a:spLocks/>
          </p:cNvSpPr>
          <p:nvPr/>
        </p:nvSpPr>
        <p:spPr>
          <a:xfrm>
            <a:off x="-1067533" y="812752"/>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00825F"/>
                </a:solidFill>
                <a:latin typeface="Calibri" panose="020F0502020204030204"/>
                <a:ea typeface="Arial Unicode MS"/>
                <a:cs typeface="Arial"/>
              </a:rPr>
              <a:t>1.2 </a:t>
            </a:r>
            <a:r>
              <a:rPr lang="en-US" sz="2800" b="1" dirty="0">
                <a:solidFill>
                  <a:srgbClr val="00825F"/>
                </a:solidFill>
                <a:latin typeface="Calibri" panose="020F0502020204030204"/>
                <a:ea typeface="Arial Unicode MS"/>
                <a:cs typeface="Arial"/>
              </a:rPr>
              <a:t>Public NROs</a:t>
            </a:r>
          </a:p>
        </p:txBody>
      </p:sp>
      <p:sp>
        <p:nvSpPr>
          <p:cNvPr id="5" name="Rectangle 4"/>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9" name="Rectangle 8"/>
          <p:cNvSpPr/>
          <p:nvPr/>
        </p:nvSpPr>
        <p:spPr>
          <a:xfrm>
            <a:off x="3248131" y="3987609"/>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11" name="Rectangle 10"/>
          <p:cNvSpPr/>
          <p:nvPr/>
        </p:nvSpPr>
        <p:spPr>
          <a:xfrm>
            <a:off x="3246982" y="5153764"/>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a:solidFill>
                  <a:schemeClr val="tx1"/>
                </a:solidFill>
                <a:cs typeface="Arial"/>
              </a:rPr>
              <a:t>04</a:t>
            </a:r>
          </a:p>
        </p:txBody>
      </p:sp>
      <p:sp>
        <p:nvSpPr>
          <p:cNvPr id="12" name="Rectangle 11"/>
          <p:cNvSpPr/>
          <p:nvPr/>
        </p:nvSpPr>
        <p:spPr>
          <a:xfrm>
            <a:off x="3227862" y="2816236"/>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sp>
        <p:nvSpPr>
          <p:cNvPr id="19" name="Rectangle 18"/>
          <p:cNvSpPr/>
          <p:nvPr/>
        </p:nvSpPr>
        <p:spPr>
          <a:xfrm>
            <a:off x="4374613" y="1558273"/>
            <a:ext cx="3641315" cy="707886"/>
          </a:xfrm>
          <a:prstGeom prst="rect">
            <a:avLst/>
          </a:prstGeom>
        </p:spPr>
        <p:txBody>
          <a:bodyPr wrap="square" lIns="91440" tIns="45720" rIns="91440" bIns="45720" anchor="t">
            <a:spAutoFit/>
          </a:bodyPr>
          <a:lstStyle/>
          <a:p>
            <a:r>
              <a:rPr lang="en-GB" sz="2000" b="1" kern="0" dirty="0">
                <a:cs typeface="Times New Roman"/>
              </a:rPr>
              <a:t>Designation of </a:t>
            </a:r>
            <a:r>
              <a:rPr lang="en-US" altLang="zh-CN" sz="2000" b="1" kern="0" dirty="0">
                <a:ea typeface="DengXian"/>
                <a:cs typeface="Times New Roman"/>
              </a:rPr>
              <a:t>an </a:t>
            </a:r>
            <a:r>
              <a:rPr lang="en-GB" sz="2000" b="1" kern="0" dirty="0">
                <a:cs typeface="Times New Roman"/>
              </a:rPr>
              <a:t>Official IPPC Contact Point </a:t>
            </a:r>
            <a:endParaRPr lang="en-US" sz="2000" b="1" dirty="0"/>
          </a:p>
        </p:txBody>
      </p:sp>
      <p:sp>
        <p:nvSpPr>
          <p:cNvPr id="20" name="Rectangle 19"/>
          <p:cNvSpPr/>
          <p:nvPr/>
        </p:nvSpPr>
        <p:spPr>
          <a:xfrm>
            <a:off x="4359009" y="2754235"/>
            <a:ext cx="2353529" cy="400110"/>
          </a:xfrm>
          <a:prstGeom prst="rect">
            <a:avLst/>
          </a:prstGeom>
        </p:spPr>
        <p:txBody>
          <a:bodyPr wrap="none" lIns="91440" tIns="45720" rIns="91440" bIns="45720" anchor="t">
            <a:spAutoFit/>
          </a:bodyPr>
          <a:lstStyle/>
          <a:p>
            <a:pPr defTabSz="548640">
              <a:defRPr/>
            </a:pPr>
            <a:r>
              <a:rPr lang="en-GB" sz="2000" b="1" kern="0" dirty="0">
                <a:cs typeface="Times New Roman"/>
              </a:rPr>
              <a:t>Description of NPPO</a:t>
            </a:r>
            <a:endParaRPr lang="en-US" sz="2000" b="1" kern="0" dirty="0">
              <a:cs typeface="Times New Roman"/>
            </a:endParaRPr>
          </a:p>
        </p:txBody>
      </p:sp>
      <p:sp>
        <p:nvSpPr>
          <p:cNvPr id="21" name="Rectangle 20"/>
          <p:cNvSpPr/>
          <p:nvPr/>
        </p:nvSpPr>
        <p:spPr>
          <a:xfrm>
            <a:off x="4323977" y="3921830"/>
            <a:ext cx="3573827" cy="707886"/>
          </a:xfrm>
          <a:prstGeom prst="rect">
            <a:avLst/>
          </a:prstGeom>
        </p:spPr>
        <p:txBody>
          <a:bodyPr wrap="square" lIns="91440" tIns="45720" rIns="91440" bIns="45720" anchor="t">
            <a:spAutoFit/>
          </a:bodyPr>
          <a:lstStyle/>
          <a:p>
            <a:pPr defTabSz="548640">
              <a:defRPr/>
            </a:pPr>
            <a:r>
              <a:rPr lang="en-GB" sz="2000" b="1" kern="0" dirty="0">
                <a:cs typeface="Times New Roman"/>
              </a:rPr>
              <a:t>Phytosanitary requirements,</a:t>
            </a:r>
          </a:p>
          <a:p>
            <a:pPr defTabSz="548640">
              <a:defRPr/>
            </a:pPr>
            <a:r>
              <a:rPr lang="en-GB" sz="2000" b="1" kern="0" dirty="0">
                <a:cs typeface="Times New Roman"/>
              </a:rPr>
              <a:t>restrictions and prohibitions</a:t>
            </a:r>
            <a:endParaRPr lang="en-US" sz="2000" b="1" kern="0" dirty="0">
              <a:cs typeface="Times New Roman"/>
            </a:endParaRPr>
          </a:p>
        </p:txBody>
      </p:sp>
      <p:sp>
        <p:nvSpPr>
          <p:cNvPr id="22" name="Rectangle 21"/>
          <p:cNvSpPr/>
          <p:nvPr/>
        </p:nvSpPr>
        <p:spPr>
          <a:xfrm>
            <a:off x="4321938" y="5058886"/>
            <a:ext cx="2278188" cy="400110"/>
          </a:xfrm>
          <a:prstGeom prst="rect">
            <a:avLst/>
          </a:prstGeom>
        </p:spPr>
        <p:txBody>
          <a:bodyPr wrap="none" lIns="91440" tIns="45720" rIns="91440" bIns="45720" anchor="t">
            <a:spAutoFit/>
          </a:bodyPr>
          <a:lstStyle/>
          <a:p>
            <a:pPr defTabSz="548640">
              <a:defRPr/>
            </a:pPr>
            <a:r>
              <a:rPr lang="en-GB" sz="2000" b="1" kern="0" dirty="0">
                <a:cs typeface="Times New Roman"/>
              </a:rPr>
              <a:t>Lists of entry points</a:t>
            </a:r>
            <a:endParaRPr lang="en-US" sz="2000" b="1" kern="0" dirty="0">
              <a:cs typeface="Times New Roman"/>
            </a:endParaRPr>
          </a:p>
        </p:txBody>
      </p:sp>
      <p:sp>
        <p:nvSpPr>
          <p:cNvPr id="24" name="Rectangle 23"/>
          <p:cNvSpPr/>
          <p:nvPr/>
        </p:nvSpPr>
        <p:spPr>
          <a:xfrm>
            <a:off x="9295025" y="1578926"/>
            <a:ext cx="2526654" cy="400110"/>
          </a:xfrm>
          <a:prstGeom prst="rect">
            <a:avLst/>
          </a:prstGeom>
        </p:spPr>
        <p:txBody>
          <a:bodyPr wrap="none" lIns="91440" tIns="45720" rIns="91440" bIns="45720" anchor="t">
            <a:spAutoFit/>
          </a:bodyPr>
          <a:lstStyle/>
          <a:p>
            <a:pPr defTabSz="548640">
              <a:defRPr/>
            </a:pPr>
            <a:r>
              <a:rPr lang="en-GB" sz="2000" b="1" kern="0" dirty="0">
                <a:cs typeface="Times New Roman"/>
              </a:rPr>
              <a:t>List of regulated pests</a:t>
            </a:r>
            <a:endParaRPr lang="en-US" sz="2000" b="1" kern="0" dirty="0">
              <a:cs typeface="Times New Roman"/>
            </a:endParaRPr>
          </a:p>
        </p:txBody>
      </p:sp>
      <p:sp>
        <p:nvSpPr>
          <p:cNvPr id="25" name="Rectangle 24"/>
          <p:cNvSpPr/>
          <p:nvPr/>
        </p:nvSpPr>
        <p:spPr>
          <a:xfrm>
            <a:off x="9295025" y="2739534"/>
            <a:ext cx="2170787" cy="400110"/>
          </a:xfrm>
          <a:prstGeom prst="rect">
            <a:avLst/>
          </a:prstGeom>
        </p:spPr>
        <p:txBody>
          <a:bodyPr wrap="none" lIns="91440" tIns="45720" rIns="91440" bIns="45720" anchor="t">
            <a:spAutoFit/>
          </a:bodyPr>
          <a:lstStyle/>
          <a:p>
            <a:pPr defTabSz="548640">
              <a:defRPr/>
            </a:pPr>
            <a:r>
              <a:rPr lang="en-GB" sz="2000" b="1" kern="0" dirty="0">
                <a:cs typeface="Times New Roman"/>
              </a:rPr>
              <a:t>Pest reports            </a:t>
            </a:r>
            <a:endParaRPr lang="en-US" sz="2000" b="1" kern="0" dirty="0">
              <a:solidFill>
                <a:prstClr val="black"/>
              </a:solidFill>
              <a:cs typeface="Times New Roman" panose="02020603050405020304" pitchFamily="18" charset="0"/>
            </a:endParaRPr>
          </a:p>
        </p:txBody>
      </p:sp>
      <p:sp>
        <p:nvSpPr>
          <p:cNvPr id="26" name="TextBox 25"/>
          <p:cNvSpPr txBox="1"/>
          <p:nvPr/>
        </p:nvSpPr>
        <p:spPr>
          <a:xfrm>
            <a:off x="9323508" y="3817257"/>
            <a:ext cx="2730606" cy="707886"/>
          </a:xfrm>
          <a:prstGeom prst="rect">
            <a:avLst/>
          </a:prstGeom>
          <a:noFill/>
        </p:spPr>
        <p:txBody>
          <a:bodyPr wrap="square" lIns="91440" tIns="45720" rIns="91440" bIns="45720" rtlCol="0" anchor="t">
            <a:spAutoFit/>
          </a:bodyPr>
          <a:lstStyle/>
          <a:p>
            <a:r>
              <a:rPr lang="en-GB" sz="2000" b="1" kern="0" dirty="0">
                <a:cs typeface="Times New Roman"/>
              </a:rPr>
              <a:t>Emergency actions</a:t>
            </a:r>
            <a:endParaRPr lang="en-US" sz="2000" b="1" kern="0" dirty="0">
              <a:cs typeface="Times New Roman"/>
            </a:endParaRPr>
          </a:p>
          <a:p>
            <a:endParaRPr lang="en-US" sz="2000" dirty="0"/>
          </a:p>
        </p:txBody>
      </p:sp>
      <p:cxnSp>
        <p:nvCxnSpPr>
          <p:cNvPr id="29" name="Straight Connector 28"/>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79770" y="3007010"/>
            <a:ext cx="2604496" cy="1323439"/>
          </a:xfrm>
          <a:prstGeom prst="rect">
            <a:avLst/>
          </a:prstGeom>
          <a:noFill/>
        </p:spPr>
        <p:txBody>
          <a:bodyPr wrap="none" rtlCol="0">
            <a:spAutoFit/>
          </a:bodyPr>
          <a:lstStyle/>
          <a:p>
            <a:r>
              <a:rPr lang="en-US" sz="4000" b="1" dirty="0">
                <a:solidFill>
                  <a:srgbClr val="0000CC"/>
                </a:solidFill>
                <a:cs typeface="Arial" panose="020B0604020202020204" pitchFamily="34" charset="0"/>
              </a:rPr>
              <a:t>Public </a:t>
            </a:r>
          </a:p>
          <a:p>
            <a:r>
              <a:rPr lang="en-US" sz="4000" b="1" dirty="0">
                <a:solidFill>
                  <a:srgbClr val="0000CC"/>
                </a:solidFill>
                <a:cs typeface="Arial" panose="020B0604020202020204" pitchFamily="34" charset="0"/>
              </a:rPr>
              <a:t>Obligations</a:t>
            </a:r>
          </a:p>
        </p:txBody>
      </p:sp>
      <p:sp>
        <p:nvSpPr>
          <p:cNvPr id="44" name="TextBox 43"/>
          <p:cNvSpPr txBox="1"/>
          <p:nvPr/>
        </p:nvSpPr>
        <p:spPr>
          <a:xfrm>
            <a:off x="10972800" y="6405557"/>
            <a:ext cx="1493886" cy="415498"/>
          </a:xfrm>
          <a:prstGeom prst="rect">
            <a:avLst/>
          </a:prstGeom>
        </p:spPr>
        <p:txBody>
          <a:bodyPr wrap="none" lIns="540000" tIns="0" rIns="360000" rtlCol="0" anchor="t" anchorCtr="0">
            <a:spAutoFit/>
          </a:bodyPr>
          <a:lstStyle/>
          <a:p>
            <a:r>
              <a:rPr lang="en-US"/>
              <a:t>4/15</a:t>
            </a:r>
          </a:p>
        </p:txBody>
      </p:sp>
      <p:cxnSp>
        <p:nvCxnSpPr>
          <p:cNvPr id="54" name="Straight Connector 53">
            <a:extLst>
              <a:ext uri="{FF2B5EF4-FFF2-40B4-BE49-F238E27FC236}">
                <a16:creationId xmlns:a16="http://schemas.microsoft.com/office/drawing/2014/main" id="{C682A87A-692A-46A2-90FB-5F15080F663A}"/>
              </a:ext>
            </a:extLst>
          </p:cNvPr>
          <p:cNvCxnSpPr>
            <a:cxnSpLocks/>
          </p:cNvCxnSpPr>
          <p:nvPr/>
        </p:nvCxnSpPr>
        <p:spPr>
          <a:xfrm>
            <a:off x="4346904" y="281623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60A5535-FC59-435B-81CF-1BB3CE90242C}"/>
              </a:ext>
            </a:extLst>
          </p:cNvPr>
          <p:cNvCxnSpPr>
            <a:cxnSpLocks/>
          </p:cNvCxnSpPr>
          <p:nvPr/>
        </p:nvCxnSpPr>
        <p:spPr>
          <a:xfrm>
            <a:off x="4321938" y="3978018"/>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7A8717C-D3D2-4AED-A449-30E45380D613}"/>
              </a:ext>
            </a:extLst>
          </p:cNvPr>
          <p:cNvCxnSpPr>
            <a:cxnSpLocks/>
          </p:cNvCxnSpPr>
          <p:nvPr/>
        </p:nvCxnSpPr>
        <p:spPr>
          <a:xfrm>
            <a:off x="4321938" y="515376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C90A3232-AA79-43EC-A369-DD1F51E40F0D}"/>
              </a:ext>
            </a:extLst>
          </p:cNvPr>
          <p:cNvSpPr/>
          <p:nvPr/>
        </p:nvSpPr>
        <p:spPr>
          <a:xfrm>
            <a:off x="8076314" y="1669772"/>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4" name="Rectangle 63">
            <a:extLst>
              <a:ext uri="{FF2B5EF4-FFF2-40B4-BE49-F238E27FC236}">
                <a16:creationId xmlns:a16="http://schemas.microsoft.com/office/drawing/2014/main" id="{FA3828A7-91A0-4ECE-9D14-2F868E36ABA7}"/>
              </a:ext>
            </a:extLst>
          </p:cNvPr>
          <p:cNvSpPr/>
          <p:nvPr/>
        </p:nvSpPr>
        <p:spPr>
          <a:xfrm>
            <a:off x="8034766" y="275732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0F542FCC-2731-4B46-A8FE-3ECFFC7A583C}"/>
              </a:ext>
            </a:extLst>
          </p:cNvPr>
          <p:cNvSpPr/>
          <p:nvPr/>
        </p:nvSpPr>
        <p:spPr>
          <a:xfrm>
            <a:off x="8105349" y="281623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
        <p:nvSpPr>
          <p:cNvPr id="65" name="Rectangle 64">
            <a:extLst>
              <a:ext uri="{FF2B5EF4-FFF2-40B4-BE49-F238E27FC236}">
                <a16:creationId xmlns:a16="http://schemas.microsoft.com/office/drawing/2014/main" id="{950DD126-A953-4F6F-86CE-11726E2926B2}"/>
              </a:ext>
            </a:extLst>
          </p:cNvPr>
          <p:cNvSpPr/>
          <p:nvPr/>
        </p:nvSpPr>
        <p:spPr>
          <a:xfrm>
            <a:off x="8037880" y="3917815"/>
            <a:ext cx="1024592" cy="957263"/>
          </a:xfrm>
          <a:prstGeom prst="rect">
            <a:avLst/>
          </a:prstGeom>
          <a:solidFill>
            <a:srgbClr val="66CC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2" name="Rectangle 61">
            <a:extLst>
              <a:ext uri="{FF2B5EF4-FFF2-40B4-BE49-F238E27FC236}">
                <a16:creationId xmlns:a16="http://schemas.microsoft.com/office/drawing/2014/main" id="{463BDB0C-22AB-430A-961C-F5353F5C19AD}"/>
              </a:ext>
            </a:extLst>
          </p:cNvPr>
          <p:cNvSpPr/>
          <p:nvPr/>
        </p:nvSpPr>
        <p:spPr>
          <a:xfrm>
            <a:off x="8112034" y="3980099"/>
            <a:ext cx="887148" cy="825703"/>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07</a:t>
            </a:r>
          </a:p>
        </p:txBody>
      </p:sp>
      <p:cxnSp>
        <p:nvCxnSpPr>
          <p:cNvPr id="66" name="Straight Connector 65">
            <a:extLst>
              <a:ext uri="{FF2B5EF4-FFF2-40B4-BE49-F238E27FC236}">
                <a16:creationId xmlns:a16="http://schemas.microsoft.com/office/drawing/2014/main" id="{4FD4FDC6-4EE5-4DD6-AC73-D37FC5A1D179}"/>
              </a:ext>
            </a:extLst>
          </p:cNvPr>
          <p:cNvCxnSpPr>
            <a:cxnSpLocks/>
          </p:cNvCxnSpPr>
          <p:nvPr/>
        </p:nvCxnSpPr>
        <p:spPr>
          <a:xfrm>
            <a:off x="9214179" y="1625067"/>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C1945A1-E151-41B5-B0E4-AD7591F453B2}"/>
              </a:ext>
            </a:extLst>
          </p:cNvPr>
          <p:cNvCxnSpPr>
            <a:cxnSpLocks/>
          </p:cNvCxnSpPr>
          <p:nvPr/>
        </p:nvCxnSpPr>
        <p:spPr>
          <a:xfrm>
            <a:off x="9236733" y="279510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2FA038C9-B756-4B0B-B055-CCC02B5A4C18}"/>
              </a:ext>
            </a:extLst>
          </p:cNvPr>
          <p:cNvCxnSpPr>
            <a:cxnSpLocks/>
          </p:cNvCxnSpPr>
          <p:nvPr/>
        </p:nvCxnSpPr>
        <p:spPr>
          <a:xfrm>
            <a:off x="9236733" y="391781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389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6612" y="688570"/>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548640">
              <a:defRPr/>
            </a:pPr>
            <a:r>
              <a:rPr lang="en-US" altLang="zh-CN" sz="2200" b="1" dirty="0">
                <a:solidFill>
                  <a:srgbClr val="00825F"/>
                </a:solidFill>
                <a:latin typeface="Calibri" panose="020F0502020204030204"/>
                <a:ea typeface="Arial Unicode MS"/>
                <a:cs typeface="Arial"/>
              </a:rPr>
              <a:t>1.2 </a:t>
            </a:r>
            <a:r>
              <a:rPr lang="en-US" sz="2200" b="1" dirty="0">
                <a:solidFill>
                  <a:srgbClr val="00825F"/>
                </a:solidFill>
                <a:latin typeface="Calibri" panose="020F0502020204030204"/>
                <a:ea typeface="Arial Unicode MS"/>
                <a:cs typeface="Arial"/>
              </a:rPr>
              <a:t>Bilateral NROs</a:t>
            </a:r>
          </a:p>
        </p:txBody>
      </p:sp>
      <p:sp>
        <p:nvSpPr>
          <p:cNvPr id="19" name="Rectangle 18"/>
          <p:cNvSpPr/>
          <p:nvPr/>
        </p:nvSpPr>
        <p:spPr>
          <a:xfrm>
            <a:off x="4380200" y="1557629"/>
            <a:ext cx="3046727" cy="1384995"/>
          </a:xfrm>
          <a:prstGeom prst="rect">
            <a:avLst/>
          </a:prstGeom>
        </p:spPr>
        <p:txBody>
          <a:bodyPr wrap="square" lIns="91440" tIns="45720" rIns="91440" bIns="45720" anchor="t">
            <a:spAutoFit/>
          </a:bodyPr>
          <a:lstStyle/>
          <a:p>
            <a:r>
              <a:rPr lang="en-GB" sz="2000" b="1" kern="0" dirty="0">
                <a:cs typeface="Times New Roman"/>
              </a:rPr>
              <a:t>O</a:t>
            </a:r>
            <a:r>
              <a:rPr lang="en-US" sz="2000" b="1" kern="0" dirty="0" err="1">
                <a:cs typeface="Times New Roman"/>
              </a:rPr>
              <a:t>rganizational</a:t>
            </a:r>
            <a:r>
              <a:rPr lang="en-US" sz="2000" b="1" kern="0" dirty="0">
                <a:cs typeface="Times New Roman"/>
              </a:rPr>
              <a:t> arrangements of plant protection</a:t>
            </a:r>
          </a:p>
          <a:p>
            <a:endParaRPr lang="en-US" b="1" dirty="0"/>
          </a:p>
        </p:txBody>
      </p:sp>
      <p:sp>
        <p:nvSpPr>
          <p:cNvPr id="20" name="Rectangle 19"/>
          <p:cNvSpPr/>
          <p:nvPr/>
        </p:nvSpPr>
        <p:spPr>
          <a:xfrm>
            <a:off x="4380201" y="3037097"/>
            <a:ext cx="2996030" cy="1692771"/>
          </a:xfrm>
          <a:prstGeom prst="rect">
            <a:avLst/>
          </a:prstGeom>
        </p:spPr>
        <p:txBody>
          <a:bodyPr wrap="square" lIns="91440" tIns="45720" rIns="91440" bIns="45720" anchor="t">
            <a:spAutoFit/>
          </a:bodyPr>
          <a:lstStyle/>
          <a:p>
            <a:pPr defTabSz="548640">
              <a:defRPr/>
            </a:pPr>
            <a:r>
              <a:rPr lang="en-US" sz="2000" b="1" kern="0" dirty="0">
                <a:cs typeface="Times New Roman"/>
              </a:rPr>
              <a:t>Rationale for phytosanitary requirements, restrictions and prohibitions</a:t>
            </a:r>
          </a:p>
          <a:p>
            <a:pPr defTabSz="548640">
              <a:defRPr/>
            </a:pPr>
            <a:endParaRPr lang="en-US" b="1" kern="0" dirty="0">
              <a:solidFill>
                <a:prstClr val="black"/>
              </a:solidFill>
              <a:cs typeface="Times New Roman" panose="02020603050405020304" pitchFamily="18" charset="0"/>
            </a:endParaRPr>
          </a:p>
        </p:txBody>
      </p:sp>
      <p:sp>
        <p:nvSpPr>
          <p:cNvPr id="21" name="Rectangle 20"/>
          <p:cNvSpPr/>
          <p:nvPr/>
        </p:nvSpPr>
        <p:spPr>
          <a:xfrm>
            <a:off x="4380200" y="4770831"/>
            <a:ext cx="3273356" cy="1323439"/>
          </a:xfrm>
          <a:prstGeom prst="rect">
            <a:avLst/>
          </a:prstGeom>
        </p:spPr>
        <p:txBody>
          <a:bodyPr wrap="square" lIns="91440" tIns="45720" rIns="91440" bIns="45720" anchor="t">
            <a:spAutoFit/>
          </a:bodyPr>
          <a:lstStyle/>
          <a:p>
            <a:pPr defTabSz="548640">
              <a:defRPr/>
            </a:pPr>
            <a:r>
              <a:rPr lang="en-US" sz="2000" b="1" kern="0" dirty="0">
                <a:cs typeface="Times New Roman"/>
              </a:rPr>
              <a:t>Reporting significant instances of non-compliance with phytosanitary certification </a:t>
            </a:r>
          </a:p>
        </p:txBody>
      </p:sp>
      <p:sp>
        <p:nvSpPr>
          <p:cNvPr id="24" name="Rectangle 23"/>
          <p:cNvSpPr/>
          <p:nvPr/>
        </p:nvSpPr>
        <p:spPr>
          <a:xfrm>
            <a:off x="8872049" y="1445891"/>
            <a:ext cx="3205194" cy="1631216"/>
          </a:xfrm>
          <a:prstGeom prst="rect">
            <a:avLst/>
          </a:prstGeom>
        </p:spPr>
        <p:txBody>
          <a:bodyPr wrap="square" lIns="91440" tIns="45720" rIns="91440" bIns="45720" anchor="t">
            <a:spAutoFit/>
          </a:bodyPr>
          <a:lstStyle/>
          <a:p>
            <a:pPr defTabSz="548640">
              <a:defRPr/>
            </a:pPr>
            <a:r>
              <a:rPr lang="en-US" sz="2000" b="1" kern="0" dirty="0">
                <a:cs typeface="Times New Roman"/>
              </a:rPr>
              <a:t>Reporting the result of investigation regarding significant instances of non-compliance with phytosanitary certification </a:t>
            </a:r>
            <a:endParaRPr lang="en-US" sz="2000" b="1" kern="0" dirty="0">
              <a:solidFill>
                <a:prstClr val="black"/>
              </a:solidFill>
              <a:cs typeface="Times New Roman" panose="02020603050405020304" pitchFamily="18" charset="0"/>
            </a:endParaRPr>
          </a:p>
        </p:txBody>
      </p:sp>
      <p:sp>
        <p:nvSpPr>
          <p:cNvPr id="25" name="Rectangle 24"/>
          <p:cNvSpPr/>
          <p:nvPr/>
        </p:nvSpPr>
        <p:spPr>
          <a:xfrm>
            <a:off x="8867768" y="3290057"/>
            <a:ext cx="2569219" cy="1077218"/>
          </a:xfrm>
          <a:prstGeom prst="rect">
            <a:avLst/>
          </a:prstGeom>
        </p:spPr>
        <p:txBody>
          <a:bodyPr wrap="square" lIns="91440" tIns="45720" rIns="91440" bIns="45720" anchor="t">
            <a:spAutoFit/>
          </a:bodyPr>
          <a:lstStyle/>
          <a:p>
            <a:pPr defTabSz="548640">
              <a:defRPr/>
            </a:pPr>
            <a:r>
              <a:rPr lang="en-US" sz="2000" b="1" kern="0" dirty="0">
                <a:cs typeface="Times New Roman"/>
              </a:rPr>
              <a:t>Information on the pest status</a:t>
            </a:r>
          </a:p>
          <a:p>
            <a:pPr defTabSz="548640">
              <a:defRPr/>
            </a:pPr>
            <a:r>
              <a:rPr lang="en-GB" b="1" kern="0" dirty="0">
                <a:solidFill>
                  <a:prstClr val="black"/>
                </a:solidFill>
                <a:cs typeface="Times New Roman" panose="02020603050405020304" pitchFamily="18" charset="0"/>
              </a:rPr>
              <a:t>            </a:t>
            </a:r>
            <a:endParaRPr lang="en-US" b="1" kern="0" dirty="0">
              <a:solidFill>
                <a:prstClr val="black"/>
              </a:solidFill>
              <a:cs typeface="Times New Roman" panose="02020603050405020304" pitchFamily="18" charset="0"/>
            </a:endParaRPr>
          </a:p>
        </p:txBody>
      </p:sp>
      <p:sp>
        <p:nvSpPr>
          <p:cNvPr id="26" name="TextBox 25"/>
          <p:cNvSpPr txBox="1"/>
          <p:nvPr/>
        </p:nvSpPr>
        <p:spPr>
          <a:xfrm>
            <a:off x="8730817" y="4781097"/>
            <a:ext cx="3271133" cy="1631216"/>
          </a:xfrm>
          <a:prstGeom prst="rect">
            <a:avLst/>
          </a:prstGeom>
          <a:noFill/>
        </p:spPr>
        <p:txBody>
          <a:bodyPr wrap="square" lIns="91440" tIns="45720" rIns="91440" bIns="45720" rtlCol="0" anchor="t">
            <a:spAutoFit/>
          </a:bodyPr>
          <a:lstStyle/>
          <a:p>
            <a:r>
              <a:rPr lang="en-US" sz="2000" b="1" kern="0" dirty="0">
                <a:cs typeface="Times New Roman"/>
              </a:rPr>
              <a:t>Technical and biological information necessary for pest risk analysis.</a:t>
            </a:r>
          </a:p>
          <a:p>
            <a:endParaRPr lang="en-US" sz="2000" b="1" kern="0" dirty="0">
              <a:solidFill>
                <a:prstClr val="black"/>
              </a:solidFill>
              <a:cs typeface="Times New Roman" panose="02020603050405020304" pitchFamily="18" charset="0"/>
            </a:endParaRPr>
          </a:p>
          <a:p>
            <a:endParaRPr lang="en-US" sz="2000" dirty="0"/>
          </a:p>
        </p:txBody>
      </p:sp>
      <p:sp>
        <p:nvSpPr>
          <p:cNvPr id="33" name="TextBox 32"/>
          <p:cNvSpPr txBox="1"/>
          <p:nvPr/>
        </p:nvSpPr>
        <p:spPr>
          <a:xfrm>
            <a:off x="10972800" y="6405557"/>
            <a:ext cx="1493886" cy="415498"/>
          </a:xfrm>
          <a:prstGeom prst="rect">
            <a:avLst/>
          </a:prstGeom>
        </p:spPr>
        <p:txBody>
          <a:bodyPr wrap="none" lIns="540000" tIns="0" rIns="360000" rtlCol="0" anchor="t" anchorCtr="0">
            <a:spAutoFit/>
          </a:bodyPr>
          <a:lstStyle/>
          <a:p>
            <a:r>
              <a:rPr lang="en-US"/>
              <a:t>5/15</a:t>
            </a:r>
          </a:p>
        </p:txBody>
      </p:sp>
      <p:sp>
        <p:nvSpPr>
          <p:cNvPr id="44" name="Rectangle: Rounded Corners 43">
            <a:extLst>
              <a:ext uri="{FF2B5EF4-FFF2-40B4-BE49-F238E27FC236}">
                <a16:creationId xmlns:a16="http://schemas.microsoft.com/office/drawing/2014/main" id="{843B69F2-4853-4375-BE63-C457F0F9F167}"/>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F41DACED-7502-4083-BB4B-4DD030EA7DD5}"/>
              </a:ext>
            </a:extLst>
          </p:cNvPr>
          <p:cNvSpPr txBox="1"/>
          <p:nvPr/>
        </p:nvSpPr>
        <p:spPr>
          <a:xfrm>
            <a:off x="346308" y="2999736"/>
            <a:ext cx="2604496" cy="1323439"/>
          </a:xfrm>
          <a:prstGeom prst="rect">
            <a:avLst/>
          </a:prstGeom>
          <a:noFill/>
        </p:spPr>
        <p:txBody>
          <a:bodyPr wrap="none" rtlCol="0">
            <a:spAutoFit/>
          </a:bodyPr>
          <a:lstStyle/>
          <a:p>
            <a:r>
              <a:rPr lang="en-US" sz="4000" b="1" dirty="0">
                <a:solidFill>
                  <a:srgbClr val="0000CC"/>
                </a:solidFill>
                <a:cs typeface="Arial" panose="020B0604020202020204" pitchFamily="34" charset="0"/>
              </a:rPr>
              <a:t>B</a:t>
            </a:r>
            <a:r>
              <a:rPr lang="en-US" altLang="zh-CN" sz="4000" b="1" dirty="0">
                <a:solidFill>
                  <a:srgbClr val="0000CC"/>
                </a:solidFill>
                <a:cs typeface="Arial" panose="020B0604020202020204" pitchFamily="34" charset="0"/>
              </a:rPr>
              <a:t>ilateral</a:t>
            </a:r>
          </a:p>
          <a:p>
            <a:r>
              <a:rPr lang="en-US" sz="4000" b="1" dirty="0">
                <a:solidFill>
                  <a:srgbClr val="0000CC"/>
                </a:solidFill>
                <a:cs typeface="Arial" panose="020B0604020202020204" pitchFamily="34" charset="0"/>
              </a:rPr>
              <a:t>Obligations</a:t>
            </a:r>
          </a:p>
        </p:txBody>
      </p:sp>
      <p:sp>
        <p:nvSpPr>
          <p:cNvPr id="46" name="Rectangle 45">
            <a:extLst>
              <a:ext uri="{FF2B5EF4-FFF2-40B4-BE49-F238E27FC236}">
                <a16:creationId xmlns:a16="http://schemas.microsoft.com/office/drawing/2014/main" id="{F04CFCBB-EA23-4D72-A11F-AC62F233EEE9}"/>
              </a:ext>
            </a:extLst>
          </p:cNvPr>
          <p:cNvSpPr/>
          <p:nvPr/>
        </p:nvSpPr>
        <p:spPr>
          <a:xfrm>
            <a:off x="7696699" y="1643928"/>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46">
            <a:extLst>
              <a:ext uri="{FF2B5EF4-FFF2-40B4-BE49-F238E27FC236}">
                <a16:creationId xmlns:a16="http://schemas.microsoft.com/office/drawing/2014/main" id="{AF5A6B91-9A67-4F66-8C39-370C2819C791}"/>
              </a:ext>
            </a:extLst>
          </p:cNvPr>
          <p:cNvSpPr/>
          <p:nvPr/>
        </p:nvSpPr>
        <p:spPr>
          <a:xfrm>
            <a:off x="3157814" y="4783868"/>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8" name="Rectangle 47">
            <a:extLst>
              <a:ext uri="{FF2B5EF4-FFF2-40B4-BE49-F238E27FC236}">
                <a16:creationId xmlns:a16="http://schemas.microsoft.com/office/drawing/2014/main" id="{CB8562A6-58C8-48E2-A77B-39B7F260F4A3}"/>
              </a:ext>
            </a:extLst>
          </p:cNvPr>
          <p:cNvSpPr/>
          <p:nvPr/>
        </p:nvSpPr>
        <p:spPr>
          <a:xfrm>
            <a:off x="3160086" y="3160944"/>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9" name="Rectangle 48">
            <a:extLst>
              <a:ext uri="{FF2B5EF4-FFF2-40B4-BE49-F238E27FC236}">
                <a16:creationId xmlns:a16="http://schemas.microsoft.com/office/drawing/2014/main" id="{E7A1C771-3D72-415E-A12B-40765492FB1A}"/>
              </a:ext>
            </a:extLst>
          </p:cNvPr>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id="{9556846D-918E-4576-B2B4-A2CB94F23F25}"/>
              </a:ext>
            </a:extLst>
          </p:cNvPr>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51" name="Rectangle 50">
            <a:extLst>
              <a:ext uri="{FF2B5EF4-FFF2-40B4-BE49-F238E27FC236}">
                <a16:creationId xmlns:a16="http://schemas.microsoft.com/office/drawing/2014/main" id="{D67B1E95-5D1E-4EC7-A012-B0A00FDC8B45}"/>
              </a:ext>
            </a:extLst>
          </p:cNvPr>
          <p:cNvSpPr/>
          <p:nvPr/>
        </p:nvSpPr>
        <p:spPr>
          <a:xfrm>
            <a:off x="3227685" y="4849647"/>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52" name="Rectangle 51">
            <a:extLst>
              <a:ext uri="{FF2B5EF4-FFF2-40B4-BE49-F238E27FC236}">
                <a16:creationId xmlns:a16="http://schemas.microsoft.com/office/drawing/2014/main" id="{F8EDD74C-A655-4CD1-A08F-6A82C8191205}"/>
              </a:ext>
            </a:extLst>
          </p:cNvPr>
          <p:cNvSpPr/>
          <p:nvPr/>
        </p:nvSpPr>
        <p:spPr>
          <a:xfrm>
            <a:off x="7765421" y="1709707"/>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04</a:t>
            </a:r>
          </a:p>
        </p:txBody>
      </p:sp>
      <p:sp>
        <p:nvSpPr>
          <p:cNvPr id="53" name="Rectangle 52">
            <a:extLst>
              <a:ext uri="{FF2B5EF4-FFF2-40B4-BE49-F238E27FC236}">
                <a16:creationId xmlns:a16="http://schemas.microsoft.com/office/drawing/2014/main" id="{04D9E983-3ACF-415B-B3DB-D2C42CC19827}"/>
              </a:ext>
            </a:extLst>
          </p:cNvPr>
          <p:cNvSpPr/>
          <p:nvPr/>
        </p:nvSpPr>
        <p:spPr>
          <a:xfrm>
            <a:off x="3227685" y="3219855"/>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cxnSp>
        <p:nvCxnSpPr>
          <p:cNvPr id="54" name="Straight Connector 53">
            <a:extLst>
              <a:ext uri="{FF2B5EF4-FFF2-40B4-BE49-F238E27FC236}">
                <a16:creationId xmlns:a16="http://schemas.microsoft.com/office/drawing/2014/main" id="{9C9656DD-5A6D-4D8E-AE48-2B7A6E200115}"/>
              </a:ext>
            </a:extLst>
          </p:cNvPr>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C7F2DD7-1165-4329-961E-79F7A16A82CF}"/>
              </a:ext>
            </a:extLst>
          </p:cNvPr>
          <p:cNvCxnSpPr>
            <a:cxnSpLocks/>
          </p:cNvCxnSpPr>
          <p:nvPr/>
        </p:nvCxnSpPr>
        <p:spPr>
          <a:xfrm>
            <a:off x="4346904" y="316094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D51D3C0-CC1C-4309-897E-5E00813AB8FB}"/>
              </a:ext>
            </a:extLst>
          </p:cNvPr>
          <p:cNvCxnSpPr>
            <a:cxnSpLocks/>
          </p:cNvCxnSpPr>
          <p:nvPr/>
        </p:nvCxnSpPr>
        <p:spPr>
          <a:xfrm>
            <a:off x="4301492" y="484005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08BF6637-3A6B-48FF-AF4D-67F5FF60CB8F}"/>
              </a:ext>
            </a:extLst>
          </p:cNvPr>
          <p:cNvSpPr/>
          <p:nvPr/>
        </p:nvSpPr>
        <p:spPr>
          <a:xfrm>
            <a:off x="7696699" y="3165122"/>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9" name="Rectangle 58">
            <a:extLst>
              <a:ext uri="{FF2B5EF4-FFF2-40B4-BE49-F238E27FC236}">
                <a16:creationId xmlns:a16="http://schemas.microsoft.com/office/drawing/2014/main" id="{7FD8A968-2289-4ADA-B2B5-056086B4657E}"/>
              </a:ext>
            </a:extLst>
          </p:cNvPr>
          <p:cNvSpPr/>
          <p:nvPr/>
        </p:nvSpPr>
        <p:spPr>
          <a:xfrm>
            <a:off x="7765421" y="3234317"/>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0" name="Rectangle 59">
            <a:extLst>
              <a:ext uri="{FF2B5EF4-FFF2-40B4-BE49-F238E27FC236}">
                <a16:creationId xmlns:a16="http://schemas.microsoft.com/office/drawing/2014/main" id="{BF873B4D-FCAA-48C0-95FD-2C1554F62BF1}"/>
              </a:ext>
            </a:extLst>
          </p:cNvPr>
          <p:cNvSpPr/>
          <p:nvPr/>
        </p:nvSpPr>
        <p:spPr>
          <a:xfrm>
            <a:off x="7703509" y="478114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59841479-FF50-4465-AB14-50CEAA47447E}"/>
              </a:ext>
            </a:extLst>
          </p:cNvPr>
          <p:cNvSpPr/>
          <p:nvPr/>
        </p:nvSpPr>
        <p:spPr>
          <a:xfrm>
            <a:off x="7774092" y="484005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Tree>
    <p:extLst>
      <p:ext uri="{BB962C8B-B14F-4D97-AF65-F5344CB8AC3E}">
        <p14:creationId xmlns:p14="http://schemas.microsoft.com/office/powerpoint/2010/main" val="2954736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09998" y="4213463"/>
            <a:ext cx="2893904" cy="1477328"/>
          </a:xfrm>
          <a:prstGeom prst="rect">
            <a:avLst/>
          </a:prstGeom>
        </p:spPr>
        <p:txBody>
          <a:bodyPr wrap="square" lIns="91440" tIns="45720" rIns="91440" bIns="45720" anchor="t">
            <a:spAutoFit/>
          </a:bodyPr>
          <a:lstStyle/>
          <a:p>
            <a:pPr algn="just"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800" dirty="0">
                <a:cs typeface="Times New Roman"/>
              </a:rPr>
              <a:t>Used for all information exchanged under the IPPC among contracting parties, between the Secretariat and contracting parties (CP).</a:t>
            </a:r>
            <a:endParaRPr lang="en-US" sz="1800" dirty="0">
              <a:cs typeface="Times New Roman" panose="02020603050405020304" pitchFamily="18" charset="0"/>
            </a:endParaRPr>
          </a:p>
        </p:txBody>
      </p:sp>
      <p:sp>
        <p:nvSpPr>
          <p:cNvPr id="4" name="TextBox 3"/>
          <p:cNvSpPr txBox="1"/>
          <p:nvPr/>
        </p:nvSpPr>
        <p:spPr>
          <a:xfrm>
            <a:off x="161124" y="4159235"/>
            <a:ext cx="2792320" cy="1754326"/>
          </a:xfrm>
          <a:prstGeom prst="rect">
            <a:avLst/>
          </a:prstGeom>
          <a:noFill/>
        </p:spPr>
        <p:txBody>
          <a:bodyPr wrap="square" lIns="91440" tIns="45720" rIns="91440" bIns="45720" rtlCol="0" anchor="t">
            <a:spAutoFit/>
          </a:bodyPr>
          <a:lstStyle/>
          <a:p>
            <a:pPr algn="just" defTabSz="685800"/>
            <a:r>
              <a:rPr lang="en-US" sz="1800" dirty="0">
                <a:cs typeface="Times New Roman"/>
              </a:rPr>
              <a:t>Shall have adequate resources and sufficient authority to ensure that requests for information are dealt with appropriately and in a timely manner,</a:t>
            </a:r>
          </a:p>
        </p:txBody>
      </p:sp>
      <p:sp>
        <p:nvSpPr>
          <p:cNvPr id="10" name="Title 1"/>
          <p:cNvSpPr txBox="1">
            <a:spLocks/>
          </p:cNvSpPr>
          <p:nvPr/>
        </p:nvSpPr>
        <p:spPr>
          <a:xfrm>
            <a:off x="-327302" y="69813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a:ea typeface="Arial Unicode MS" panose="020B0604020202020204" pitchFamily="34" charset="-128"/>
                <a:cs typeface="Arial" panose="020B0604020202020204" pitchFamily="34" charset="0"/>
              </a:rPr>
              <a:t>1.3 The role of IPPC Contact details of Contact Points</a:t>
            </a:r>
          </a:p>
        </p:txBody>
      </p:sp>
      <p:sp>
        <p:nvSpPr>
          <p:cNvPr id="8" name="TextBox 7"/>
          <p:cNvSpPr txBox="1"/>
          <p:nvPr/>
        </p:nvSpPr>
        <p:spPr>
          <a:xfrm>
            <a:off x="10972800" y="6448287"/>
            <a:ext cx="1349615" cy="323165"/>
          </a:xfrm>
          <a:prstGeom prst="rect">
            <a:avLst/>
          </a:prstGeom>
        </p:spPr>
        <p:txBody>
          <a:bodyPr wrap="none" lIns="540000" tIns="0" rIns="360000" rtlCol="0" anchor="t" anchorCtr="0">
            <a:spAutoFit/>
          </a:bodyPr>
          <a:lstStyle/>
          <a:p>
            <a:r>
              <a:rPr lang="en-US" sz="1800"/>
              <a:t>6/15</a:t>
            </a:r>
          </a:p>
        </p:txBody>
      </p:sp>
      <p:sp>
        <p:nvSpPr>
          <p:cNvPr id="41" name="TextBox 40">
            <a:extLst>
              <a:ext uri="{FF2B5EF4-FFF2-40B4-BE49-F238E27FC236}">
                <a16:creationId xmlns:a16="http://schemas.microsoft.com/office/drawing/2014/main" id="{D03C1DE8-C231-4101-9485-3689218BCB67}"/>
              </a:ext>
            </a:extLst>
          </p:cNvPr>
          <p:cNvSpPr txBox="1"/>
          <p:nvPr/>
        </p:nvSpPr>
        <p:spPr>
          <a:xfrm>
            <a:off x="3063511" y="4219056"/>
            <a:ext cx="2754090" cy="1754326"/>
          </a:xfrm>
          <a:prstGeom prst="rect">
            <a:avLst/>
          </a:prstGeom>
          <a:noFill/>
        </p:spPr>
        <p:txBody>
          <a:bodyPr wrap="square" lIns="91440" tIns="45720" rIns="91440" bIns="45720" rtlCol="0" anchor="t">
            <a:spAutoFit/>
          </a:bodyPr>
          <a:lstStyle/>
          <a:p>
            <a:pPr algn="just" defTabSz="685800"/>
            <a:r>
              <a:rPr lang="en-US" sz="1800" dirty="0">
                <a:cs typeface="Times New Roman"/>
              </a:rPr>
              <a:t>Only one contact point per Contracting Party. The role of the IPPC Contact point was adopted by CPM-1 (2006)</a:t>
            </a:r>
          </a:p>
          <a:p>
            <a:pPr algn="just" defTabSz="685800"/>
            <a:endParaRPr lang="en-US" sz="1800" dirty="0">
              <a:cs typeface="Times New Roman" panose="02020603050405020304" pitchFamily="18" charset="0"/>
            </a:endParaRPr>
          </a:p>
        </p:txBody>
      </p:sp>
      <p:sp>
        <p:nvSpPr>
          <p:cNvPr id="42" name="Rectangle 41">
            <a:extLst>
              <a:ext uri="{FF2B5EF4-FFF2-40B4-BE49-F238E27FC236}">
                <a16:creationId xmlns:a16="http://schemas.microsoft.com/office/drawing/2014/main" id="{F51607CE-1E60-44E1-9521-5D702D26D883}"/>
              </a:ext>
            </a:extLst>
          </p:cNvPr>
          <p:cNvSpPr/>
          <p:nvPr/>
        </p:nvSpPr>
        <p:spPr>
          <a:xfrm>
            <a:off x="8931962" y="4139963"/>
            <a:ext cx="3167642" cy="2308324"/>
          </a:xfrm>
          <a:prstGeom prst="rect">
            <a:avLst/>
          </a:prstGeom>
        </p:spPr>
        <p:txBody>
          <a:bodyPr wrap="square" lIns="91440" tIns="45720" rIns="91440" bIns="45720" anchor="t">
            <a:spAutoFit/>
          </a:bodyPr>
          <a:lstStyle/>
          <a:p>
            <a:pPr algn="just"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800" dirty="0">
                <a:cs typeface="Times New Roman"/>
              </a:rPr>
              <a:t>Communicate phytosanitary issues on behalf of the CPs; ensure the information exchange obligations; redirect phytosanitary information to official(s); keep track of the status of appropriate responses to information request </a:t>
            </a:r>
            <a:endParaRPr lang="en-US" sz="1800" dirty="0">
              <a:cs typeface="Times New Roman" panose="02020603050405020304" pitchFamily="18" charset="0"/>
            </a:endParaRPr>
          </a:p>
        </p:txBody>
      </p:sp>
      <p:grpSp>
        <p:nvGrpSpPr>
          <p:cNvPr id="63" name="Group 62">
            <a:extLst>
              <a:ext uri="{FF2B5EF4-FFF2-40B4-BE49-F238E27FC236}">
                <a16:creationId xmlns:a16="http://schemas.microsoft.com/office/drawing/2014/main" id="{AF1E7D7E-A0B6-43E2-AACD-BD4F65A21AC7}"/>
              </a:ext>
            </a:extLst>
          </p:cNvPr>
          <p:cNvGrpSpPr/>
          <p:nvPr/>
        </p:nvGrpSpPr>
        <p:grpSpPr>
          <a:xfrm>
            <a:off x="1951566" y="1558631"/>
            <a:ext cx="7918826" cy="2451301"/>
            <a:chOff x="1951566" y="1635545"/>
            <a:chExt cx="7918826" cy="2451301"/>
          </a:xfrm>
        </p:grpSpPr>
        <p:grpSp>
          <p:nvGrpSpPr>
            <p:cNvPr id="30" name="Group 29">
              <a:extLst>
                <a:ext uri="{FF2B5EF4-FFF2-40B4-BE49-F238E27FC236}">
                  <a16:creationId xmlns:a16="http://schemas.microsoft.com/office/drawing/2014/main" id="{5DC72D26-A5E9-4CBC-8275-55008324E43E}"/>
                </a:ext>
              </a:extLst>
            </p:cNvPr>
            <p:cNvGrpSpPr>
              <a:grpSpLocks/>
            </p:cNvGrpSpPr>
            <p:nvPr/>
          </p:nvGrpSpPr>
          <p:grpSpPr>
            <a:xfrm>
              <a:off x="1951566" y="1657108"/>
              <a:ext cx="2396518" cy="2429738"/>
              <a:chOff x="415443" y="1628362"/>
              <a:chExt cx="3590499" cy="3458895"/>
            </a:xfrm>
          </p:grpSpPr>
          <p:sp>
            <p:nvSpPr>
              <p:cNvPr id="29" name="Oval 28">
                <a:extLst>
                  <a:ext uri="{FF2B5EF4-FFF2-40B4-BE49-F238E27FC236}">
                    <a16:creationId xmlns:a16="http://schemas.microsoft.com/office/drawing/2014/main" id="{F7192E41-F20D-47AE-99AC-C844BD0DB022}"/>
                  </a:ext>
                </a:extLst>
              </p:cNvPr>
              <p:cNvSpPr>
                <a:spLocks/>
              </p:cNvSpPr>
              <p:nvPr/>
            </p:nvSpPr>
            <p:spPr>
              <a:xfrm>
                <a:off x="415443" y="1628362"/>
                <a:ext cx="3590499" cy="345889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8722938-3289-4804-9286-04A88192DD9B}"/>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03297CEC-8E59-4F78-B3AA-36EB4E208944}"/>
                </a:ext>
              </a:extLst>
            </p:cNvPr>
            <p:cNvGrpSpPr>
              <a:grpSpLocks/>
            </p:cNvGrpSpPr>
            <p:nvPr/>
          </p:nvGrpSpPr>
          <p:grpSpPr>
            <a:xfrm>
              <a:off x="3742077" y="1635545"/>
              <a:ext cx="2396518" cy="2429738"/>
              <a:chOff x="415443" y="1628362"/>
              <a:chExt cx="3590499" cy="3458895"/>
            </a:xfrm>
          </p:grpSpPr>
          <p:sp>
            <p:nvSpPr>
              <p:cNvPr id="32" name="Oval 31">
                <a:extLst>
                  <a:ext uri="{FF2B5EF4-FFF2-40B4-BE49-F238E27FC236}">
                    <a16:creationId xmlns:a16="http://schemas.microsoft.com/office/drawing/2014/main" id="{560EDAF2-355B-4EB3-AE72-4C04E5D7DCD4}"/>
                  </a:ext>
                </a:extLst>
              </p:cNvPr>
              <p:cNvSpPr>
                <a:spLocks/>
              </p:cNvSpPr>
              <p:nvPr/>
            </p:nvSpPr>
            <p:spPr>
              <a:xfrm>
                <a:off x="415443" y="1628362"/>
                <a:ext cx="3590499" cy="345889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C30767E9-9F64-49E1-BBC0-0696E8D8181A}"/>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10A26F2C-98AB-4D4A-B176-87D9DDDA921F}"/>
                </a:ext>
              </a:extLst>
            </p:cNvPr>
            <p:cNvGrpSpPr>
              <a:grpSpLocks/>
            </p:cNvGrpSpPr>
            <p:nvPr/>
          </p:nvGrpSpPr>
          <p:grpSpPr>
            <a:xfrm>
              <a:off x="5596642" y="1657108"/>
              <a:ext cx="2396518" cy="2429738"/>
              <a:chOff x="415443" y="1628362"/>
              <a:chExt cx="3590499" cy="3458895"/>
            </a:xfrm>
          </p:grpSpPr>
          <p:sp>
            <p:nvSpPr>
              <p:cNvPr id="35" name="Oval 34">
                <a:extLst>
                  <a:ext uri="{FF2B5EF4-FFF2-40B4-BE49-F238E27FC236}">
                    <a16:creationId xmlns:a16="http://schemas.microsoft.com/office/drawing/2014/main" id="{33F19636-62CF-4381-B9AE-F4F253F9A65C}"/>
                  </a:ext>
                </a:extLst>
              </p:cNvPr>
              <p:cNvSpPr>
                <a:spLocks/>
              </p:cNvSpPr>
              <p:nvPr/>
            </p:nvSpPr>
            <p:spPr>
              <a:xfrm>
                <a:off x="415443" y="1628362"/>
                <a:ext cx="3590499" cy="345889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6B79018-D9CB-4128-AFA4-EB10A60EA488}"/>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2984CB3E-23C2-402B-8FB6-F7771846D69F}"/>
                </a:ext>
              </a:extLst>
            </p:cNvPr>
            <p:cNvGrpSpPr>
              <a:grpSpLocks/>
            </p:cNvGrpSpPr>
            <p:nvPr/>
          </p:nvGrpSpPr>
          <p:grpSpPr>
            <a:xfrm>
              <a:off x="7473875" y="1657108"/>
              <a:ext cx="2396517" cy="2429738"/>
              <a:chOff x="415443" y="1628362"/>
              <a:chExt cx="3590499" cy="3458895"/>
            </a:xfrm>
          </p:grpSpPr>
          <p:sp>
            <p:nvSpPr>
              <p:cNvPr id="38" name="Oval 37">
                <a:extLst>
                  <a:ext uri="{FF2B5EF4-FFF2-40B4-BE49-F238E27FC236}">
                    <a16:creationId xmlns:a16="http://schemas.microsoft.com/office/drawing/2014/main" id="{E8A95C21-DD6F-45DC-81F4-C8FCE8DC3632}"/>
                  </a:ext>
                </a:extLst>
              </p:cNvPr>
              <p:cNvSpPr>
                <a:spLocks/>
              </p:cNvSpPr>
              <p:nvPr/>
            </p:nvSpPr>
            <p:spPr>
              <a:xfrm>
                <a:off x="415443" y="1628362"/>
                <a:ext cx="3590499" cy="345889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7AA28D9-1863-4B7F-9025-169ACBA6B822}"/>
                  </a:ext>
                </a:extLst>
              </p:cNvPr>
              <p:cNvSpPr>
                <a:spLocks/>
              </p:cNvSpPr>
              <p:nvPr/>
            </p:nvSpPr>
            <p:spPr>
              <a:xfrm>
                <a:off x="654035" y="1888237"/>
                <a:ext cx="3113315" cy="29391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TextBox 43">
              <a:extLst>
                <a:ext uri="{FF2B5EF4-FFF2-40B4-BE49-F238E27FC236}">
                  <a16:creationId xmlns:a16="http://schemas.microsoft.com/office/drawing/2014/main" id="{6DCCC9B3-8900-47E5-8085-56E4518C1458}"/>
                </a:ext>
              </a:extLst>
            </p:cNvPr>
            <p:cNvSpPr txBox="1"/>
            <p:nvPr/>
          </p:nvSpPr>
          <p:spPr>
            <a:xfrm>
              <a:off x="2074682" y="2492645"/>
              <a:ext cx="1960695" cy="687361"/>
            </a:xfrm>
            <a:prstGeom prst="rect">
              <a:avLst/>
            </a:prstGeom>
            <a:noFill/>
          </p:spPr>
          <p:txBody>
            <a:bodyPr wrap="square">
              <a:spAutoFit/>
            </a:bodyPr>
            <a:lstStyle/>
            <a:p>
              <a:pPr algn="ctr"/>
              <a:r>
                <a:rPr lang="en-US" sz="2000" b="1" dirty="0">
                  <a:cs typeface="Times New Roman"/>
                </a:rPr>
                <a:t>Adequate resources </a:t>
              </a:r>
              <a:endParaRPr lang="en-US" sz="2000" b="1" dirty="0"/>
            </a:p>
          </p:txBody>
        </p:sp>
        <p:sp>
          <p:nvSpPr>
            <p:cNvPr id="46" name="TextBox 45">
              <a:extLst>
                <a:ext uri="{FF2B5EF4-FFF2-40B4-BE49-F238E27FC236}">
                  <a16:creationId xmlns:a16="http://schemas.microsoft.com/office/drawing/2014/main" id="{02692C5F-0153-47D1-A457-4BE76A11C721}"/>
                </a:ext>
              </a:extLst>
            </p:cNvPr>
            <p:cNvSpPr txBox="1"/>
            <p:nvPr/>
          </p:nvSpPr>
          <p:spPr>
            <a:xfrm>
              <a:off x="4008482" y="2481864"/>
              <a:ext cx="1609373" cy="687361"/>
            </a:xfrm>
            <a:prstGeom prst="rect">
              <a:avLst/>
            </a:prstGeom>
            <a:noFill/>
          </p:spPr>
          <p:txBody>
            <a:bodyPr wrap="square">
              <a:spAutoFit/>
            </a:bodyPr>
            <a:lstStyle/>
            <a:p>
              <a:pPr algn="ctr"/>
              <a:r>
                <a:rPr lang="en-US" sz="2000" b="1" dirty="0">
                  <a:cs typeface="Times New Roman"/>
                </a:rPr>
                <a:t>One contact point </a:t>
              </a:r>
              <a:endParaRPr lang="en-US" sz="2000" b="1" dirty="0"/>
            </a:p>
          </p:txBody>
        </p:sp>
        <p:sp>
          <p:nvSpPr>
            <p:cNvPr id="48" name="TextBox 47">
              <a:extLst>
                <a:ext uri="{FF2B5EF4-FFF2-40B4-BE49-F238E27FC236}">
                  <a16:creationId xmlns:a16="http://schemas.microsoft.com/office/drawing/2014/main" id="{0AC3D7D3-7D18-4EBF-93B0-639F36B90302}"/>
                </a:ext>
              </a:extLst>
            </p:cNvPr>
            <p:cNvSpPr txBox="1"/>
            <p:nvPr/>
          </p:nvSpPr>
          <p:spPr>
            <a:xfrm>
              <a:off x="5697481" y="2505718"/>
              <a:ext cx="2098309" cy="687361"/>
            </a:xfrm>
            <a:prstGeom prst="rect">
              <a:avLst/>
            </a:prstGeom>
            <a:noFill/>
          </p:spPr>
          <p:txBody>
            <a:bodyPr wrap="square">
              <a:spAutoFit/>
            </a:bodyPr>
            <a:lstStyle/>
            <a:p>
              <a:pPr algn="ctr"/>
              <a:r>
                <a:rPr lang="en-US" sz="2000" b="1" dirty="0">
                  <a:cs typeface="Times New Roman"/>
                </a:rPr>
                <a:t>Information exchanging</a:t>
              </a:r>
              <a:endParaRPr lang="en-US" sz="2000" b="1" dirty="0"/>
            </a:p>
          </p:txBody>
        </p:sp>
        <p:sp>
          <p:nvSpPr>
            <p:cNvPr id="50" name="TextBox 49">
              <a:extLst>
                <a:ext uri="{FF2B5EF4-FFF2-40B4-BE49-F238E27FC236}">
                  <a16:creationId xmlns:a16="http://schemas.microsoft.com/office/drawing/2014/main" id="{DC546FD0-1EFE-4E54-9E8B-FB257EB95EFE}"/>
                </a:ext>
              </a:extLst>
            </p:cNvPr>
            <p:cNvSpPr txBox="1"/>
            <p:nvPr/>
          </p:nvSpPr>
          <p:spPr>
            <a:xfrm>
              <a:off x="7816820" y="2364144"/>
              <a:ext cx="1670236" cy="1015663"/>
            </a:xfrm>
            <a:prstGeom prst="rect">
              <a:avLst/>
            </a:prstGeom>
            <a:noFill/>
          </p:spPr>
          <p:txBody>
            <a:bodyPr wrap="square">
              <a:spAutoFit/>
            </a:bodyPr>
            <a:lstStyle/>
            <a:p>
              <a:pPr algn="ctr"/>
              <a:r>
                <a:rPr lang="en-US" sz="2000" b="1" dirty="0">
                  <a:cs typeface="Times New Roman"/>
                </a:rPr>
                <a:t>Communicate phytosanitary issues </a:t>
              </a:r>
              <a:endParaRPr lang="en-US" sz="2000" b="1" dirty="0"/>
            </a:p>
          </p:txBody>
        </p:sp>
      </p:grpSp>
      <p:cxnSp>
        <p:nvCxnSpPr>
          <p:cNvPr id="58" name="Straight Connector 57">
            <a:extLst>
              <a:ext uri="{FF2B5EF4-FFF2-40B4-BE49-F238E27FC236}">
                <a16:creationId xmlns:a16="http://schemas.microsoft.com/office/drawing/2014/main" id="{1FFCE07D-56D3-423D-8F30-E7DED935AB74}"/>
              </a:ext>
            </a:extLst>
          </p:cNvPr>
          <p:cNvCxnSpPr/>
          <p:nvPr/>
        </p:nvCxnSpPr>
        <p:spPr>
          <a:xfrm>
            <a:off x="159878" y="4219056"/>
            <a:ext cx="0" cy="193121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A73A1B4-1BF7-4E67-B749-49CE935F57C8}"/>
              </a:ext>
            </a:extLst>
          </p:cNvPr>
          <p:cNvCxnSpPr/>
          <p:nvPr/>
        </p:nvCxnSpPr>
        <p:spPr>
          <a:xfrm>
            <a:off x="3063511" y="4239925"/>
            <a:ext cx="0" cy="1931216"/>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A33534F-8A25-4229-B315-9A1C53564194}"/>
              </a:ext>
            </a:extLst>
          </p:cNvPr>
          <p:cNvCxnSpPr/>
          <p:nvPr/>
        </p:nvCxnSpPr>
        <p:spPr>
          <a:xfrm>
            <a:off x="5884998" y="4219056"/>
            <a:ext cx="0" cy="1931216"/>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F265F48-95CF-46DF-A39A-08572DAC9ACF}"/>
              </a:ext>
            </a:extLst>
          </p:cNvPr>
          <p:cNvCxnSpPr/>
          <p:nvPr/>
        </p:nvCxnSpPr>
        <p:spPr>
          <a:xfrm>
            <a:off x="8887629" y="4213463"/>
            <a:ext cx="0" cy="1931216"/>
          </a:xfrm>
          <a:prstGeom prst="line">
            <a:avLst/>
          </a:prstGeom>
          <a:ln w="57150">
            <a:solidFill>
              <a:srgbClr val="DCEDF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700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55FD779A-CACF-4143-9A31-ADF6D6B1AF64}"/>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493862" y="897553"/>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550" b="1" dirty="0">
                <a:solidFill>
                  <a:srgbClr val="00825F"/>
                </a:solidFill>
                <a:latin typeface="Calibri" panose="020F0502020204030204"/>
                <a:ea typeface="Arial Unicode MS"/>
                <a:cs typeface="Arial"/>
              </a:rPr>
              <a:t>1.5 </a:t>
            </a:r>
            <a:r>
              <a:rPr lang="en-US" sz="2550" b="1" dirty="0">
                <a:solidFill>
                  <a:srgbClr val="00825F"/>
                </a:solidFill>
                <a:latin typeface="Calibri" panose="020F0502020204030204"/>
                <a:ea typeface="Arial Unicode MS"/>
                <a:cs typeface="Arial"/>
              </a:rPr>
              <a:t>NROs Guide </a:t>
            </a:r>
            <a:endParaRPr lang="en-US" sz="255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pic>
        <p:nvPicPr>
          <p:cNvPr id="4" name="Picture 3"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60966" y="1614177"/>
            <a:ext cx="3435924" cy="4415202"/>
          </a:xfrm>
          <a:prstGeom prst="roundRect">
            <a:avLst>
              <a:gd name="adj" fmla="val 8594"/>
            </a:avLst>
          </a:prstGeom>
          <a:solidFill>
            <a:srgbClr val="FFFFFF">
              <a:shade val="85000"/>
            </a:srgbClr>
          </a:solidFill>
          <a:ln>
            <a:noFill/>
          </a:ln>
          <a:effectLst/>
        </p:spPr>
      </p:pic>
      <p:sp>
        <p:nvSpPr>
          <p:cNvPr id="6" name="Rectangle 5"/>
          <p:cNvSpPr/>
          <p:nvPr/>
        </p:nvSpPr>
        <p:spPr>
          <a:xfrm>
            <a:off x="1060701" y="5731466"/>
            <a:ext cx="4851795" cy="276999"/>
          </a:xfrm>
          <a:prstGeom prst="rect">
            <a:avLst/>
          </a:prstGeom>
        </p:spPr>
        <p:txBody>
          <a:bodyPr wrap="square">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1200" dirty="0">
                <a:solidFill>
                  <a:prstClr val="black"/>
                </a:solidFill>
                <a:latin typeface="Calibri" panose="020F0502020204030204"/>
                <a:cs typeface="Arial" panose="020B0604020202020204" pitchFamily="34" charset="0"/>
              </a:rPr>
              <a:t> </a:t>
            </a:r>
            <a:r>
              <a:rPr lang="en-GB" sz="1200" dirty="0">
                <a:solidFill>
                  <a:schemeClr val="tx2">
                    <a:lumMod val="60000"/>
                    <a:lumOff val="40000"/>
                  </a:schemeClr>
                </a:solidFill>
                <a:latin typeface="Calibri" panose="020F0502020204030204"/>
                <a:cs typeface="Arial" panose="020B0604020202020204" pitchFamily="34" charset="0"/>
                <a:hlinkClick r:id="rId4"/>
              </a:rPr>
              <a:t>https://www.ippc.int/en/publications/80405/</a:t>
            </a:r>
            <a:endParaRPr lang="en-GB" sz="1200" dirty="0">
              <a:solidFill>
                <a:schemeClr val="tx2">
                  <a:lumMod val="60000"/>
                  <a:lumOff val="40000"/>
                </a:schemeClr>
              </a:solidFill>
              <a:latin typeface="Calibri" panose="020F0502020204030204"/>
              <a:cs typeface="Arial" panose="020B0604020202020204" pitchFamily="34" charset="0"/>
            </a:endParaRPr>
          </a:p>
        </p:txBody>
      </p:sp>
      <p:sp>
        <p:nvSpPr>
          <p:cNvPr id="7" name="TextBox 6"/>
          <p:cNvSpPr txBox="1"/>
          <p:nvPr/>
        </p:nvSpPr>
        <p:spPr>
          <a:xfrm>
            <a:off x="10896600" y="6428433"/>
            <a:ext cx="1493886" cy="415498"/>
          </a:xfrm>
          <a:prstGeom prst="rect">
            <a:avLst/>
          </a:prstGeom>
        </p:spPr>
        <p:txBody>
          <a:bodyPr wrap="none" lIns="540000" tIns="0" rIns="360000" rtlCol="0" anchor="t" anchorCtr="0">
            <a:spAutoFit/>
          </a:bodyPr>
          <a:lstStyle/>
          <a:p>
            <a:r>
              <a:rPr lang="en-US"/>
              <a:t>7/15</a:t>
            </a:r>
          </a:p>
        </p:txBody>
      </p:sp>
      <p:sp>
        <p:nvSpPr>
          <p:cNvPr id="10" name="Rectangle: Rounded Corners 9">
            <a:extLst>
              <a:ext uri="{FF2B5EF4-FFF2-40B4-BE49-F238E27FC236}">
                <a16:creationId xmlns:a16="http://schemas.microsoft.com/office/drawing/2014/main" id="{D8A05C84-964B-4C0C-A638-F23760DAC0BE}"/>
              </a:ext>
            </a:extLst>
          </p:cNvPr>
          <p:cNvSpPr/>
          <p:nvPr/>
        </p:nvSpPr>
        <p:spPr>
          <a:xfrm>
            <a:off x="4136164" y="1625366"/>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77ECA5E-2B1A-4DC0-ADCB-9BD5D3B6A588}"/>
              </a:ext>
            </a:extLst>
          </p:cNvPr>
          <p:cNvSpPr txBox="1"/>
          <p:nvPr/>
        </p:nvSpPr>
        <p:spPr>
          <a:xfrm rot="16200000">
            <a:off x="3045194" y="3563454"/>
            <a:ext cx="2861305" cy="477054"/>
          </a:xfrm>
          <a:prstGeom prst="rect">
            <a:avLst/>
          </a:prstGeom>
        </p:spPr>
        <p:txBody>
          <a:bodyPr wrap="square" lIns="540000" tIns="0" rIns="360000" rtlCol="0" anchor="t" anchorCtr="0">
            <a:spAutoFit/>
          </a:bodyPr>
          <a:lstStyle/>
          <a:p>
            <a:pPr algn="ctr"/>
            <a:r>
              <a:rPr lang="en-US" sz="2800" b="1" dirty="0">
                <a:solidFill>
                  <a:srgbClr val="00825F"/>
                </a:solidFill>
              </a:rPr>
              <a:t>Content</a:t>
            </a:r>
          </a:p>
        </p:txBody>
      </p:sp>
      <p:sp>
        <p:nvSpPr>
          <p:cNvPr id="8" name="TextBox 7"/>
          <p:cNvSpPr txBox="1"/>
          <p:nvPr/>
        </p:nvSpPr>
        <p:spPr>
          <a:xfrm>
            <a:off x="4901065" y="1854651"/>
            <a:ext cx="6512259" cy="3970318"/>
          </a:xfrm>
          <a:prstGeom prst="rect">
            <a:avLst/>
          </a:prstGeom>
          <a:noFill/>
        </p:spPr>
        <p:txBody>
          <a:bodyPr wrap="square" lIns="91440" tIns="45720" rIns="91440" bIns="45720" rtlCol="0" anchor="t">
            <a:spAutoFit/>
          </a:bodyPr>
          <a:lstStyle/>
          <a:p>
            <a:r>
              <a:rPr lang="en-US" sz="1800" dirty="0">
                <a:cs typeface="Arial"/>
              </a:rPr>
              <a:t>Introduction</a:t>
            </a:r>
          </a:p>
          <a:p>
            <a:r>
              <a:rPr lang="en-US" sz="1800" b="1" dirty="0">
                <a:solidFill>
                  <a:srgbClr val="00825F"/>
                </a:solidFill>
                <a:cs typeface="Arial"/>
              </a:rPr>
              <a:t>National Reporting Obligations: Overview</a:t>
            </a:r>
          </a:p>
          <a:p>
            <a:r>
              <a:rPr lang="en-US" sz="1800" dirty="0">
                <a:cs typeface="Arial"/>
              </a:rPr>
              <a:t>NROs by a method of reporting</a:t>
            </a:r>
          </a:p>
          <a:p>
            <a:r>
              <a:rPr lang="en-US" sz="1800" dirty="0">
                <a:cs typeface="Arial"/>
              </a:rPr>
              <a:t>NROs by a type of report</a:t>
            </a:r>
          </a:p>
          <a:p>
            <a:r>
              <a:rPr lang="en-US" sz="1800" b="1" dirty="0">
                <a:solidFill>
                  <a:srgbClr val="00825F"/>
                </a:solidFill>
                <a:cs typeface="Arial"/>
              </a:rPr>
              <a:t>National Reporting Obligations: Details</a:t>
            </a:r>
          </a:p>
          <a:p>
            <a:r>
              <a:rPr lang="en-US" sz="1800" dirty="0">
                <a:cs typeface="Arial"/>
              </a:rPr>
              <a:t>Public National Reporting Obligations</a:t>
            </a:r>
          </a:p>
          <a:p>
            <a:r>
              <a:rPr lang="en-US" sz="1800" dirty="0">
                <a:cs typeface="Arial"/>
              </a:rPr>
              <a:t>Bilateral National Reporting Obligations</a:t>
            </a:r>
          </a:p>
          <a:p>
            <a:r>
              <a:rPr lang="en-US" sz="1800" b="1" dirty="0">
                <a:solidFill>
                  <a:srgbClr val="00825F"/>
                </a:solidFill>
                <a:cs typeface="Arial"/>
              </a:rPr>
              <a:t>National Reporting Obligations: Technical instructions</a:t>
            </a:r>
          </a:p>
          <a:p>
            <a:r>
              <a:rPr lang="en-US" sz="1800" dirty="0">
                <a:cs typeface="Arial"/>
              </a:rPr>
              <a:t>1 Accessing your account</a:t>
            </a:r>
          </a:p>
          <a:p>
            <a:r>
              <a:rPr lang="en-US" sz="1800" dirty="0">
                <a:cs typeface="Arial"/>
              </a:rPr>
              <a:t>2 Editing your country information</a:t>
            </a:r>
          </a:p>
          <a:p>
            <a:r>
              <a:rPr lang="en-US" sz="1800" dirty="0">
                <a:cs typeface="Arial"/>
              </a:rPr>
              <a:t>2.1 Update your profile information</a:t>
            </a:r>
          </a:p>
          <a:p>
            <a:r>
              <a:rPr lang="en-US" sz="1800" dirty="0">
                <a:cs typeface="Arial"/>
              </a:rPr>
              <a:t>3 Extract information from the site</a:t>
            </a:r>
          </a:p>
          <a:p>
            <a:r>
              <a:rPr lang="en-US" sz="1800" dirty="0">
                <a:cs typeface="Arial"/>
              </a:rPr>
              <a:t>4 Frequently asked questions</a:t>
            </a:r>
          </a:p>
          <a:p>
            <a:r>
              <a:rPr lang="en-US" sz="1800" dirty="0">
                <a:cs typeface="Arial"/>
              </a:rPr>
              <a:t>Annexes</a:t>
            </a:r>
          </a:p>
        </p:txBody>
      </p:sp>
    </p:spTree>
    <p:extLst>
      <p:ext uri="{BB962C8B-B14F-4D97-AF65-F5344CB8AC3E}">
        <p14:creationId xmlns:p14="http://schemas.microsoft.com/office/powerpoint/2010/main" val="1723327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0949EB5-72CB-4D24-9AD3-FD5AAD28EB22}"/>
              </a:ext>
            </a:extLst>
          </p:cNvPr>
          <p:cNvGrpSpPr>
            <a:grpSpLocks noGrp="1" noUngrp="1" noRot="1" noMove="1" noResize="1"/>
          </p:cNvGrpSpPr>
          <p:nvPr/>
        </p:nvGrpSpPr>
        <p:grpSpPr>
          <a:xfrm>
            <a:off x="163882" y="1371348"/>
            <a:ext cx="11629543" cy="4863330"/>
            <a:chOff x="163882" y="1371348"/>
            <a:chExt cx="11629543" cy="4863330"/>
          </a:xfrm>
        </p:grpSpPr>
        <p:grpSp>
          <p:nvGrpSpPr>
            <p:cNvPr id="41" name="Group 40">
              <a:extLst>
                <a:ext uri="{FF2B5EF4-FFF2-40B4-BE49-F238E27FC236}">
                  <a16:creationId xmlns:a16="http://schemas.microsoft.com/office/drawing/2014/main" id="{EBAF0957-1D24-446B-9AE4-962F2A9D70CB}"/>
                </a:ext>
              </a:extLst>
            </p:cNvPr>
            <p:cNvGrpSpPr>
              <a:grpSpLocks noGrp="1" noUngrp="1" noRot="1" noMove="1" noResize="1"/>
            </p:cNvGrpSpPr>
            <p:nvPr/>
          </p:nvGrpSpPr>
          <p:grpSpPr>
            <a:xfrm>
              <a:off x="163882" y="1371348"/>
              <a:ext cx="7404478" cy="4863329"/>
              <a:chOff x="163882" y="1405756"/>
              <a:chExt cx="7404478" cy="4828921"/>
            </a:xfrm>
          </p:grpSpPr>
          <p:sp>
            <p:nvSpPr>
              <p:cNvPr id="47" name="Teardrop 46">
                <a:extLst>
                  <a:ext uri="{FF2B5EF4-FFF2-40B4-BE49-F238E27FC236}">
                    <a16:creationId xmlns:a16="http://schemas.microsoft.com/office/drawing/2014/main" id="{01BAA2E4-9197-46D4-B2D0-94B73FD423D1}"/>
                  </a:ext>
                </a:extLst>
              </p:cNvPr>
              <p:cNvSpPr>
                <a:spLocks noGrp="1" noRot="1" noMove="1" noResize="1" noEditPoints="1" noAdjustHandles="1" noChangeArrowheads="1" noChangeShapeType="1"/>
              </p:cNvSpPr>
              <p:nvPr/>
            </p:nvSpPr>
            <p:spPr>
              <a:xfrm flipV="1">
                <a:off x="521547" y="2676850"/>
                <a:ext cx="7046813" cy="355782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ardrop 38">
                <a:extLst>
                  <a:ext uri="{FF2B5EF4-FFF2-40B4-BE49-F238E27FC236}">
                    <a16:creationId xmlns:a16="http://schemas.microsoft.com/office/drawing/2014/main" id="{86D05979-2989-493F-811C-F775B8D21491}"/>
                  </a:ext>
                </a:extLst>
              </p:cNvPr>
              <p:cNvSpPr>
                <a:spLocks noGrp="1" noRot="1" noMove="1" noResize="1" noEditPoints="1" noAdjustHandles="1" noChangeArrowheads="1" noChangeShapeType="1"/>
              </p:cNvSpPr>
              <p:nvPr/>
            </p:nvSpPr>
            <p:spPr>
              <a:xfrm>
                <a:off x="163882" y="1405756"/>
                <a:ext cx="6148985" cy="4797293"/>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86838DC-64BE-4107-AB97-1FC85C07DE99}"/>
                  </a:ext>
                </a:extLst>
              </p:cNvPr>
              <p:cNvSpPr>
                <a:spLocks noGrp="1" noRot="1" noMove="1" noResize="1" noEditPoints="1" noAdjustHandles="1" noChangeArrowheads="1" noChangeShapeType="1"/>
              </p:cNvSpPr>
              <p:nvPr/>
            </p:nvSpPr>
            <p:spPr>
              <a:xfrm>
                <a:off x="492170" y="1894417"/>
                <a:ext cx="3936601" cy="3782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Rounded Corners 36">
              <a:extLst>
                <a:ext uri="{FF2B5EF4-FFF2-40B4-BE49-F238E27FC236}">
                  <a16:creationId xmlns:a16="http://schemas.microsoft.com/office/drawing/2014/main" id="{71E3BE31-4024-4CE1-B6C3-E95596358C2A}"/>
                </a:ext>
              </a:extLst>
            </p:cNvPr>
            <p:cNvSpPr>
              <a:spLocks noGrp="1" noRot="1" noMove="1" noResize="1" noEditPoints="1" noAdjustHandles="1" noChangeArrowheads="1" noChangeShapeType="1"/>
            </p:cNvSpPr>
            <p:nvPr/>
          </p:nvSpPr>
          <p:spPr>
            <a:xfrm>
              <a:off x="6312867" y="1405756"/>
              <a:ext cx="5480558" cy="925016"/>
            </a:xfrm>
            <a:prstGeom prst="roundRect">
              <a:avLst/>
            </a:prstGeom>
            <a:solidFill>
              <a:schemeClr val="bg1"/>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5A7AA574-0DCB-4ABA-A5F2-7F084567CDD7}"/>
                </a:ext>
              </a:extLst>
            </p:cNvPr>
            <p:cNvSpPr>
              <a:spLocks noGrp="1" noRot="1" noMove="1" noResize="1" noEditPoints="1" noAdjustHandles="1" noChangeArrowheads="1" noChangeShapeType="1"/>
            </p:cNvSpPr>
            <p:nvPr/>
          </p:nvSpPr>
          <p:spPr>
            <a:xfrm>
              <a:off x="5988755" y="2344822"/>
              <a:ext cx="5480557" cy="958058"/>
            </a:xfrm>
            <a:prstGeom prst="roundRect">
              <a:avLst/>
            </a:prstGeom>
            <a:solidFill>
              <a:schemeClr val="bg1"/>
            </a:solid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49C992DC-48D4-4351-BE7D-DA28E603D850}"/>
                </a:ext>
              </a:extLst>
            </p:cNvPr>
            <p:cNvSpPr>
              <a:spLocks noGrp="1" noRot="1" noMove="1" noResize="1" noEditPoints="1" noAdjustHandles="1" noChangeArrowheads="1" noChangeShapeType="1"/>
            </p:cNvSpPr>
            <p:nvPr/>
          </p:nvSpPr>
          <p:spPr>
            <a:xfrm>
              <a:off x="5504553" y="3303779"/>
              <a:ext cx="5480556" cy="943428"/>
            </a:xfrm>
            <a:prstGeom prst="roundRect">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D7B7B84E-8E74-4784-9DE1-605AC99616A7}"/>
                </a:ext>
              </a:extLst>
            </p:cNvPr>
            <p:cNvSpPr>
              <a:spLocks noGrp="1" noRot="1" noMove="1" noResize="1" noEditPoints="1" noAdjustHandles="1" noChangeArrowheads="1" noChangeShapeType="1"/>
            </p:cNvSpPr>
            <p:nvPr/>
          </p:nvSpPr>
          <p:spPr>
            <a:xfrm>
              <a:off x="5102186" y="4238456"/>
              <a:ext cx="5123370" cy="978236"/>
            </a:xfrm>
            <a:prstGeom prst="roundRect">
              <a:avLst/>
            </a:prstGeom>
            <a:solidFill>
              <a:schemeClr val="bg1"/>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80FEC92C-25A6-4531-B97B-104CE7E5B79E}"/>
                </a:ext>
              </a:extLst>
            </p:cNvPr>
            <p:cNvSpPr>
              <a:spLocks noGrp="1" noRot="1" noMove="1" noResize="1" noEditPoints="1" noAdjustHandles="1" noChangeArrowheads="1" noChangeShapeType="1"/>
            </p:cNvSpPr>
            <p:nvPr/>
          </p:nvSpPr>
          <p:spPr>
            <a:xfrm>
              <a:off x="4683867" y="5237538"/>
              <a:ext cx="4674079" cy="965511"/>
            </a:xfrm>
            <a:prstGeom prst="roundRect">
              <a:avLst/>
            </a:prstGeom>
            <a:solidFill>
              <a:schemeClr val="bg1"/>
            </a:solidFill>
            <a:ln w="57150">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21"/>
            <p:cNvSpPr>
              <a:spLocks noGrp="1" noRot="1" noMove="1" noResize="1" noEditPoints="1" noAdjustHandles="1" noChangeArrowheads="1" noChangeShapeType="1"/>
            </p:cNvSpPr>
            <p:nvPr/>
          </p:nvSpPr>
          <p:spPr>
            <a:xfrm>
              <a:off x="5969777" y="1371348"/>
              <a:ext cx="979550" cy="1017331"/>
            </a:xfrm>
            <a:prstGeom prst="flowChartConnector">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01</a:t>
              </a:r>
            </a:p>
          </p:txBody>
        </p:sp>
        <p:sp>
          <p:nvSpPr>
            <p:cNvPr id="26" name="Flowchart: Connector 25"/>
            <p:cNvSpPr>
              <a:spLocks noGrp="1" noRot="1" noMove="1" noResize="1" noEditPoints="1" noAdjustHandles="1" noChangeArrowheads="1" noChangeShapeType="1"/>
            </p:cNvSpPr>
            <p:nvPr/>
          </p:nvSpPr>
          <p:spPr>
            <a:xfrm>
              <a:off x="5617494" y="2310252"/>
              <a:ext cx="979550" cy="1017331"/>
            </a:xfrm>
            <a:prstGeom prst="flowChartConnector">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02</a:t>
              </a:r>
            </a:p>
          </p:txBody>
        </p:sp>
        <p:sp>
          <p:nvSpPr>
            <p:cNvPr id="27" name="Flowchart: Connector 26"/>
            <p:cNvSpPr>
              <a:spLocks noGrp="1" noRot="1" noMove="1" noResize="1" noEditPoints="1" noAdjustHandles="1" noChangeArrowheads="1" noChangeShapeType="1"/>
            </p:cNvSpPr>
            <p:nvPr/>
          </p:nvSpPr>
          <p:spPr>
            <a:xfrm>
              <a:off x="5170769" y="3268875"/>
              <a:ext cx="979550" cy="1017331"/>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03</a:t>
              </a:r>
            </a:p>
          </p:txBody>
        </p:sp>
        <p:sp>
          <p:nvSpPr>
            <p:cNvPr id="28" name="Flowchart: Connector 27"/>
            <p:cNvSpPr>
              <a:spLocks noGrp="1" noRot="1" noMove="1" noResize="1" noEditPoints="1" noAdjustHandles="1" noChangeArrowheads="1" noChangeShapeType="1"/>
            </p:cNvSpPr>
            <p:nvPr/>
          </p:nvSpPr>
          <p:spPr>
            <a:xfrm>
              <a:off x="4784575" y="4216335"/>
              <a:ext cx="979550" cy="1017331"/>
            </a:xfrm>
            <a:prstGeom prst="flowChartConnector">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cs typeface="Arial" panose="020B0604020202020204" pitchFamily="34" charset="0"/>
                </a:rPr>
                <a:t>04</a:t>
              </a:r>
            </a:p>
          </p:txBody>
        </p:sp>
        <p:sp>
          <p:nvSpPr>
            <p:cNvPr id="29" name="Flowchart: Connector 28"/>
            <p:cNvSpPr>
              <a:spLocks noGrp="1" noRot="1" noMove="1" noResize="1" noEditPoints="1" noAdjustHandles="1" noChangeArrowheads="1" noChangeShapeType="1"/>
            </p:cNvSpPr>
            <p:nvPr/>
          </p:nvSpPr>
          <p:spPr>
            <a:xfrm>
              <a:off x="4314389" y="5217347"/>
              <a:ext cx="979550" cy="1017331"/>
            </a:xfrm>
            <a:prstGeom prst="flowChartConnector">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95000"/>
                    </a:schemeClr>
                  </a:solidFill>
                  <a:cs typeface="Arial" panose="020B0604020202020204" pitchFamily="34" charset="0"/>
                </a:rPr>
                <a:t>05</a:t>
              </a:r>
            </a:p>
          </p:txBody>
        </p:sp>
      </p:grpSp>
      <p:sp>
        <p:nvSpPr>
          <p:cNvPr id="2" name="Title 1"/>
          <p:cNvSpPr txBox="1">
            <a:spLocks/>
          </p:cNvSpPr>
          <p:nvPr/>
        </p:nvSpPr>
        <p:spPr>
          <a:xfrm>
            <a:off x="-1120701" y="806225"/>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panose="020F0502020204030204"/>
                <a:ea typeface="Arial Unicode MS" panose="020B0604020202020204" pitchFamily="34" charset="-128"/>
                <a:cs typeface="Arial" panose="020B0604020202020204" pitchFamily="34" charset="0"/>
              </a:rPr>
              <a:t>1.6 NROs e-learning courses</a:t>
            </a:r>
          </a:p>
        </p:txBody>
      </p:sp>
      <p:sp>
        <p:nvSpPr>
          <p:cNvPr id="6" name="TextBox 5"/>
          <p:cNvSpPr txBox="1"/>
          <p:nvPr/>
        </p:nvSpPr>
        <p:spPr>
          <a:xfrm>
            <a:off x="7085967" y="1534812"/>
            <a:ext cx="4796596" cy="646331"/>
          </a:xfrm>
          <a:prstGeom prst="rect">
            <a:avLst/>
          </a:prstGeom>
          <a:noFill/>
        </p:spPr>
        <p:txBody>
          <a:bodyPr wrap="square" rtlCol="0">
            <a:spAutoFit/>
          </a:bodyPr>
          <a:lstStyle/>
          <a:p>
            <a:r>
              <a:rPr lang="en-US" sz="1800" dirty="0">
                <a:cs typeface="Arial" panose="020B0604020202020204" pitchFamily="34" charset="0"/>
              </a:rPr>
              <a:t>Getting to know the National Reporting Obligations (NROs) Quiz for Lesson 1</a:t>
            </a:r>
          </a:p>
        </p:txBody>
      </p:sp>
      <p:sp>
        <p:nvSpPr>
          <p:cNvPr id="7" name="TextBox 6"/>
          <p:cNvSpPr txBox="1"/>
          <p:nvPr/>
        </p:nvSpPr>
        <p:spPr>
          <a:xfrm>
            <a:off x="6720886" y="2467239"/>
            <a:ext cx="4345435" cy="646331"/>
          </a:xfrm>
          <a:prstGeom prst="rect">
            <a:avLst/>
          </a:prstGeom>
          <a:noFill/>
        </p:spPr>
        <p:txBody>
          <a:bodyPr wrap="square" rtlCol="0">
            <a:spAutoFit/>
          </a:bodyPr>
          <a:lstStyle/>
          <a:p>
            <a:r>
              <a:rPr lang="en-US" sz="1800" dirty="0">
                <a:cs typeface="Arial" panose="020B0604020202020204" pitchFamily="34" charset="0"/>
              </a:rPr>
              <a:t>Designating an IPPC Official Contact Point</a:t>
            </a:r>
          </a:p>
          <a:p>
            <a:r>
              <a:rPr lang="en-US" sz="1800" dirty="0">
                <a:cs typeface="Arial" panose="020B0604020202020204" pitchFamily="34" charset="0"/>
              </a:rPr>
              <a:t>Quiz for Lesson 2</a:t>
            </a:r>
          </a:p>
        </p:txBody>
      </p:sp>
      <p:sp>
        <p:nvSpPr>
          <p:cNvPr id="8" name="TextBox 7"/>
          <p:cNvSpPr txBox="1"/>
          <p:nvPr/>
        </p:nvSpPr>
        <p:spPr>
          <a:xfrm>
            <a:off x="6312867" y="3452327"/>
            <a:ext cx="3380317" cy="646331"/>
          </a:xfrm>
          <a:prstGeom prst="rect">
            <a:avLst/>
          </a:prstGeom>
          <a:noFill/>
        </p:spPr>
        <p:txBody>
          <a:bodyPr wrap="square" rtlCol="0">
            <a:spAutoFit/>
          </a:bodyPr>
          <a:lstStyle/>
          <a:p>
            <a:r>
              <a:rPr lang="en-US" sz="1800" dirty="0">
                <a:cs typeface="Arial" panose="020B0604020202020204" pitchFamily="34" charset="0"/>
              </a:rPr>
              <a:t>Pest reporting-principles</a:t>
            </a:r>
          </a:p>
          <a:p>
            <a:r>
              <a:rPr lang="en-US" sz="1800" dirty="0">
                <a:cs typeface="Arial" panose="020B0604020202020204" pitchFamily="34" charset="0"/>
              </a:rPr>
              <a:t>Quiz for Lesson 3</a:t>
            </a:r>
          </a:p>
        </p:txBody>
      </p:sp>
      <p:sp>
        <p:nvSpPr>
          <p:cNvPr id="9" name="TextBox 8"/>
          <p:cNvSpPr txBox="1"/>
          <p:nvPr/>
        </p:nvSpPr>
        <p:spPr>
          <a:xfrm>
            <a:off x="5864833" y="4408784"/>
            <a:ext cx="2327368" cy="646331"/>
          </a:xfrm>
          <a:prstGeom prst="rect">
            <a:avLst/>
          </a:prstGeom>
          <a:noFill/>
        </p:spPr>
        <p:txBody>
          <a:bodyPr wrap="none" rtlCol="0">
            <a:spAutoFit/>
          </a:bodyPr>
          <a:lstStyle/>
          <a:p>
            <a:r>
              <a:rPr lang="en-US" sz="1800" dirty="0">
                <a:cs typeface="Arial" panose="020B0604020202020204" pitchFamily="34" charset="0"/>
              </a:rPr>
              <a:t>Pest reporting-practice</a:t>
            </a:r>
          </a:p>
          <a:p>
            <a:r>
              <a:rPr lang="en-US" sz="1800" dirty="0">
                <a:cs typeface="Arial" panose="020B0604020202020204" pitchFamily="34" charset="0"/>
              </a:rPr>
              <a:t>Quiz for Lesson 4</a:t>
            </a:r>
          </a:p>
        </p:txBody>
      </p:sp>
      <p:sp>
        <p:nvSpPr>
          <p:cNvPr id="10" name="TextBox 9"/>
          <p:cNvSpPr txBox="1"/>
          <p:nvPr/>
        </p:nvSpPr>
        <p:spPr>
          <a:xfrm>
            <a:off x="5364438" y="5397127"/>
            <a:ext cx="3443058" cy="646331"/>
          </a:xfrm>
          <a:prstGeom prst="rect">
            <a:avLst/>
          </a:prstGeom>
          <a:noFill/>
        </p:spPr>
        <p:txBody>
          <a:bodyPr wrap="none" rtlCol="0">
            <a:spAutoFit/>
          </a:bodyPr>
          <a:lstStyle/>
          <a:p>
            <a:r>
              <a:rPr lang="en-US" sz="1800" dirty="0">
                <a:cs typeface="Arial" panose="020B0604020202020204" pitchFamily="34" charset="0"/>
              </a:rPr>
              <a:t>Establishing lists of regulated pests</a:t>
            </a:r>
          </a:p>
          <a:p>
            <a:r>
              <a:rPr lang="en-US" sz="1800" dirty="0">
                <a:cs typeface="Arial" panose="020B0604020202020204" pitchFamily="34" charset="0"/>
              </a:rPr>
              <a:t>Quiz for Lesson 5</a:t>
            </a:r>
          </a:p>
        </p:txBody>
      </p:sp>
      <p:sp>
        <p:nvSpPr>
          <p:cNvPr id="55" name="TextBox 54"/>
          <p:cNvSpPr txBox="1"/>
          <p:nvPr/>
        </p:nvSpPr>
        <p:spPr>
          <a:xfrm>
            <a:off x="784441" y="3809900"/>
            <a:ext cx="3337531" cy="1077218"/>
          </a:xfrm>
          <a:prstGeom prst="rect">
            <a:avLst/>
          </a:prstGeom>
          <a:noFill/>
        </p:spPr>
        <p:txBody>
          <a:bodyPr wrap="square" lIns="91440" tIns="45720" rIns="91440" bIns="45720" rtlCol="0" anchor="t">
            <a:spAutoFit/>
          </a:bodyPr>
          <a:lstStyle/>
          <a:p>
            <a:pPr algn="ctr"/>
            <a:r>
              <a:rPr lang="en-US" sz="1600" dirty="0">
                <a:cs typeface="Arial"/>
              </a:rPr>
              <a:t>To receive a certificate of achievement you need to complete all 5 quizzes after each lesson and obtain a grade of at least 60% in each quiz.</a:t>
            </a:r>
          </a:p>
        </p:txBody>
      </p:sp>
      <p:sp>
        <p:nvSpPr>
          <p:cNvPr id="31" name="TextBox 30"/>
          <p:cNvSpPr txBox="1"/>
          <p:nvPr/>
        </p:nvSpPr>
        <p:spPr>
          <a:xfrm>
            <a:off x="10896600" y="6415687"/>
            <a:ext cx="1493886" cy="415498"/>
          </a:xfrm>
          <a:prstGeom prst="rect">
            <a:avLst/>
          </a:prstGeom>
        </p:spPr>
        <p:txBody>
          <a:bodyPr wrap="none" lIns="540000" tIns="0" rIns="360000" rtlCol="0" anchor="t" anchorCtr="0">
            <a:spAutoFit/>
          </a:bodyPr>
          <a:lstStyle/>
          <a:p>
            <a:r>
              <a:rPr lang="en-US"/>
              <a:t>8/15</a:t>
            </a:r>
          </a:p>
        </p:txBody>
      </p:sp>
      <p:sp>
        <p:nvSpPr>
          <p:cNvPr id="3" name="TextBox 2"/>
          <p:cNvSpPr txBox="1"/>
          <p:nvPr/>
        </p:nvSpPr>
        <p:spPr>
          <a:xfrm>
            <a:off x="592024" y="3048100"/>
            <a:ext cx="3722363" cy="646331"/>
          </a:xfrm>
          <a:prstGeom prst="rect">
            <a:avLst/>
          </a:prstGeom>
          <a:noFill/>
        </p:spPr>
        <p:txBody>
          <a:bodyPr wrap="square" lIns="91440" tIns="45720" rIns="91440" bIns="45720" rtlCol="0" anchor="t">
            <a:spAutoFit/>
          </a:bodyPr>
          <a:lstStyle/>
          <a:p>
            <a:pPr algn="ctr"/>
            <a:r>
              <a:rPr lang="en-US" sz="1800" b="1" dirty="0">
                <a:cs typeface="Arial"/>
              </a:rPr>
              <a:t>E-learning course registration link:</a:t>
            </a:r>
          </a:p>
          <a:p>
            <a:pPr algn="ctr"/>
            <a:r>
              <a:rPr lang="en-US" sz="1800" dirty="0">
                <a:cs typeface="Arial"/>
              </a:rPr>
              <a:t> </a:t>
            </a:r>
            <a:r>
              <a:rPr lang="en-US" sz="1800" dirty="0">
                <a:cs typeface="Arial"/>
                <a:hlinkClick r:id="rId3"/>
              </a:rPr>
              <a:t>https://www.ippc.int/en/e-learning</a:t>
            </a:r>
            <a:r>
              <a:rPr lang="en-US" sz="1800" dirty="0">
                <a:cs typeface="Arial"/>
              </a:rPr>
              <a:t>/</a:t>
            </a:r>
          </a:p>
        </p:txBody>
      </p:sp>
      <p:sp>
        <p:nvSpPr>
          <p:cNvPr id="51" name="Title 1">
            <a:extLst>
              <a:ext uri="{FF2B5EF4-FFF2-40B4-BE49-F238E27FC236}">
                <a16:creationId xmlns:a16="http://schemas.microsoft.com/office/drawing/2014/main" id="{8AB48934-F8C2-403C-8E8C-9026C14F317D}"/>
              </a:ext>
            </a:extLst>
          </p:cNvPr>
          <p:cNvSpPr txBox="1">
            <a:spLocks/>
          </p:cNvSpPr>
          <p:nvPr/>
        </p:nvSpPr>
        <p:spPr>
          <a:xfrm>
            <a:off x="-811698" y="2335418"/>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panose="020F0502020204030204"/>
                <a:ea typeface="Arial Unicode MS" panose="020B0604020202020204" pitchFamily="34" charset="-128"/>
                <a:cs typeface="Arial" panose="020B0604020202020204" pitchFamily="34" charset="0"/>
              </a:rPr>
              <a:t>NROs e-learning</a:t>
            </a:r>
          </a:p>
        </p:txBody>
      </p:sp>
    </p:spTree>
    <p:extLst>
      <p:ext uri="{BB962C8B-B14F-4D97-AF65-F5344CB8AC3E}">
        <p14:creationId xmlns:p14="http://schemas.microsoft.com/office/powerpoint/2010/main" val="1921155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2000" y="1100744"/>
            <a:ext cx="9340474"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.1 Updated the relevant drop-down menus of pest status on the IPP</a:t>
            </a:r>
          </a:p>
        </p:txBody>
      </p:sp>
      <p:grpSp>
        <p:nvGrpSpPr>
          <p:cNvPr id="69" name="Group 68">
            <a:extLst>
              <a:ext uri="{FF2B5EF4-FFF2-40B4-BE49-F238E27FC236}">
                <a16:creationId xmlns:a16="http://schemas.microsoft.com/office/drawing/2014/main" id="{2DA0A4A5-88FB-44EF-95E4-56DCCD3A9849}"/>
              </a:ext>
            </a:extLst>
          </p:cNvPr>
          <p:cNvGrpSpPr/>
          <p:nvPr/>
        </p:nvGrpSpPr>
        <p:grpSpPr>
          <a:xfrm>
            <a:off x="213560" y="1731856"/>
            <a:ext cx="11890068" cy="4498626"/>
            <a:chOff x="213560" y="1731856"/>
            <a:chExt cx="11890068" cy="4498626"/>
          </a:xfrm>
        </p:grpSpPr>
        <p:sp>
          <p:nvSpPr>
            <p:cNvPr id="67" name="Rectangle: Rounded Corners 66">
              <a:extLst>
                <a:ext uri="{FF2B5EF4-FFF2-40B4-BE49-F238E27FC236}">
                  <a16:creationId xmlns:a16="http://schemas.microsoft.com/office/drawing/2014/main" id="{CF5CB63D-706F-47E5-8A0B-29CE2FCC1D43}"/>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74B94706-62B4-43F5-894D-30AA39DBCB8E}"/>
                </a:ext>
              </a:extLst>
            </p:cNvPr>
            <p:cNvSpPr/>
            <p:nvPr/>
          </p:nvSpPr>
          <p:spPr>
            <a:xfrm>
              <a:off x="9547178" y="4572066"/>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Rounded Corners 52">
              <a:extLst>
                <a:ext uri="{FF2B5EF4-FFF2-40B4-BE49-F238E27FC236}">
                  <a16:creationId xmlns:a16="http://schemas.microsoft.com/office/drawing/2014/main" id="{028D89C4-42E2-4AD2-B284-03CA256EA17E}"/>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Rounded Corners 51">
              <a:extLst>
                <a:ext uri="{FF2B5EF4-FFF2-40B4-BE49-F238E27FC236}">
                  <a16:creationId xmlns:a16="http://schemas.microsoft.com/office/drawing/2014/main" id="{F15B8762-CF67-4FA8-A0AA-FC68B682E460}"/>
                </a:ext>
              </a:extLst>
            </p:cNvPr>
            <p:cNvSpPr/>
            <p:nvPr/>
          </p:nvSpPr>
          <p:spPr>
            <a:xfrm>
              <a:off x="5572561" y="4620452"/>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Rounded Corners 50">
              <a:extLst>
                <a:ext uri="{FF2B5EF4-FFF2-40B4-BE49-F238E27FC236}">
                  <a16:creationId xmlns:a16="http://schemas.microsoft.com/office/drawing/2014/main" id="{2AE7199C-070B-4968-8C67-A12330A25BE4}"/>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Rounded Corners 49">
              <a:extLst>
                <a:ext uri="{FF2B5EF4-FFF2-40B4-BE49-F238E27FC236}">
                  <a16:creationId xmlns:a16="http://schemas.microsoft.com/office/drawing/2014/main" id="{A5B242E5-3920-4A8F-A8BC-22F7B7C4C943}"/>
                </a:ext>
              </a:extLst>
            </p:cNvPr>
            <p:cNvSpPr/>
            <p:nvPr/>
          </p:nvSpPr>
          <p:spPr>
            <a:xfrm>
              <a:off x="1300867" y="4646149"/>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Rectangle: Rounded Corners 39">
              <a:extLst>
                <a:ext uri="{FF2B5EF4-FFF2-40B4-BE49-F238E27FC236}">
                  <a16:creationId xmlns:a16="http://schemas.microsoft.com/office/drawing/2014/main" id="{9DB39313-8651-442D-A906-235F328B6428}"/>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Oval 7">
              <a:extLst>
                <a:ext uri="{FF2B5EF4-FFF2-40B4-BE49-F238E27FC236}">
                  <a16:creationId xmlns:a16="http://schemas.microsoft.com/office/drawing/2014/main" id="{F42540DF-5C63-43DE-9B90-05E691C7D9B7}"/>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TextBox 6">
              <a:extLst>
                <a:ext uri="{FF2B5EF4-FFF2-40B4-BE49-F238E27FC236}">
                  <a16:creationId xmlns:a16="http://schemas.microsoft.com/office/drawing/2014/main" id="{A7EED8DB-B46D-44EC-950E-003AC7A70E2A}"/>
                </a:ext>
              </a:extLst>
            </p:cNvPr>
            <p:cNvSpPr txBox="1"/>
            <p:nvPr/>
          </p:nvSpPr>
          <p:spPr>
            <a:xfrm>
              <a:off x="1952792" y="3054238"/>
              <a:ext cx="1640792" cy="707886"/>
            </a:xfrm>
            <a:prstGeom prst="rect">
              <a:avLst/>
            </a:prstGeom>
            <a:noFill/>
          </p:spPr>
          <p:txBody>
            <a:bodyPr wrap="square">
              <a:spAutoFit/>
            </a:bodyPr>
            <a:lstStyle/>
            <a:p>
              <a:pPr algn="ctr"/>
              <a:r>
                <a:rPr lang="en-US" sz="2000" b="1" dirty="0">
                  <a:solidFill>
                    <a:srgbClr val="00825F"/>
                  </a:solidFill>
                </a:rPr>
                <a:t>Widely distributed</a:t>
              </a:r>
            </a:p>
          </p:txBody>
        </p:sp>
        <p:sp>
          <p:nvSpPr>
            <p:cNvPr id="9" name="Oval 8">
              <a:extLst>
                <a:ext uri="{FF2B5EF4-FFF2-40B4-BE49-F238E27FC236}">
                  <a16:creationId xmlns:a16="http://schemas.microsoft.com/office/drawing/2014/main" id="{DB379BA4-CDEF-4AEB-948C-B278FA15F5A9}"/>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5" name="TextBox 14">
              <a:extLst>
                <a:ext uri="{FF2B5EF4-FFF2-40B4-BE49-F238E27FC236}">
                  <a16:creationId xmlns:a16="http://schemas.microsoft.com/office/drawing/2014/main" id="{F1A04AC2-E332-4211-8CBC-1DC851B2B052}"/>
                </a:ext>
              </a:extLst>
            </p:cNvPr>
            <p:cNvSpPr txBox="1"/>
            <p:nvPr/>
          </p:nvSpPr>
          <p:spPr>
            <a:xfrm>
              <a:off x="6161254" y="2772873"/>
              <a:ext cx="1874436" cy="1323439"/>
            </a:xfrm>
            <a:prstGeom prst="rect">
              <a:avLst/>
            </a:prstGeom>
            <a:noFill/>
          </p:spPr>
          <p:txBody>
            <a:bodyPr wrap="square">
              <a:spAutoFit/>
            </a:bodyPr>
            <a:lstStyle/>
            <a:p>
              <a:pPr algn="ctr"/>
              <a:r>
                <a:rPr lang="en-US" sz="2000" b="1" dirty="0">
                  <a:solidFill>
                    <a:srgbClr val="5A8FCB"/>
                  </a:solidFill>
                </a:rPr>
                <a:t>Not</a:t>
              </a:r>
              <a:r>
                <a:rPr lang="en-US" sz="2000" b="1" dirty="0">
                  <a:solidFill>
                    <a:srgbClr val="00825F"/>
                  </a:solidFill>
                </a:rPr>
                <a:t> widely distributed and </a:t>
              </a:r>
              <a:r>
                <a:rPr lang="en-US" sz="2000" b="1" dirty="0">
                  <a:solidFill>
                    <a:srgbClr val="5A8FCB"/>
                  </a:solidFill>
                </a:rPr>
                <a:t>not</a:t>
              </a:r>
              <a:r>
                <a:rPr lang="en-US" sz="2000" b="1" dirty="0">
                  <a:solidFill>
                    <a:srgbClr val="00825F"/>
                  </a:solidFill>
                </a:rPr>
                <a:t> under official control </a:t>
              </a:r>
            </a:p>
          </p:txBody>
        </p:sp>
        <p:sp>
          <p:nvSpPr>
            <p:cNvPr id="10" name="Oval 9">
              <a:extLst>
                <a:ext uri="{FF2B5EF4-FFF2-40B4-BE49-F238E27FC236}">
                  <a16:creationId xmlns:a16="http://schemas.microsoft.com/office/drawing/2014/main" id="{C45EF793-B852-439C-BEBE-E322D37427A9}"/>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5FC92825-367D-4241-8B83-3F5586524DFB}"/>
                </a:ext>
              </a:extLst>
            </p:cNvPr>
            <p:cNvSpPr txBox="1"/>
            <p:nvPr/>
          </p:nvSpPr>
          <p:spPr>
            <a:xfrm>
              <a:off x="10100998" y="2794050"/>
              <a:ext cx="2002630" cy="1323439"/>
            </a:xfrm>
            <a:prstGeom prst="rect">
              <a:avLst/>
            </a:prstGeom>
            <a:noFill/>
          </p:spPr>
          <p:txBody>
            <a:bodyPr wrap="square">
              <a:spAutoFit/>
            </a:bodyPr>
            <a:lstStyle/>
            <a:p>
              <a:pPr algn="ctr"/>
              <a:r>
                <a:rPr lang="en-US" sz="2000" b="1" dirty="0">
                  <a:solidFill>
                    <a:srgbClr val="00825F"/>
                  </a:solidFill>
                </a:rPr>
                <a:t>Not widely distributed and </a:t>
              </a:r>
              <a:r>
                <a:rPr lang="en-US" sz="2000" b="1" dirty="0">
                  <a:solidFill>
                    <a:srgbClr val="5A8FCB"/>
                  </a:solidFill>
                </a:rPr>
                <a:t>under official control </a:t>
              </a:r>
            </a:p>
          </p:txBody>
        </p:sp>
        <p:sp>
          <p:nvSpPr>
            <p:cNvPr id="11" name="Oval 10">
              <a:extLst>
                <a:ext uri="{FF2B5EF4-FFF2-40B4-BE49-F238E27FC236}">
                  <a16:creationId xmlns:a16="http://schemas.microsoft.com/office/drawing/2014/main" id="{C4D7024B-16CA-49A8-9FDC-61A897AA3D2E}"/>
                </a:ext>
              </a:extLst>
            </p:cNvPr>
            <p:cNvSpPr/>
            <p:nvPr/>
          </p:nvSpPr>
          <p:spPr>
            <a:xfrm>
              <a:off x="290636"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id="{8ABC15BE-F0EB-4B4B-8660-D57A44005D81}"/>
                </a:ext>
              </a:extLst>
            </p:cNvPr>
            <p:cNvSpPr txBox="1"/>
            <p:nvPr/>
          </p:nvSpPr>
          <p:spPr>
            <a:xfrm>
              <a:off x="1943823" y="4979195"/>
              <a:ext cx="1581816" cy="707886"/>
            </a:xfrm>
            <a:prstGeom prst="rect">
              <a:avLst/>
            </a:prstGeom>
            <a:noFill/>
          </p:spPr>
          <p:txBody>
            <a:bodyPr wrap="square">
              <a:spAutoFit/>
            </a:bodyPr>
            <a:lstStyle/>
            <a:p>
              <a:pPr algn="ctr"/>
              <a:r>
                <a:rPr lang="en-US" sz="2000" b="1" dirty="0">
                  <a:solidFill>
                    <a:srgbClr val="00825F"/>
                  </a:solidFill>
                </a:rPr>
                <a:t>At low prevalence</a:t>
              </a:r>
            </a:p>
          </p:txBody>
        </p:sp>
        <p:sp>
          <p:nvSpPr>
            <p:cNvPr id="12" name="Oval 11">
              <a:extLst>
                <a:ext uri="{FF2B5EF4-FFF2-40B4-BE49-F238E27FC236}">
                  <a16:creationId xmlns:a16="http://schemas.microsoft.com/office/drawing/2014/main" id="{716B87C5-A4D1-4B58-A36F-058EFE8A195D}"/>
                </a:ext>
              </a:extLst>
            </p:cNvPr>
            <p:cNvSpPr/>
            <p:nvPr/>
          </p:nvSpPr>
          <p:spPr>
            <a:xfrm>
              <a:off x="4532248"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6011F544-58A8-498E-8786-E62FE31E3FDB}"/>
                </a:ext>
              </a:extLst>
            </p:cNvPr>
            <p:cNvSpPr txBox="1"/>
            <p:nvPr/>
          </p:nvSpPr>
          <p:spPr>
            <a:xfrm>
              <a:off x="6202347" y="4809918"/>
              <a:ext cx="1815822" cy="1015663"/>
            </a:xfrm>
            <a:prstGeom prst="rect">
              <a:avLst/>
            </a:prstGeom>
            <a:noFill/>
          </p:spPr>
          <p:txBody>
            <a:bodyPr wrap="square">
              <a:spAutoFit/>
            </a:bodyPr>
            <a:lstStyle/>
            <a:p>
              <a:pPr algn="ctr"/>
              <a:r>
                <a:rPr lang="en-US" sz="2000" b="1" dirty="0">
                  <a:solidFill>
                    <a:srgbClr val="00825F"/>
                  </a:solidFill>
                </a:rPr>
                <a:t>Except in specified pest-free areas</a:t>
              </a:r>
            </a:p>
          </p:txBody>
        </p:sp>
        <p:sp>
          <p:nvSpPr>
            <p:cNvPr id="13" name="Oval 12">
              <a:extLst>
                <a:ext uri="{FF2B5EF4-FFF2-40B4-BE49-F238E27FC236}">
                  <a16:creationId xmlns:a16="http://schemas.microsoft.com/office/drawing/2014/main" id="{1FE95FAE-DAA4-4684-A70F-1E6A4332F021}"/>
                </a:ext>
              </a:extLst>
            </p:cNvPr>
            <p:cNvSpPr/>
            <p:nvPr/>
          </p:nvSpPr>
          <p:spPr>
            <a:xfrm>
              <a:off x="8728192" y="4464350"/>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id="{E8837559-337F-4752-B3C9-49701255910C}"/>
                </a:ext>
              </a:extLst>
            </p:cNvPr>
            <p:cNvSpPr txBox="1"/>
            <p:nvPr/>
          </p:nvSpPr>
          <p:spPr>
            <a:xfrm>
              <a:off x="10606203" y="4979195"/>
              <a:ext cx="1163533" cy="707886"/>
            </a:xfrm>
            <a:prstGeom prst="rect">
              <a:avLst/>
            </a:prstGeom>
            <a:noFill/>
          </p:spPr>
          <p:txBody>
            <a:bodyPr wrap="square">
              <a:spAutoFit/>
            </a:bodyPr>
            <a:lstStyle/>
            <a:p>
              <a:pPr algn="ctr"/>
              <a:r>
                <a:rPr lang="en-US" sz="2000" b="1" dirty="0">
                  <a:solidFill>
                    <a:srgbClr val="00825F"/>
                  </a:solidFill>
                </a:rPr>
                <a:t>Transient </a:t>
              </a:r>
            </a:p>
          </p:txBody>
        </p:sp>
        <p:sp>
          <p:nvSpPr>
            <p:cNvPr id="3" name="TextBox 2">
              <a:extLst>
                <a:ext uri="{FF2B5EF4-FFF2-40B4-BE49-F238E27FC236}">
                  <a16:creationId xmlns:a16="http://schemas.microsoft.com/office/drawing/2014/main" id="{2C2B0BDF-59CA-43EF-96B7-E62C2FDECD03}"/>
                </a:ext>
              </a:extLst>
            </p:cNvPr>
            <p:cNvSpPr txBox="1"/>
            <p:nvPr/>
          </p:nvSpPr>
          <p:spPr>
            <a:xfrm>
              <a:off x="4381937" y="1802879"/>
              <a:ext cx="3109789" cy="600164"/>
            </a:xfrm>
            <a:prstGeom prst="rect">
              <a:avLst/>
            </a:prstGeom>
          </p:spPr>
          <p:txBody>
            <a:bodyPr wrap="square" lIns="540000" tIns="0" rIns="360000" rtlCol="0" anchor="t" anchorCtr="0">
              <a:spAutoFit/>
            </a:bodyPr>
            <a:lstStyle/>
            <a:p>
              <a:pPr algn="ctr"/>
              <a:r>
                <a:rPr lang="en-US" sz="3600" b="1" dirty="0">
                  <a:solidFill>
                    <a:srgbClr val="00825F"/>
                  </a:solidFill>
                </a:rPr>
                <a:t>PRESENT</a:t>
              </a:r>
            </a:p>
          </p:txBody>
        </p:sp>
        <p:pic>
          <p:nvPicPr>
            <p:cNvPr id="56" name="Picture 55">
              <a:extLst>
                <a:ext uri="{FF2B5EF4-FFF2-40B4-BE49-F238E27FC236}">
                  <a16:creationId xmlns:a16="http://schemas.microsoft.com/office/drawing/2014/main" id="{98706C01-055E-4B2C-B8DB-A8112F9E29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4" t="6542" r="72510" b="50012"/>
            <a:stretch/>
          </p:blipFill>
          <p:spPr>
            <a:xfrm>
              <a:off x="213560" y="2582893"/>
              <a:ext cx="1841103" cy="1762631"/>
            </a:xfrm>
            <a:prstGeom prst="rect">
              <a:avLst/>
            </a:prstGeom>
          </p:spPr>
        </p:pic>
        <p:pic>
          <p:nvPicPr>
            <p:cNvPr id="58" name="Picture 57">
              <a:extLst>
                <a:ext uri="{FF2B5EF4-FFF2-40B4-BE49-F238E27FC236}">
                  <a16:creationId xmlns:a16="http://schemas.microsoft.com/office/drawing/2014/main" id="{D524816D-7A2E-4FBE-996F-7DAA11AB7B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499" t="53183" r="46391" b="4464"/>
            <a:stretch/>
          </p:blipFill>
          <p:spPr>
            <a:xfrm>
              <a:off x="4715451" y="2151301"/>
              <a:ext cx="1332869" cy="2101601"/>
            </a:xfrm>
            <a:prstGeom prst="rect">
              <a:avLst/>
            </a:prstGeom>
          </p:spPr>
        </p:pic>
        <p:pic>
          <p:nvPicPr>
            <p:cNvPr id="60" name="Picture 59">
              <a:extLst>
                <a:ext uri="{FF2B5EF4-FFF2-40B4-BE49-F238E27FC236}">
                  <a16:creationId xmlns:a16="http://schemas.microsoft.com/office/drawing/2014/main" id="{786F5ABA-8BC8-4A44-B3B5-C2036F6FFF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23" t="53315" r="72712" b="4579"/>
            <a:stretch/>
          </p:blipFill>
          <p:spPr>
            <a:xfrm>
              <a:off x="8518711" y="2205155"/>
              <a:ext cx="1874436" cy="1993891"/>
            </a:xfrm>
            <a:prstGeom prst="rect">
              <a:avLst/>
            </a:prstGeom>
          </p:spPr>
        </p:pic>
        <p:pic>
          <p:nvPicPr>
            <p:cNvPr id="62" name="Picture 61">
              <a:extLst>
                <a:ext uri="{FF2B5EF4-FFF2-40B4-BE49-F238E27FC236}">
                  <a16:creationId xmlns:a16="http://schemas.microsoft.com/office/drawing/2014/main" id="{6FA74B93-2CDB-45B7-B271-00979237589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79" t="10179" r="9728" b="50633"/>
            <a:stretch/>
          </p:blipFill>
          <p:spPr>
            <a:xfrm>
              <a:off x="4381937" y="4405015"/>
              <a:ext cx="1895746" cy="1825467"/>
            </a:xfrm>
            <a:prstGeom prst="rect">
              <a:avLst/>
            </a:prstGeom>
          </p:spPr>
        </p:pic>
        <p:pic>
          <p:nvPicPr>
            <p:cNvPr id="64" name="Picture 63">
              <a:extLst>
                <a:ext uri="{FF2B5EF4-FFF2-40B4-BE49-F238E27FC236}">
                  <a16:creationId xmlns:a16="http://schemas.microsoft.com/office/drawing/2014/main" id="{00931B7E-414E-47C8-AC8C-B33796D4B71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4436" t="57507" r="8761" b="13419"/>
            <a:stretch/>
          </p:blipFill>
          <p:spPr>
            <a:xfrm>
              <a:off x="8446134" y="4550889"/>
              <a:ext cx="2074413" cy="1265719"/>
            </a:xfrm>
            <a:prstGeom prst="rect">
              <a:avLst/>
            </a:prstGeom>
          </p:spPr>
        </p:pic>
        <p:pic>
          <p:nvPicPr>
            <p:cNvPr id="66" name="Picture 65">
              <a:extLst>
                <a:ext uri="{FF2B5EF4-FFF2-40B4-BE49-F238E27FC236}">
                  <a16:creationId xmlns:a16="http://schemas.microsoft.com/office/drawing/2014/main" id="{CFBB43C5-5B2D-46EA-A9B2-2AB8EDFDB851}"/>
                </a:ext>
              </a:extLst>
            </p:cNvPr>
            <p:cNvPicPr>
              <a:picLocks noChangeAspect="1"/>
            </p:cNvPicPr>
            <p:nvPr/>
          </p:nvPicPr>
          <p:blipFill rotWithShape="1">
            <a:blip r:embed="rId8" cstate="print">
              <a:alphaModFix amt="50000"/>
              <a:extLst>
                <a:ext uri="{28A0092B-C50C-407E-A947-70E740481C1C}">
                  <a14:useLocalDpi xmlns:a14="http://schemas.microsoft.com/office/drawing/2010/main" val="0"/>
                </a:ext>
              </a:extLst>
            </a:blip>
            <a:srcRect l="34822" t="7536" r="43748" b="52116"/>
            <a:stretch/>
          </p:blipFill>
          <p:spPr>
            <a:xfrm>
              <a:off x="264839" y="4486871"/>
              <a:ext cx="1504450" cy="1593263"/>
            </a:xfrm>
            <a:prstGeom prst="rect">
              <a:avLst/>
            </a:prstGeom>
          </p:spPr>
        </p:pic>
      </p:grpSp>
    </p:spTree>
    <p:extLst>
      <p:ext uri="{BB962C8B-B14F-4D97-AF65-F5344CB8AC3E}">
        <p14:creationId xmlns:p14="http://schemas.microsoft.com/office/powerpoint/2010/main" val="238153524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8E4521-600A-433E-AFEB-AC5B950559E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6D1CDB-15D1-4C85-BFBF-7D1270C6F64A}">
  <ds:schemaRefs>
    <ds:schemaRef ds:uri="http://purl.org/dc/terms/"/>
    <ds:schemaRef ds:uri="a05d7f75-f42e-4288-8809-604fd4d9691f"/>
    <ds:schemaRef ds:uri="http://schemas.microsoft.com/office/2006/documentManagement/types"/>
    <ds:schemaRef ds:uri="ea6feb38-a85a-45e8-92e9-814486bbe375"/>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445</TotalTime>
  <Words>2208</Words>
  <Application>Microsoft Office PowerPoint</Application>
  <PresentationFormat>Widescreen</PresentationFormat>
  <Paragraphs>217</Paragraphs>
  <Slides>15</Slides>
  <Notes>14</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COVER</vt:lpstr>
      <vt:lpstr>1_COVER</vt:lpstr>
      <vt:lpstr>Internal screen</vt:lpstr>
      <vt:lpstr>National Reporting Obligations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Yang, Qingpo (NSPD)</cp:lastModifiedBy>
  <cp:revision>19</cp:revision>
  <cp:lastPrinted>2018-12-10T09:55:32Z</cp:lastPrinted>
  <dcterms:created xsi:type="dcterms:W3CDTF">2019-07-18T08:44:31Z</dcterms:created>
  <dcterms:modified xsi:type="dcterms:W3CDTF">2022-05-24T10:35:08Z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