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omments/modernComment_106_56C6A1BF.xml" ContentType="application/vnd.ms-powerpoint.comments+xml"/>
  <Override PartName="/ppt/comments/modernComment_11B_F11089DF.xml" ContentType="application/vnd.ms-powerpoint.comments+xml"/>
  <Override PartName="/ppt/notesSlides/notesSlide1.xml" ContentType="application/vnd.openxmlformats-officedocument.presentationml.notesSlide+xml"/>
  <Override PartName="/ppt/comments/modernComment_119_5A998C1C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11D_283DCD5A.xml" ContentType="application/vnd.ms-powerpoint.comments+xml"/>
  <Override PartName="/ppt/notesSlides/notesSlide4.xml" ContentType="application/vnd.openxmlformats-officedocument.presentationml.notesSlide+xml"/>
  <Override PartName="/ppt/comments/modernComment_11E_5BD87BE1.xml" ContentType="application/vnd.ms-powerpoint.comments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9"/>
  </p:notesMasterIdLst>
  <p:handoutMasterIdLst>
    <p:handoutMasterId r:id="rId20"/>
  </p:handoutMasterIdLst>
  <p:sldIdLst>
    <p:sldId id="263" r:id="rId6"/>
    <p:sldId id="262" r:id="rId7"/>
    <p:sldId id="278" r:id="rId8"/>
    <p:sldId id="283" r:id="rId9"/>
    <p:sldId id="281" r:id="rId10"/>
    <p:sldId id="287" r:id="rId11"/>
    <p:sldId id="285" r:id="rId12"/>
    <p:sldId id="286" r:id="rId13"/>
    <p:sldId id="277" r:id="rId14"/>
    <p:sldId id="279" r:id="rId15"/>
    <p:sldId id="280" r:id="rId16"/>
    <p:sldId id="282" r:id="rId17"/>
    <p:sldId id="267" r:id="rId18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063B6D-7070-110E-6326-43138E44D06B}" name="MangiliAndre, Erika (NSPD)" initials="M(" userId="S::erika.mangiliandre@fao.org::5d76165a-6ecd-4164-8676-25542b342780" providerId="AD"/>
  <p188:author id="{95230D79-A227-B1DC-B2C9-B7B2C9E77826}" name="Peterson, Barbara (NSP)" initials="P(" userId="S::barbara.peterson@fao.org::4a3c5689-ce26-4a0b-ba79-9ffb1c0b98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B583"/>
    <a:srgbClr val="EFA91F"/>
    <a:srgbClr val="009900"/>
    <a:srgbClr val="00825F"/>
    <a:srgbClr val="5EE739"/>
    <a:srgbClr val="EF791F"/>
    <a:srgbClr val="AB967C"/>
    <a:srgbClr val="5792C9"/>
    <a:srgbClr val="A81E3B"/>
    <a:srgbClr val="79B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778405-AC62-071D-0274-12FE6DEC6B95}" v="8" dt="2022-06-21T14:03:07.348"/>
    <p1510:client id="{20DCB60B-0020-F5B2-4199-D01FB018E8D1}" v="1" dt="2022-06-17T11:58:35.271"/>
    <p1510:client id="{2DC292B0-3FE2-4E43-9F97-DE3D4879F006}" v="2" dt="2022-05-19T08:24:00.088"/>
    <p1510:client id="{5503DAB9-9A2B-A002-885D-663BD0ED6606}" v="31" dt="2022-06-21T12:02:35.007"/>
    <p1510:client id="{6049DC91-D079-E767-45F2-CD93A817204A}" v="3" dt="2022-06-21T17:58:36.795"/>
    <p1510:client id="{82B1D098-F9E7-B779-BECC-B40498B00B05}" v="1" dt="2022-06-21T15:53:14.545"/>
    <p1510:client id="{880139F0-B2E3-2A48-E7C6-73D8B8258EAB}" v="37" dt="2022-06-20T20:24:39.437"/>
    <p1510:client id="{90802E6A-55CD-9D3B-442F-26A2C284D07D}" v="18" dt="2022-06-21T17:47:09.559"/>
    <p1510:client id="{AA522EE9-E4C2-BD51-15A1-1473CD206B35}" v="1" dt="2022-06-21T15:35:37.354"/>
    <p1510:client id="{AFF55125-C7BF-7EBC-397C-F4BC8169E9EE}" v="16" dt="2022-06-17T14:06:16.765"/>
    <p1510:client id="{B1073F46-F161-9A02-0FE1-44E3A448E920}" v="70" dt="2022-06-21T11:51:43.772"/>
    <p1510:client id="{B57C13BA-FE9E-320A-5E2A-2A1E6C50D5CE}" v="1" dt="2022-06-17T14:09:13.840"/>
    <p1510:client id="{BAE9E0AF-850A-6AFA-B084-D5AC7E9B9B1E}" v="1" dt="2022-06-22T13:31:08.329"/>
    <p1510:client id="{BC4D4EDD-239B-F127-32D3-8AE0FAB78D73}" v="132" dt="2022-06-21T07:58:40.597"/>
    <p1510:client id="{EB390D5F-C85C-769D-F86A-56CB02DF9DF3}" v="27" dt="2022-06-21T17:42:11.1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245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iliAndre, Erika (NSPD)" userId="S::erika.mangiliandre@fao.org::5d76165a-6ecd-4164-8676-25542b342780" providerId="AD" clId="Web-{AFF55125-C7BF-7EBC-397C-F4BC8169E9EE}"/>
    <pc:docChg chg="modSld">
      <pc:chgData name="MangiliAndre, Erika (NSPD)" userId="S::erika.mangiliandre@fao.org::5d76165a-6ecd-4164-8676-25542b342780" providerId="AD" clId="Web-{AFF55125-C7BF-7EBC-397C-F4BC8169E9EE}" dt="2022-06-17T14:06:16.765" v="13" actId="20577"/>
      <pc:docMkLst>
        <pc:docMk/>
      </pc:docMkLst>
      <pc:sldChg chg="modSp">
        <pc:chgData name="MangiliAndre, Erika (NSPD)" userId="S::erika.mangiliandre@fao.org::5d76165a-6ecd-4164-8676-25542b342780" providerId="AD" clId="Web-{AFF55125-C7BF-7EBC-397C-F4BC8169E9EE}" dt="2022-06-17T14:06:16.765" v="13" actId="20577"/>
        <pc:sldMkLst>
          <pc:docMk/>
          <pc:sldMk cId="1055005216" sldId="274"/>
        </pc:sldMkLst>
        <pc:spChg chg="mod">
          <ac:chgData name="MangiliAndre, Erika (NSPD)" userId="S::erika.mangiliandre@fao.org::5d76165a-6ecd-4164-8676-25542b342780" providerId="AD" clId="Web-{AFF55125-C7BF-7EBC-397C-F4BC8169E9EE}" dt="2022-06-17T14:02:55.104" v="4" actId="1076"/>
          <ac:spMkLst>
            <pc:docMk/>
            <pc:sldMk cId="1055005216" sldId="274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6:16.765" v="13" actId="20577"/>
          <ac:spMkLst>
            <pc:docMk/>
            <pc:sldMk cId="1055005216" sldId="274"/>
            <ac:spMk id="5" creationId="{0DFC2E89-AF2B-4B77-8AD9-74B4003CA501}"/>
          </ac:spMkLst>
        </pc:spChg>
      </pc:sldChg>
      <pc:sldChg chg="modSp">
        <pc:chgData name="MangiliAndre, Erika (NSPD)" userId="S::erika.mangiliandre@fao.org::5d76165a-6ecd-4164-8676-25542b342780" providerId="AD" clId="Web-{AFF55125-C7BF-7EBC-397C-F4BC8169E9EE}" dt="2022-06-17T14:04:53.670" v="11" actId="20577"/>
        <pc:sldMkLst>
          <pc:docMk/>
          <pc:sldMk cId="1520012316" sldId="281"/>
        </pc:sldMkLst>
        <pc:spChg chg="mod">
          <ac:chgData name="MangiliAndre, Erika (NSPD)" userId="S::erika.mangiliandre@fao.org::5d76165a-6ecd-4164-8676-25542b342780" providerId="AD" clId="Web-{AFF55125-C7BF-7EBC-397C-F4BC8169E9EE}" dt="2022-06-17T14:04:53.670" v="11" actId="20577"/>
          <ac:spMkLst>
            <pc:docMk/>
            <pc:sldMk cId="1520012316" sldId="281"/>
            <ac:spMk id="5" creationId="{0DFC2E89-AF2B-4B77-8AD9-74B4003CA501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0.418" v="7" actId="14100"/>
          <ac:spMkLst>
            <pc:docMk/>
            <pc:sldMk cId="1520012316" sldId="281"/>
            <ac:spMk id="7" creationId="{07BFF91D-ED6F-4D95-8115-4D5320CB0019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6.559" v="9" actId="14100"/>
          <ac:spMkLst>
            <pc:docMk/>
            <pc:sldMk cId="1520012316" sldId="281"/>
            <ac:spMk id="8" creationId="{0DFC2E89-AF2B-4B77-8AD9-74B4003CA501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3:54.199" v="5" actId="14100"/>
          <ac:spMkLst>
            <pc:docMk/>
            <pc:sldMk cId="1520012316" sldId="281"/>
            <ac:spMk id="9" creationId="{D3A7FD46-512F-449D-8BE1-C46C1F389395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3.137" v="8" actId="14100"/>
          <ac:spMkLst>
            <pc:docMk/>
            <pc:sldMk cId="1520012316" sldId="281"/>
            <ac:spMk id="10" creationId="{A3EAB366-73FA-47E2-9E4B-3B4D8D1C50D6}"/>
          </ac:spMkLst>
        </pc:spChg>
      </pc:sldChg>
    </pc:docChg>
  </pc:docChgLst>
  <pc:docChgLst>
    <pc:chgData name="Peterson, Barbara (NSP)" userId="S::barbara.peterson@fao.org::4a3c5689-ce26-4a0b-ba79-9ffb1c0b9846" providerId="AD" clId="Web-{880139F0-B2E3-2A48-E7C6-73D8B8258EAB}"/>
    <pc:docChg chg="mod modSld">
      <pc:chgData name="Peterson, Barbara (NSP)" userId="S::barbara.peterson@fao.org::4a3c5689-ce26-4a0b-ba79-9ffb1c0b9846" providerId="AD" clId="Web-{880139F0-B2E3-2A48-E7C6-73D8B8258EAB}" dt="2022-06-20T20:24:39.437" v="23"/>
      <pc:docMkLst>
        <pc:docMk/>
      </pc:docMkLst>
      <pc:sldChg chg="addCm">
        <pc:chgData name="Peterson, Barbara (NSP)" userId="S::barbara.peterson@fao.org::4a3c5689-ce26-4a0b-ba79-9ffb1c0b9846" providerId="AD" clId="Web-{880139F0-B2E3-2A48-E7C6-73D8B8258EAB}" dt="2022-06-20T18:34:07.086" v="1"/>
        <pc:sldMkLst>
          <pc:docMk/>
          <pc:sldMk cId="1455858111" sldId="262"/>
        </pc:sldMkLst>
      </pc:sldChg>
      <pc:sldChg chg="addCm">
        <pc:chgData name="Peterson, Barbara (NSP)" userId="S::barbara.peterson@fao.org::4a3c5689-ce26-4a0b-ba79-9ffb1c0b9846" providerId="AD" clId="Web-{880139F0-B2E3-2A48-E7C6-73D8B8258EAB}" dt="2022-06-20T18:38:42.015" v="3"/>
        <pc:sldMkLst>
          <pc:docMk/>
          <pc:sldMk cId="1520012316" sldId="281"/>
        </pc:sldMkLst>
      </pc:sldChg>
      <pc:sldChg chg="addCm">
        <pc:chgData name="Peterson, Barbara (NSP)" userId="S::barbara.peterson@fao.org::4a3c5689-ce26-4a0b-ba79-9ffb1c0b9846" providerId="AD" clId="Web-{880139F0-B2E3-2A48-E7C6-73D8B8258EAB}" dt="2022-06-20T18:35:30.213" v="2"/>
        <pc:sldMkLst>
          <pc:docMk/>
          <pc:sldMk cId="4044392927" sldId="283"/>
        </pc:sldMkLst>
      </pc:sldChg>
      <pc:sldChg chg="modSp addCm">
        <pc:chgData name="Peterson, Barbara (NSP)" userId="S::barbara.peterson@fao.org::4a3c5689-ce26-4a0b-ba79-9ffb1c0b9846" providerId="AD" clId="Web-{880139F0-B2E3-2A48-E7C6-73D8B8258EAB}" dt="2022-06-20T20:24:03.921" v="22"/>
        <pc:sldMkLst>
          <pc:docMk/>
          <pc:sldMk cId="675138906" sldId="285"/>
        </pc:sldMkLst>
        <pc:spChg chg="mod">
          <ac:chgData name="Peterson, Barbara (NSP)" userId="S::barbara.peterson@fao.org::4a3c5689-ce26-4a0b-ba79-9ffb1c0b9846" providerId="AD" clId="Web-{880139F0-B2E3-2A48-E7C6-73D8B8258EAB}" dt="2022-06-20T20:23:35.671" v="21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addCm modCm">
        <pc:chgData name="Peterson, Barbara (NSP)" userId="S::barbara.peterson@fao.org::4a3c5689-ce26-4a0b-ba79-9ffb1c0b9846" providerId="AD" clId="Web-{880139F0-B2E3-2A48-E7C6-73D8B8258EAB}" dt="2022-06-20T20:24:39.437" v="23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82B1D098-F9E7-B779-BECC-B40498B00B05}"/>
    <pc:docChg chg="">
      <pc:chgData name="MangiliAndre, Erika (NSPD)" userId="S::erika.mangiliandre@fao.org::5d76165a-6ecd-4164-8676-25542b342780" providerId="AD" clId="Web-{82B1D098-F9E7-B779-BECC-B40498B00B05}" dt="2022-06-21T15:53:14.545" v="0"/>
      <pc:docMkLst>
        <pc:docMk/>
      </pc:docMkLst>
      <pc:sldChg chg="modCm">
        <pc:chgData name="MangiliAndre, Erika (NSPD)" userId="S::erika.mangiliandre@fao.org::5d76165a-6ecd-4164-8676-25542b342780" providerId="AD" clId="Web-{82B1D098-F9E7-B779-BECC-B40498B00B05}" dt="2022-06-21T15:53:14.545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90802E6A-55CD-9D3B-442F-26A2C284D07D}"/>
    <pc:docChg chg="modSld">
      <pc:chgData name="MangiliAndre, Erika (NSPD)" userId="S::erika.mangiliandre@fao.org::5d76165a-6ecd-4164-8676-25542b342780" providerId="AD" clId="Web-{90802E6A-55CD-9D3B-442F-26A2C284D07D}" dt="2022-06-21T17:47:08.559" v="6" actId="20577"/>
      <pc:docMkLst>
        <pc:docMk/>
      </pc:docMkLst>
      <pc:sldChg chg="modSp">
        <pc:chgData name="MangiliAndre, Erika (NSPD)" userId="S::erika.mangiliandre@fao.org::5d76165a-6ecd-4164-8676-25542b342780" providerId="AD" clId="Web-{90802E6A-55CD-9D3B-442F-26A2C284D07D}" dt="2022-06-21T17:47:08.559" v="6" actId="20577"/>
        <pc:sldMkLst>
          <pc:docMk/>
          <pc:sldMk cId="70147670" sldId="279"/>
        </pc:sldMkLst>
        <pc:spChg chg="mod">
          <ac:chgData name="MangiliAndre, Erika (NSPD)" userId="S::erika.mangiliandre@fao.org::5d76165a-6ecd-4164-8676-25542b342780" providerId="AD" clId="Web-{90802E6A-55CD-9D3B-442F-26A2C284D07D}" dt="2022-06-21T17:47:08.559" v="6" actId="20577"/>
          <ac:spMkLst>
            <pc:docMk/>
            <pc:sldMk cId="70147670" sldId="279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90802E6A-55CD-9D3B-442F-26A2C284D07D}" dt="2022-06-21T17:46:37.731" v="1" actId="20577"/>
          <ac:spMkLst>
            <pc:docMk/>
            <pc:sldMk cId="70147670" sldId="279"/>
            <ac:spMk id="65" creationId="{86507F11-6040-4BFD-83EF-961F9E69EA11}"/>
          </ac:spMkLst>
        </pc:spChg>
      </pc:sldChg>
    </pc:docChg>
  </pc:docChgLst>
  <pc:docChgLst>
    <pc:chgData name="MangiliAndre, Erika (NSPD)" userId="S::erika.mangiliandre@fao.org::5d76165a-6ecd-4164-8676-25542b342780" providerId="AD" clId="Web-{BC4D4EDD-239B-F127-32D3-8AE0FAB78D73}"/>
    <pc:docChg chg="mod modSld">
      <pc:chgData name="MangiliAndre, Erika (NSPD)" userId="S::erika.mangiliandre@fao.org::5d76165a-6ecd-4164-8676-25542b342780" providerId="AD" clId="Web-{BC4D4EDD-239B-F127-32D3-8AE0FAB78D73}" dt="2022-06-21T07:58:40.597" v="125" actId="1076"/>
      <pc:docMkLst>
        <pc:docMk/>
      </pc:docMkLst>
      <pc:sldChg chg="modSp modCm">
        <pc:chgData name="MangiliAndre, Erika (NSPD)" userId="S::erika.mangiliandre@fao.org::5d76165a-6ecd-4164-8676-25542b342780" providerId="AD" clId="Web-{BC4D4EDD-239B-F127-32D3-8AE0FAB78D73}" dt="2022-06-21T07:48:21.045" v="5" actId="20577"/>
        <pc:sldMkLst>
          <pc:docMk/>
          <pc:sldMk cId="1455858111" sldId="262"/>
        </pc:sldMkLst>
        <pc:spChg chg="mod">
          <ac:chgData name="MangiliAndre, Erika (NSPD)" userId="S::erika.mangiliandre@fao.org::5d76165a-6ecd-4164-8676-25542b342780" providerId="AD" clId="Web-{BC4D4EDD-239B-F127-32D3-8AE0FAB78D73}" dt="2022-06-21T07:48:21.045" v="5" actId="20577"/>
          <ac:spMkLst>
            <pc:docMk/>
            <pc:sldMk cId="1455858111" sldId="262"/>
            <ac:spMk id="2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1:17.801" v="56" actId="20577"/>
        <pc:sldMkLst>
          <pc:docMk/>
          <pc:sldMk cId="1520012316" sldId="281"/>
        </pc:sldMkLst>
        <pc:spChg chg="mod">
          <ac:chgData name="MangiliAndre, Erika (NSPD)" userId="S::erika.mangiliandre@fao.org::5d76165a-6ecd-4164-8676-25542b342780" providerId="AD" clId="Web-{BC4D4EDD-239B-F127-32D3-8AE0FAB78D73}" dt="2022-06-21T07:51:17.801" v="56" actId="20577"/>
          <ac:spMkLst>
            <pc:docMk/>
            <pc:sldMk cId="1520012316" sldId="281"/>
            <ac:spMk id="2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48:54.937" v="10" actId="20577"/>
        <pc:sldMkLst>
          <pc:docMk/>
          <pc:sldMk cId="4044392927" sldId="283"/>
        </pc:sldMkLst>
        <pc:spChg chg="mod">
          <ac:chgData name="MangiliAndre, Erika (NSPD)" userId="S::erika.mangiliandre@fao.org::5d76165a-6ecd-4164-8676-25542b342780" providerId="AD" clId="Web-{BC4D4EDD-239B-F127-32D3-8AE0FAB78D73}" dt="2022-06-21T07:48:54.937" v="10" actId="20577"/>
          <ac:spMkLst>
            <pc:docMk/>
            <pc:sldMk cId="4044392927" sldId="283"/>
            <ac:spMk id="8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2:52.148" v="62" actId="20577"/>
        <pc:sldMkLst>
          <pc:docMk/>
          <pc:sldMk cId="675138906" sldId="285"/>
        </pc:sldMkLst>
        <pc:spChg chg="mod">
          <ac:chgData name="MangiliAndre, Erika (NSPD)" userId="S::erika.mangiliandre@fao.org::5d76165a-6ecd-4164-8676-25542b342780" providerId="AD" clId="Web-{BC4D4EDD-239B-F127-32D3-8AE0FAB78D73}" dt="2022-06-21T07:52:52.148" v="62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8:40.597" v="125" actId="1076"/>
        <pc:sldMkLst>
          <pc:docMk/>
          <pc:sldMk cId="1540914145" sldId="286"/>
        </pc:sldMkLst>
        <pc:spChg chg="mod">
          <ac:chgData name="MangiliAndre, Erika (NSPD)" userId="S::erika.mangiliandre@fao.org::5d76165a-6ecd-4164-8676-25542b342780" providerId="AD" clId="Web-{BC4D4EDD-239B-F127-32D3-8AE0FAB78D73}" dt="2022-06-21T07:58:28.784" v="122" actId="1076"/>
          <ac:spMkLst>
            <pc:docMk/>
            <pc:sldMk cId="1540914145" sldId="286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BC4D4EDD-239B-F127-32D3-8AE0FAB78D73}" dt="2022-06-21T07:58:37.175" v="124" actId="1076"/>
          <ac:spMkLst>
            <pc:docMk/>
            <pc:sldMk cId="1540914145" sldId="286"/>
            <ac:spMk id="16" creationId="{3F7D58E8-07C6-466E-A977-5D258B13705B}"/>
          </ac:spMkLst>
        </pc:spChg>
        <pc:grpChg chg="mod">
          <ac:chgData name="MangiliAndre, Erika (NSPD)" userId="S::erika.mangiliandre@fao.org::5d76165a-6ecd-4164-8676-25542b342780" providerId="AD" clId="Web-{BC4D4EDD-239B-F127-32D3-8AE0FAB78D73}" dt="2022-06-21T07:58:40.597" v="125" actId="1076"/>
          <ac:grpSpMkLst>
            <pc:docMk/>
            <pc:sldMk cId="1540914145" sldId="286"/>
            <ac:grpSpMk id="10" creationId="{449105BE-F543-47E6-B1E7-FC06F4D07556}"/>
          </ac:grpSpMkLst>
        </pc:grpChg>
      </pc:sldChg>
    </pc:docChg>
  </pc:docChgLst>
  <pc:docChgLst>
    <pc:chgData name="MangiliAndre, Erika (NSPD)" userId="S::erika.mangiliandre@fao.org::5d76165a-6ecd-4164-8676-25542b342780" providerId="AD" clId="Web-{BAE9E0AF-850A-6AFA-B084-D5AC7E9B9B1E}"/>
    <pc:docChg chg="">
      <pc:chgData name="MangiliAndre, Erika (NSPD)" userId="S::erika.mangiliandre@fao.org::5d76165a-6ecd-4164-8676-25542b342780" providerId="AD" clId="Web-{BAE9E0AF-850A-6AFA-B084-D5AC7E9B9B1E}" dt="2022-06-22T13:31:08.329" v="0"/>
      <pc:docMkLst>
        <pc:docMk/>
      </pc:docMkLst>
      <pc:sldChg chg="modCm">
        <pc:chgData name="MangiliAndre, Erika (NSPD)" userId="S::erika.mangiliandre@fao.org::5d76165a-6ecd-4164-8676-25542b342780" providerId="AD" clId="Web-{BAE9E0AF-850A-6AFA-B084-D5AC7E9B9B1E}" dt="2022-06-22T13:31:08.329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20DCB60B-0020-F5B2-4199-D01FB018E8D1}"/>
    <pc:docChg chg="modSld">
      <pc:chgData name="MangiliAndre, Erika (NSPD)" userId="S::erika.mangiliandre@fao.org::5d76165a-6ecd-4164-8676-25542b342780" providerId="AD" clId="Web-{20DCB60B-0020-F5B2-4199-D01FB018E8D1}" dt="2022-06-17T11:58:35.271" v="0"/>
      <pc:docMkLst>
        <pc:docMk/>
      </pc:docMkLst>
      <pc:sldChg chg="modSp">
        <pc:chgData name="MangiliAndre, Erika (NSPD)" userId="S::erika.mangiliandre@fao.org::5d76165a-6ecd-4164-8676-25542b342780" providerId="AD" clId="Web-{20DCB60B-0020-F5B2-4199-D01FB018E8D1}" dt="2022-06-17T11:58:35.271" v="0"/>
        <pc:sldMkLst>
          <pc:docMk/>
          <pc:sldMk cId="2298326437" sldId="278"/>
        </pc:sldMkLst>
        <pc:spChg chg="ord">
          <ac:chgData name="MangiliAndre, Erika (NSPD)" userId="S::erika.mangiliandre@fao.org::5d76165a-6ecd-4164-8676-25542b342780" providerId="AD" clId="Web-{20DCB60B-0020-F5B2-4199-D01FB018E8D1}" dt="2022-06-17T11:58:35.271" v="0"/>
          <ac:spMkLst>
            <pc:docMk/>
            <pc:sldMk cId="2298326437" sldId="278"/>
            <ac:spMk id="7" creationId="{00000000-0000-0000-0000-000000000000}"/>
          </ac:spMkLst>
        </pc:spChg>
      </pc:sldChg>
    </pc:docChg>
  </pc:docChgLst>
  <pc:docChgLst>
    <pc:chgData name="MangiliAndre, Erika (NSPD)" userId="S::erika.mangiliandre@fao.org::5d76165a-6ecd-4164-8676-25542b342780" providerId="AD" clId="Web-{B1073F46-F161-9A02-0FE1-44E3A448E920}"/>
    <pc:docChg chg="addSld modSld">
      <pc:chgData name="MangiliAndre, Erika (NSPD)" userId="S::erika.mangiliandre@fao.org::5d76165a-6ecd-4164-8676-25542b342780" providerId="AD" clId="Web-{B1073F46-F161-9A02-0FE1-44E3A448E920}" dt="2022-06-21T11:51:42.225" v="45" actId="20577"/>
      <pc:docMkLst>
        <pc:docMk/>
      </pc:docMkLst>
      <pc:sldChg chg="modSp modCm">
        <pc:chgData name="MangiliAndre, Erika (NSPD)" userId="S::erika.mangiliandre@fao.org::5d76165a-6ecd-4164-8676-25542b342780" providerId="AD" clId="Web-{B1073F46-F161-9A02-0FE1-44E3A448E920}" dt="2022-06-21T11:46:54.279" v="2" actId="20577"/>
        <pc:sldMkLst>
          <pc:docMk/>
          <pc:sldMk cId="4044392927" sldId="283"/>
        </pc:sldMkLst>
        <pc:spChg chg="mod">
          <ac:chgData name="MangiliAndre, Erika (NSPD)" userId="S::erika.mangiliandre@fao.org::5d76165a-6ecd-4164-8676-25542b342780" providerId="AD" clId="Web-{B1073F46-F161-9A02-0FE1-44E3A448E920}" dt="2022-06-21T11:46:54.279" v="2" actId="20577"/>
          <ac:spMkLst>
            <pc:docMk/>
            <pc:sldMk cId="4044392927" sldId="283"/>
            <ac:spMk id="8" creationId="{00000000-0000-0000-0000-000000000000}"/>
          </ac:spMkLst>
        </pc:spChg>
      </pc:sldChg>
      <pc:sldChg chg="modSp">
        <pc:chgData name="MangiliAndre, Erika (NSPD)" userId="S::erika.mangiliandre@fao.org::5d76165a-6ecd-4164-8676-25542b342780" providerId="AD" clId="Web-{B1073F46-F161-9A02-0FE1-44E3A448E920}" dt="2022-06-21T11:51:42.225" v="45" actId="20577"/>
        <pc:sldMkLst>
          <pc:docMk/>
          <pc:sldMk cId="675138906" sldId="285"/>
        </pc:sldMkLst>
        <pc:spChg chg="mod">
          <ac:chgData name="MangiliAndre, Erika (NSPD)" userId="S::erika.mangiliandre@fao.org::5d76165a-6ecd-4164-8676-25542b342780" providerId="AD" clId="Web-{B1073F46-F161-9A02-0FE1-44E3A448E920}" dt="2022-06-21T11:51:42.225" v="45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addSp delSp modSp">
        <pc:chgData name="MangiliAndre, Erika (NSPD)" userId="S::erika.mangiliandre@fao.org::5d76165a-6ecd-4164-8676-25542b342780" providerId="AD" clId="Web-{B1073F46-F161-9A02-0FE1-44E3A448E920}" dt="2022-06-21T11:47:37.359" v="5"/>
        <pc:sldMkLst>
          <pc:docMk/>
          <pc:sldMk cId="1540914145" sldId="286"/>
        </pc:sldMkLst>
        <pc:spChg chg="add del mod">
          <ac:chgData name="MangiliAndre, Erika (NSPD)" userId="S::erika.mangiliandre@fao.org::5d76165a-6ecd-4164-8676-25542b342780" providerId="AD" clId="Web-{B1073F46-F161-9A02-0FE1-44E3A448E920}" dt="2022-06-21T11:47:37.359" v="5"/>
          <ac:spMkLst>
            <pc:docMk/>
            <pc:sldMk cId="1540914145" sldId="286"/>
            <ac:spMk id="4" creationId="{D690F9FA-B879-5B43-480A-63B446307799}"/>
          </ac:spMkLst>
        </pc:spChg>
      </pc:sldChg>
      <pc:sldChg chg="modSp add replId">
        <pc:chgData name="MangiliAndre, Erika (NSPD)" userId="S::erika.mangiliandre@fao.org::5d76165a-6ecd-4164-8676-25542b342780" providerId="AD" clId="Web-{B1073F46-F161-9A02-0FE1-44E3A448E920}" dt="2022-06-21T11:49:47.722" v="44"/>
        <pc:sldMkLst>
          <pc:docMk/>
          <pc:sldMk cId="890666133" sldId="287"/>
        </pc:sldMkLst>
        <pc:spChg chg="mod">
          <ac:chgData name="MangiliAndre, Erika (NSPD)" userId="S::erika.mangiliandre@fao.org::5d76165a-6ecd-4164-8676-25542b342780" providerId="AD" clId="Web-{B1073F46-F161-9A02-0FE1-44E3A448E920}" dt="2022-06-21T11:49:02.095" v="24" actId="20577"/>
          <ac:spMkLst>
            <pc:docMk/>
            <pc:sldMk cId="890666133" sldId="287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59" v="40"/>
          <ac:spMkLst>
            <pc:docMk/>
            <pc:sldMk cId="890666133" sldId="287"/>
            <ac:spMk id="25" creationId="{2B12C55B-DAD1-42C8-AE72-6E77C12BEF30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75" v="41"/>
          <ac:spMkLst>
            <pc:docMk/>
            <pc:sldMk cId="890666133" sldId="287"/>
            <ac:spMk id="26" creationId="{5B0F908D-3889-415C-9E20-F43ADD206661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91" v="42"/>
          <ac:spMkLst>
            <pc:docMk/>
            <pc:sldMk cId="890666133" sldId="287"/>
            <ac:spMk id="27" creationId="{472DEF72-18E2-46E2-AE15-BA6408AFE777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706" v="43"/>
          <ac:spMkLst>
            <pc:docMk/>
            <pc:sldMk cId="890666133" sldId="287"/>
            <ac:spMk id="28" creationId="{F491845F-DEA3-4377-BAAE-4A2570EAA035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722" v="44"/>
          <ac:spMkLst>
            <pc:docMk/>
            <pc:sldMk cId="890666133" sldId="287"/>
            <ac:spMk id="29" creationId="{D4060725-D7CD-4E2C-9735-90EE478FFD14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36.925" v="29"/>
          <ac:spMkLst>
            <pc:docMk/>
            <pc:sldMk cId="890666133" sldId="287"/>
            <ac:spMk id="30" creationId="{3F7D58E8-07C6-466E-A977-5D258B13705B}"/>
          </ac:spMkLst>
        </pc:spChg>
      </pc:sldChg>
    </pc:docChg>
  </pc:docChgLst>
  <pc:docChgLst>
    <pc:chgData name="Peterson, Barbara (NSP)" userId="S::barbara.peterson@fao.org::4a3c5689-ce26-4a0b-ba79-9ffb1c0b9846" providerId="AD" clId="Web-{AA522EE9-E4C2-BD51-15A1-1473CD206B35}"/>
    <pc:docChg chg="">
      <pc:chgData name="Peterson, Barbara (NSP)" userId="S::barbara.peterson@fao.org::4a3c5689-ce26-4a0b-ba79-9ffb1c0b9846" providerId="AD" clId="Web-{AA522EE9-E4C2-BD51-15A1-1473CD206B35}" dt="2022-06-21T15:35:37.354" v="0"/>
      <pc:docMkLst>
        <pc:docMk/>
      </pc:docMkLst>
      <pc:sldChg chg="addCm">
        <pc:chgData name="Peterson, Barbara (NSP)" userId="S::barbara.peterson@fao.org::4a3c5689-ce26-4a0b-ba79-9ffb1c0b9846" providerId="AD" clId="Web-{AA522EE9-E4C2-BD51-15A1-1473CD206B35}" dt="2022-06-21T15:35:37.354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6049DC91-D079-E767-45F2-CD93A817204A}"/>
    <pc:docChg chg="modSld">
      <pc:chgData name="MangiliAndre, Erika (NSPD)" userId="S::erika.mangiliandre@fao.org::5d76165a-6ecd-4164-8676-25542b342780" providerId="AD" clId="Web-{6049DC91-D079-E767-45F2-CD93A817204A}" dt="2022-06-21T17:58:36.780" v="2"/>
      <pc:docMkLst>
        <pc:docMk/>
      </pc:docMkLst>
      <pc:sldChg chg="addAnim delAnim modAnim">
        <pc:chgData name="MangiliAndre, Erika (NSPD)" userId="S::erika.mangiliandre@fao.org::5d76165a-6ecd-4164-8676-25542b342780" providerId="AD" clId="Web-{6049DC91-D079-E767-45F2-CD93A817204A}" dt="2022-06-21T17:58:36.780" v="2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EB390D5F-C85C-769D-F86A-56CB02DF9DF3}"/>
    <pc:docChg chg="modSld">
      <pc:chgData name="MangiliAndre, Erika (NSPD)" userId="S::erika.mangiliandre@fao.org::5d76165a-6ecd-4164-8676-25542b342780" providerId="AD" clId="Web-{EB390D5F-C85C-769D-F86A-56CB02DF9DF3}" dt="2022-06-21T17:42:11.161" v="22"/>
      <pc:docMkLst>
        <pc:docMk/>
      </pc:docMkLst>
      <pc:sldChg chg="addSp modSp modCm">
        <pc:chgData name="MangiliAndre, Erika (NSPD)" userId="S::erika.mangiliandre@fao.org::5d76165a-6ecd-4164-8676-25542b342780" providerId="AD" clId="Web-{EB390D5F-C85C-769D-F86A-56CB02DF9DF3}" dt="2022-06-21T17:42:11.161" v="22"/>
        <pc:sldMkLst>
          <pc:docMk/>
          <pc:sldMk cId="1540914145" sldId="286"/>
        </pc:sldMkLst>
        <pc:spChg chg="mod">
          <ac:chgData name="MangiliAndre, Erika (NSPD)" userId="S::erika.mangiliandre@fao.org::5d76165a-6ecd-4164-8676-25542b342780" providerId="AD" clId="Web-{EB390D5F-C85C-769D-F86A-56CB02DF9DF3}" dt="2022-06-21T17:41:15.688" v="21" actId="20577"/>
          <ac:spMkLst>
            <pc:docMk/>
            <pc:sldMk cId="1540914145" sldId="286"/>
            <ac:spMk id="2" creationId="{00000000-0000-0000-0000-000000000000}"/>
          </ac:spMkLst>
        </pc:spChg>
        <pc:picChg chg="add mod">
          <ac:chgData name="MangiliAndre, Erika (NSPD)" userId="S::erika.mangiliandre@fao.org::5d76165a-6ecd-4164-8676-25542b342780" providerId="AD" clId="Web-{EB390D5F-C85C-769D-F86A-56CB02DF9DF3}" dt="2022-06-21T17:41:07.219" v="20" actId="14100"/>
          <ac:picMkLst>
            <pc:docMk/>
            <pc:sldMk cId="1540914145" sldId="286"/>
            <ac:picMk id="4" creationId="{D7B98B29-CA3C-97F6-52CB-C77DF9461107}"/>
          </ac:picMkLst>
        </pc:picChg>
        <pc:picChg chg="add mod">
          <ac:chgData name="MangiliAndre, Erika (NSPD)" userId="S::erika.mangiliandre@fao.org::5d76165a-6ecd-4164-8676-25542b342780" providerId="AD" clId="Web-{EB390D5F-C85C-769D-F86A-56CB02DF9DF3}" dt="2022-06-21T17:40:46.436" v="19" actId="1076"/>
          <ac:picMkLst>
            <pc:docMk/>
            <pc:sldMk cId="1540914145" sldId="286"/>
            <ac:picMk id="5" creationId="{8C7726FE-7978-D81D-1D8A-67E1B94A8050}"/>
          </ac:picMkLst>
        </pc:picChg>
      </pc:sldChg>
    </pc:docChg>
  </pc:docChgLst>
  <pc:docChgLst>
    <pc:chgData name="Moreira, Adriana (NSP)" userId="S::adriana.moreira@fao.org::47c2bc3d-984a-4d3c-9ba2-255a42491b08" providerId="AD" clId="Web-{B57C13BA-FE9E-320A-5E2A-2A1E6C50D5CE}"/>
    <pc:docChg chg="modSld">
      <pc:chgData name="Moreira, Adriana (NSP)" userId="S::adriana.moreira@fao.org::47c2bc3d-984a-4d3c-9ba2-255a42491b08" providerId="AD" clId="Web-{B57C13BA-FE9E-320A-5E2A-2A1E6C50D5CE}" dt="2022-06-17T14:09:13.840" v="0" actId="14100"/>
      <pc:docMkLst>
        <pc:docMk/>
      </pc:docMkLst>
      <pc:sldChg chg="modSp">
        <pc:chgData name="Moreira, Adriana (NSP)" userId="S::adriana.moreira@fao.org::47c2bc3d-984a-4d3c-9ba2-255a42491b08" providerId="AD" clId="Web-{B57C13BA-FE9E-320A-5E2A-2A1E6C50D5CE}" dt="2022-06-17T14:09:13.840" v="0" actId="14100"/>
        <pc:sldMkLst>
          <pc:docMk/>
          <pc:sldMk cId="1520012316" sldId="281"/>
        </pc:sldMkLst>
        <pc:spChg chg="mod">
          <ac:chgData name="Moreira, Adriana (NSP)" userId="S::adriana.moreira@fao.org::47c2bc3d-984a-4d3c-9ba2-255a42491b08" providerId="AD" clId="Web-{B57C13BA-FE9E-320A-5E2A-2A1E6C50D5CE}" dt="2022-06-17T14:09:13.840" v="0" actId="14100"/>
          <ac:spMkLst>
            <pc:docMk/>
            <pc:sldMk cId="1520012316" sldId="281"/>
            <ac:spMk id="11" creationId="{07BFF91D-ED6F-4D95-8115-4D5320CB0019}"/>
          </ac:spMkLst>
        </pc:spChg>
      </pc:sldChg>
    </pc:docChg>
  </pc:docChgLst>
  <pc:docChgLst>
    <pc:chgData name="Moreira, Adriana (NSP)" userId="S::adriana.moreira@fao.org::47c2bc3d-984a-4d3c-9ba2-255a42491b08" providerId="AD" clId="Web-{5503DAB9-9A2B-A002-885D-663BD0ED6606}"/>
    <pc:docChg chg="modSld">
      <pc:chgData name="Moreira, Adriana (NSP)" userId="S::adriana.moreira@fao.org::47c2bc3d-984a-4d3c-9ba2-255a42491b08" providerId="AD" clId="Web-{5503DAB9-9A2B-A002-885D-663BD0ED6606}" dt="2022-06-21T12:02:33.882" v="7"/>
      <pc:docMkLst>
        <pc:docMk/>
      </pc:docMkLst>
      <pc:sldChg chg="modSp">
        <pc:chgData name="Moreira, Adriana (NSP)" userId="S::adriana.moreira@fao.org::47c2bc3d-984a-4d3c-9ba2-255a42491b08" providerId="AD" clId="Web-{5503DAB9-9A2B-A002-885D-663BD0ED6606}" dt="2022-06-21T12:02:33.882" v="7"/>
        <pc:sldMkLst>
          <pc:docMk/>
          <pc:sldMk cId="2605307989" sldId="282"/>
        </pc:sldMkLst>
        <pc:graphicFrameChg chg="mod modGraphic">
          <ac:chgData name="Moreira, Adriana (NSP)" userId="S::adriana.moreira@fao.org::47c2bc3d-984a-4d3c-9ba2-255a42491b08" providerId="AD" clId="Web-{5503DAB9-9A2B-A002-885D-663BD0ED6606}" dt="2022-06-21T12:02:33.882" v="7"/>
          <ac:graphicFrameMkLst>
            <pc:docMk/>
            <pc:sldMk cId="2605307989" sldId="282"/>
            <ac:graphicFrameMk id="23" creationId="{00000000-0000-0000-0000-000000000000}"/>
          </ac:graphicFrameMkLst>
        </pc:graphicFrameChg>
      </pc:sldChg>
      <pc:sldChg chg="modSp modCm">
        <pc:chgData name="Moreira, Adriana (NSP)" userId="S::adriana.moreira@fao.org::47c2bc3d-984a-4d3c-9ba2-255a42491b08" providerId="AD" clId="Web-{5503DAB9-9A2B-A002-885D-663BD0ED6606}" dt="2022-06-21T12:01:44.067" v="5" actId="20577"/>
        <pc:sldMkLst>
          <pc:docMk/>
          <pc:sldMk cId="1540914145" sldId="286"/>
        </pc:sldMkLst>
        <pc:spChg chg="mod">
          <ac:chgData name="Moreira, Adriana (NSP)" userId="S::adriana.moreira@fao.org::47c2bc3d-984a-4d3c-9ba2-255a42491b08" providerId="AD" clId="Web-{5503DAB9-9A2B-A002-885D-663BD0ED6606}" dt="2022-06-21T12:01:44.067" v="5" actId="20577"/>
          <ac:spMkLst>
            <pc:docMk/>
            <pc:sldMk cId="1540914145" sldId="286"/>
            <ac:spMk id="2" creationId="{00000000-0000-0000-0000-000000000000}"/>
          </ac:spMkLst>
        </pc:spChg>
      </pc:sldChg>
    </pc:docChg>
  </pc:docChgLst>
  <pc:docChgLst>
    <pc:chgData name="MangiliAndre, Erika (NSPD)" userId="S::erika.mangiliandre@fao.org::5d76165a-6ecd-4164-8676-25542b342780" providerId="AD" clId="Web-{1C778405-AC62-071D-0274-12FE6DEC6B95}"/>
    <pc:docChg chg="modSld">
      <pc:chgData name="MangiliAndre, Erika (NSPD)" userId="S::erika.mangiliandre@fao.org::5d76165a-6ecd-4164-8676-25542b342780" providerId="AD" clId="Web-{1C778405-AC62-071D-0274-12FE6DEC6B95}" dt="2022-06-21T14:03:43.255" v="10" actId="1076"/>
      <pc:docMkLst>
        <pc:docMk/>
      </pc:docMkLst>
      <pc:sldChg chg="modCm">
        <pc:chgData name="MangiliAndre, Erika (NSPD)" userId="S::erika.mangiliandre@fao.org::5d76165a-6ecd-4164-8676-25542b342780" providerId="AD" clId="Web-{1C778405-AC62-071D-0274-12FE6DEC6B95}" dt="2022-06-21T14:01:53.627" v="1"/>
        <pc:sldMkLst>
          <pc:docMk/>
          <pc:sldMk cId="1455858111" sldId="262"/>
        </pc:sldMkLst>
      </pc:sldChg>
      <pc:sldChg chg="modSp">
        <pc:chgData name="MangiliAndre, Erika (NSPD)" userId="S::erika.mangiliandre@fao.org::5d76165a-6ecd-4164-8676-25542b342780" providerId="AD" clId="Web-{1C778405-AC62-071D-0274-12FE6DEC6B95}" dt="2022-06-21T14:03:43.255" v="10" actId="1076"/>
        <pc:sldMkLst>
          <pc:docMk/>
          <pc:sldMk cId="4292115839" sldId="277"/>
        </pc:sldMkLst>
        <pc:graphicFrameChg chg="mod">
          <ac:chgData name="MangiliAndre, Erika (NSPD)" userId="S::erika.mangiliandre@fao.org::5d76165a-6ecd-4164-8676-25542b342780" providerId="AD" clId="Web-{1C778405-AC62-071D-0274-12FE6DEC6B95}" dt="2022-06-21T14:03:43.255" v="10" actId="1076"/>
          <ac:graphicFrameMkLst>
            <pc:docMk/>
            <pc:sldMk cId="4292115839" sldId="277"/>
            <ac:graphicFrameMk id="23" creationId="{00000000-0000-0000-0000-000000000000}"/>
          </ac:graphicFrameMkLst>
        </pc:graphicFrameChg>
      </pc:sldChg>
      <pc:sldChg chg="modCm">
        <pc:chgData name="MangiliAndre, Erika (NSPD)" userId="S::erika.mangiliandre@fao.org::5d76165a-6ecd-4164-8676-25542b342780" providerId="AD" clId="Web-{1C778405-AC62-071D-0274-12FE6DEC6B95}" dt="2022-06-21T14:02:00.893" v="2"/>
        <pc:sldMkLst>
          <pc:docMk/>
          <pc:sldMk cId="1520012316" sldId="281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1:46.377" v="0"/>
        <pc:sldMkLst>
          <pc:docMk/>
          <pc:sldMk cId="4044392927" sldId="283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2:26.612" v="4"/>
        <pc:sldMkLst>
          <pc:docMk/>
          <pc:sldMk cId="675138906" sldId="285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3:07.348" v="7"/>
        <pc:sldMkLst>
          <pc:docMk/>
          <pc:sldMk cId="1540914145" sldId="286"/>
        </pc:sldMkLst>
      </pc:sldChg>
    </pc:docChg>
  </pc:docChgLst>
</pc:chgInfo>
</file>

<file path=ppt/comments/modernComment_106_56C6A1B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92F20B6-C6B8-4DCD-943E-50EB296598F5}" authorId="{95230D79-A227-B1DC-B2C9-B7B2C9E77826}" status="resolved" created="2022-06-20T18:34:07.086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455858111" sldId="262"/>
      <ac:spMk id="2" creationId="{00000000-0000-0000-0000-000000000000}"/>
      <ac:txMk cp="46" len="3">
        <ac:context len="65" hash="4050624715"/>
      </ac:txMk>
    </ac:txMkLst>
    <p188:pos x="752928" y="526142"/>
    <p188:replyLst>
      <p188:reply id="{4F2B765E-E3EF-4ECF-95B6-73F2771DE080}" authorId="{0A063B6D-7070-110E-6326-43138E44D06B}" created="2022-06-21T07:48:13.358">
        <p188:txBody>
          <a:bodyPr/>
          <a:lstStyle/>
          <a:p>
            <a:r>
              <a:rPr lang="en-US"/>
              <a:t>Thanks</a:t>
            </a:r>
          </a:p>
        </p188:txBody>
      </p188:reply>
    </p188:replyLst>
    <p188:txBody>
      <a:bodyPr/>
      <a:lstStyle/>
      <a:p>
        <a:r>
          <a:rPr lang="en-US"/>
          <a:t>these objectives?</a:t>
        </a:r>
      </a:p>
    </p188:txBody>
  </p188:cm>
</p188:cmLst>
</file>

<file path=ppt/comments/modernComment_119_5A998C1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7DACE6D-BE69-419A-A633-EBE27331E7CF}" authorId="{95230D79-A227-B1DC-B2C9-B7B2C9E77826}" status="resolved" created="2022-06-20T18:38:42.015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20012316" sldId="281"/>
      <ac:spMk id="2" creationId="{00000000-0000-0000-0000-000000000000}"/>
      <ac:txMk cp="0" len="3">
        <ac:context len="297" hash="1421202740"/>
      </ac:txMk>
    </ac:txMkLst>
    <p188:pos x="822613" y="216477"/>
    <p188:replyLst>
      <p188:reply id="{65D3D11B-DA46-4813-BB4F-06D2716EC975}" authorId="{0A063B6D-7070-110E-6326-43138E44D06B}" created="2022-06-21T07:49:25.626">
        <p188:txBody>
          <a:bodyPr/>
          <a:lstStyle/>
          <a:p>
            <a:r>
              <a:rPr lang="en-US"/>
              <a:t>Better, thanks</a:t>
            </a:r>
          </a:p>
        </p188:txBody>
      </p188:reply>
    </p188:replyLst>
    <p188:txBody>
      <a:bodyPr/>
      <a:lstStyle/>
      <a:p>
        <a:r>
          <a:rPr lang="en-US"/>
          <a:t>or "The CPM FG on C &amp; P Standards presented their report to CPM- 14 (2019)."</a:t>
        </a:r>
      </a:p>
    </p188:txBody>
  </p188:cm>
</p188:cmLst>
</file>

<file path=ppt/comments/modernComment_11B_F11089D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557B1BF-BED3-4F5B-A91E-885CAAB594BC}" authorId="{95230D79-A227-B1DC-B2C9-B7B2C9E77826}" status="resolved" created="2022-06-20T18:35:30.213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44392927" sldId="283"/>
      <ac:spMk id="8" creationId="{00000000-0000-0000-0000-000000000000}"/>
      <ac:txMk cp="120" len="19">
        <ac:context len="259" hash="4000564266"/>
      </ac:txMk>
    </ac:txMkLst>
    <p188:pos x="3546928" y="1487714"/>
    <p188:replyLst>
      <p188:reply id="{E122E5FF-8EED-4C4B-B931-6E456458E88C}" authorId="{0A063B6D-7070-110E-6326-43138E44D06B}" created="2022-06-21T07:48:40.562">
        <p188:txBody>
          <a:bodyPr/>
          <a:lstStyle/>
          <a:p>
            <a:r>
              <a:rPr lang="en-US"/>
              <a:t>OK, thanks</a:t>
            </a:r>
          </a:p>
        </p188:txBody>
      </p188:reply>
    </p188:replyLst>
    <p188:txBody>
      <a:bodyPr/>
      <a:lstStyle/>
      <a:p>
        <a:r>
          <a:rPr lang="en-US"/>
          <a:t>Shorten to "optimize efficiency of"</a:t>
        </a:r>
      </a:p>
    </p188:txBody>
  </p188:cm>
</p188:cmLst>
</file>

<file path=ppt/comments/modernComment_11D_283DCD5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BE1F0DC-AE00-4070-B212-3D093B78FC91}" authorId="{95230D79-A227-B1DC-B2C9-B7B2C9E77826}" status="resolved" created="2022-06-20T20:21:00.731" complete="100000">
    <pc:sldMkLst xmlns:pc="http://schemas.microsoft.com/office/powerpoint/2013/main/command">
      <pc:docMk/>
      <pc:sldMk cId="675138906" sldId="285"/>
    </pc:sldMkLst>
    <p188:replyLst>
      <p188:reply id="{DBD313FC-3CA6-44B7-8F36-D2BE6ADF53C5}" authorId="{0A063B6D-7070-110E-6326-43138E44D06B}" created="2022-06-21T07:52:03.834">
        <p188:txBody>
          <a:bodyPr/>
          <a:lstStyle/>
          <a:p>
            <a:r>
              <a:rPr lang="en-US"/>
              <a:t>2021. In 2020 the CPM was cancelled. I'll add a slide to clarify it. </a:t>
            </a:r>
          </a:p>
        </p188:txBody>
      </p188:reply>
    </p188:replyLst>
    <p188:txBody>
      <a:bodyPr/>
      <a:lstStyle/>
      <a:p>
        <a:r>
          <a:rPr lang="en-US"/>
          <a:t>In 2020 or 2021? </a:t>
        </a:r>
      </a:p>
    </p188:txBody>
  </p188:cm>
  <p188:cm id="{7A021881-B3BF-42EC-A815-48AE930B0041}" authorId="{95230D79-A227-B1DC-B2C9-B7B2C9E77826}" status="resolved" created="2022-06-20T20:24:03.921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75138906" sldId="285"/>
      <ac:spMk id="4" creationId="{00000000-0000-0000-0000-000000000000}"/>
    </ac:deMkLst>
    <p188:replyLst>
      <p188:reply id="{17AD2951-5A87-4754-9807-3F076485FFC9}" authorId="{0A063B6D-7070-110E-6326-43138E44D06B}" created="2022-06-21T07:52:41.210">
        <p188:txBody>
          <a:bodyPr/>
          <a:lstStyle/>
          <a:p>
            <a:r>
              <a:rPr lang="en-US"/>
              <a:t>Agree</a:t>
            </a:r>
          </a:p>
        </p188:txBody>
      </p188:reply>
    </p188:replyLst>
    <p188:txBody>
      <a:bodyPr/>
      <a:lstStyle/>
      <a:p>
        <a:r>
          <a:rPr lang="en-US"/>
          <a:t>Perhaps this bullet could be deleted from this slide and the next slide could state that the topic was added to the LOT with a priority level of 1?</a:t>
        </a:r>
      </a:p>
    </p188:txBody>
  </p188:cm>
</p188:cmLst>
</file>

<file path=ppt/comments/modernComment_11E_5BD87BE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7DFB375-48CC-42D0-BB4B-B21D8755264A}" authorId="{95230D79-A227-B1DC-B2C9-B7B2C9E77826}" status="resolved" created="2022-06-20T20:21:15.825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74">
        <ac:context len="705" hash="2778328801"/>
      </ac:txMk>
    </ac:txMkLst>
    <p188:pos x="8617857" y="172357"/>
    <p188:replyLst>
      <p188:reply id="{CCE17ADF-CDB9-429C-B606-5173BB76BF65}" authorId="{0A063B6D-7070-110E-6326-43138E44D06B}" created="2022-06-21T14:02:59.066">
        <p188:txBody>
          <a:bodyPr/>
          <a:lstStyle/>
          <a:p>
            <a:r>
              <a:rPr lang="en-US"/>
              <a:t>It doesn't have a QR code</a:t>
            </a:r>
          </a:p>
        </p188:txBody>
      </p188:reply>
    </p188:replyLst>
    <p188:txBody>
      <a:bodyPr/>
      <a:lstStyle/>
      <a:p>
        <a:r>
          <a:rPr lang="en-US"/>
          <a:t>or a QR code?</a:t>
        </a:r>
      </a:p>
    </p188:txBody>
  </p188:cm>
  <p188:cm id="{01D5F783-B365-45C8-B73D-0734C353410B}" authorId="{95230D79-A227-B1DC-B2C9-B7B2C9E77826}" status="resolved" created="2022-06-20T20:22:13.607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87" len="7">
        <ac:context len="705" hash="2778328801"/>
      </ac:txMk>
    </ac:txMkLst>
    <p188:pos x="1850571" y="952499"/>
    <p188:replyLst>
      <p188:reply id="{198F5E08-B832-4133-B1A2-1FA1A3724CBD}" authorId="{0A063B6D-7070-110E-6326-43138E44D06B}" created="2022-06-21T07:57:22.829">
        <p188:txBody>
          <a:bodyPr/>
          <a:lstStyle/>
          <a:p>
            <a:r>
              <a:rPr lang="en-US"/>
              <a:t>Yes, done. Thanks</a:t>
            </a:r>
          </a:p>
        </p188:txBody>
      </p188:reply>
    </p188:replyLst>
    <p188:txBody>
      <a:bodyPr/>
      <a:lstStyle/>
      <a:p>
        <a:r>
          <a:rPr lang="en-US"/>
          <a:t>CPM 16 also added the mango topic to the LOT and made it a priority level 1</a:t>
        </a:r>
      </a:p>
    </p188:txBody>
  </p188:cm>
  <p188:cm id="{100601FB-BFF7-42E7-910F-0225AC3F9181}" authorId="{95230D79-A227-B1DC-B2C9-B7B2C9E77826}" status="resolved" created="2022-06-21T15:35:37.354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74">
        <ac:context len="705" hash="2778328801"/>
      </ac:txMk>
    </ac:txMkLst>
    <p188:pos x="8617857" y="172357"/>
    <p188:replyLst>
      <p188:reply id="{D61532EB-57AC-4A4B-A470-AE0AAA7564F7}" authorId="{0A063B6D-7070-110E-6326-43138E44D06B}" created="2022-06-21T15:53:14.545">
        <p188:txBody>
          <a:bodyPr/>
          <a:lstStyle/>
          <a:p>
            <a:r>
              <a:rPr lang="en-US"/>
              <a:t>I intend to mention that there is a link (like in the last bullet), but I can delete this </a:t>
            </a:r>
          </a:p>
        </p188:txBody>
      </p188:reply>
      <p188:reply id="{9637D1C3-D6FF-4254-A84B-3D1B45E0CB8A}" authorId="{0A063B6D-7070-110E-6326-43138E44D06B}" created="2022-06-21T17:42:11.161">
        <p188:txBody>
          <a:bodyPr/>
          <a:lstStyle/>
          <a:p>
            <a:r>
              <a:rPr lang="en-US"/>
              <a:t>[@Peterson, Barbara (NSP)], thanks. I'll leave both (links and QR codes) just in case.  </a:t>
            </a:r>
          </a:p>
        </p188:txBody>
      </p188:reply>
    </p188:replyLst>
    <p188:txBody>
      <a:bodyPr/>
      <a:lstStyle/>
      <a:p>
        <a:r>
          <a:rPr lang="en-US"/>
          <a:t>delete?</a:t>
        </a:r>
      </a:p>
    </p188:txBody>
  </p188:cm>
</p188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22/06/2022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1184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535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01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250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391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/>
              <a:t>ISPM 46: </a:t>
            </a:r>
            <a:r>
              <a:rPr lang="en-US" sz="1600" dirty="0">
                <a:solidFill>
                  <a:schemeClr val="bg1"/>
                </a:solidFill>
                <a:hlinkClick r:id="rId3"/>
              </a:rPr>
              <a:t>Commodity-specific standards for phytosanitary measures</a:t>
            </a:r>
            <a:endParaRPr lang="en-US" sz="16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506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5319" y="1379728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-6519" y="2362254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22654" y="20574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52400" y="1413710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chemeClr val="tx1"/>
                </a:solidFill>
              </a:rPr>
              <a:t>2022 IPPC Regional Workshops 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IPPC Commodity</a:t>
            </a:r>
            <a:r>
              <a:rPr lang="en-US" baseline="0">
                <a:solidFill>
                  <a:srgbClr val="00825F"/>
                </a:solidFill>
              </a:rPr>
              <a:t> Standards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8/10/relationships/comments" Target="../comments/modernComment_106_56C6A1BF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B_F11089DF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9_5A998C1C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D_283DCD5A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E_5BD87BE1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hyperlink" Target="https://www.ippc.int/en/core-activities/standards-setting/expert-drafting-groups/technical-panels/technical-panel-on-commodity-standards/" TargetMode="External"/><Relationship Id="rId4" Type="http://schemas.openxmlformats.org/officeDocument/2006/relationships/hyperlink" Target="https://www.ippc.int/en/news/workshops-events/webinars/ippc-commodity-standards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8453" y="1828800"/>
            <a:ext cx="12192000" cy="449180"/>
          </a:xfrm>
        </p:spPr>
        <p:txBody>
          <a:bodyPr/>
          <a:lstStyle/>
          <a:p>
            <a:r>
              <a:rPr lang="en-GB" sz="2400" b="1" dirty="0"/>
              <a:t>IPPC Commodity Standards: the start and some perspectives</a:t>
            </a:r>
            <a:r>
              <a:rPr lang="en-US" sz="2400" b="1" dirty="0"/>
              <a:t> </a:t>
            </a:r>
            <a:endParaRPr lang="en-US" sz="24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5562600"/>
            <a:ext cx="12192000" cy="245913"/>
          </a:xfrm>
        </p:spPr>
        <p:txBody>
          <a:bodyPr/>
          <a:lstStyle/>
          <a:p>
            <a:pPr algn="ctr"/>
            <a:r>
              <a:rPr lang="en-GB" sz="2400" dirty="0"/>
              <a:t>IPPC Secretariat</a:t>
            </a:r>
          </a:p>
          <a:p>
            <a:pPr algn="ctr"/>
            <a:r>
              <a:rPr lang="en-GB" sz="2400" dirty="0"/>
              <a:t>IPPC 2022 Regional Workshops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400800" cy="314325"/>
          </a:xfrm>
        </p:spPr>
        <p:txBody>
          <a:bodyPr/>
          <a:lstStyle/>
          <a:p>
            <a:pPr algn="ctr"/>
            <a:r>
              <a:rPr lang="en-GB" sz="3200"/>
              <a:t>Next steps – NPPOs and RPPOs</a:t>
            </a:r>
            <a:endParaRPr lang="en-US" sz="320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2286000" y="1447800"/>
            <a:ext cx="7526353" cy="26468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914400"/>
            <a:r>
              <a:rPr lang="en-GB" altLang="ko-KR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July to 30 September</a:t>
            </a:r>
          </a:p>
          <a:p>
            <a:pPr algn="just" defTabSz="914400"/>
            <a:endParaRPr lang="en-GB" altLang="ko-KR" b="1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 algn="just" defTabSz="91440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altLang="ko-KR" b="1" u="sng" dirty="0">
                <a:solidFill>
                  <a:srgbClr val="0070C0"/>
                </a:solidFill>
                <a:latin typeface="Calibri"/>
                <a:ea typeface="맑은 고딕"/>
                <a:cs typeface="Calibri"/>
              </a:rPr>
              <a:t>Consultation period:</a:t>
            </a:r>
            <a:r>
              <a:rPr lang="en-US" altLang="ko-KR" sz="1800" dirty="0">
                <a:solidFill>
                  <a:srgbClr val="000000"/>
                </a:solidFill>
                <a:latin typeface="Calibri"/>
                <a:ea typeface="맑은 고딕"/>
                <a:cs typeface="Calibri"/>
              </a:rPr>
              <a:t> </a:t>
            </a:r>
            <a:r>
              <a:rPr lang="en-US" altLang="ko-KR" sz="2000" dirty="0">
                <a:solidFill>
                  <a:srgbClr val="000000"/>
                </a:solidFill>
                <a:latin typeface="Calibri"/>
                <a:ea typeface="맑은 고딕"/>
                <a:cs typeface="Calibri"/>
              </a:rPr>
              <a:t>Draft specification on International movement of mango (</a:t>
            </a:r>
            <a:r>
              <a:rPr lang="en-US" altLang="ko-KR" sz="2000" i="1" dirty="0">
                <a:solidFill>
                  <a:srgbClr val="000000"/>
                </a:solidFill>
                <a:latin typeface="Calibri"/>
                <a:ea typeface="맑은 고딕"/>
                <a:cs typeface="Calibri"/>
              </a:rPr>
              <a:t>Mangifera indica</a:t>
            </a:r>
            <a:r>
              <a:rPr lang="en-US" altLang="ko-KR" sz="2000" dirty="0">
                <a:solidFill>
                  <a:srgbClr val="000000"/>
                </a:solidFill>
                <a:latin typeface="Calibri"/>
                <a:ea typeface="맑은 고딕"/>
                <a:cs typeface="Calibri"/>
              </a:rPr>
              <a:t>) fruit</a:t>
            </a:r>
            <a:endParaRPr lang="en-GB" altLang="ko-KR" sz="2000" dirty="0">
              <a:solidFill>
                <a:srgbClr val="000000"/>
              </a:solidFill>
              <a:latin typeface="Calibri"/>
              <a:ea typeface="맑은 고딕"/>
              <a:cs typeface="Calibri"/>
            </a:endParaRPr>
          </a:p>
          <a:p>
            <a:pPr algn="just" defTabSz="914400"/>
            <a:endParaRPr lang="en-GB" altLang="ko-KR" sz="1800" u="sng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en-US" altLang="ko-KR" sz="1800" u="sng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en-GB" altLang="ko-KR" sz="18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ko-KR" altLang="en-US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Freeform: Shape 164">
            <a:extLst>
              <a:ext uri="{FF2B5EF4-FFF2-40B4-BE49-F238E27FC236}">
                <a16:creationId xmlns:a16="http://schemas.microsoft.com/office/drawing/2014/main" id="{B48E4F15-C2C0-4518-8B22-34D0D4D25B0B}"/>
              </a:ext>
            </a:extLst>
          </p:cNvPr>
          <p:cNvSpPr/>
          <p:nvPr/>
        </p:nvSpPr>
        <p:spPr>
          <a:xfrm>
            <a:off x="457200" y="1573981"/>
            <a:ext cx="1524000" cy="2845619"/>
          </a:xfrm>
          <a:custGeom>
            <a:avLst/>
            <a:gdLst>
              <a:gd name="connsiteX0" fmla="*/ 1010278 w 1010660"/>
              <a:gd name="connsiteY0" fmla="*/ 1613160 h 1802203"/>
              <a:gd name="connsiteX1" fmla="*/ 998557 w 1010660"/>
              <a:gd name="connsiteY1" fmla="*/ 1603308 h 1802203"/>
              <a:gd name="connsiteX2" fmla="*/ 990404 w 1010660"/>
              <a:gd name="connsiteY2" fmla="*/ 1596344 h 1802203"/>
              <a:gd name="connsiteX3" fmla="*/ 988536 w 1010660"/>
              <a:gd name="connsiteY3" fmla="*/ 1584624 h 1802203"/>
              <a:gd name="connsiteX4" fmla="*/ 968322 w 1010660"/>
              <a:gd name="connsiteY4" fmla="*/ 1564241 h 1802203"/>
              <a:gd name="connsiteX5" fmla="*/ 871163 w 1010660"/>
              <a:gd name="connsiteY5" fmla="*/ 1548444 h 1802203"/>
              <a:gd name="connsiteX6" fmla="*/ 749714 w 1010660"/>
              <a:gd name="connsiteY6" fmla="*/ 1529589 h 1802203"/>
              <a:gd name="connsiteX7" fmla="*/ 717101 w 1010660"/>
              <a:gd name="connsiteY7" fmla="*/ 1522625 h 1802203"/>
              <a:gd name="connsiteX8" fmla="*/ 717441 w 1010660"/>
              <a:gd name="connsiteY8" fmla="*/ 1520417 h 1802203"/>
              <a:gd name="connsiteX9" fmla="*/ 740032 w 1010660"/>
              <a:gd name="connsiteY9" fmla="*/ 1517020 h 1802203"/>
              <a:gd name="connsiteX10" fmla="*/ 743769 w 1010660"/>
              <a:gd name="connsiteY10" fmla="*/ 1518379 h 1802203"/>
              <a:gd name="connsiteX11" fmla="*/ 750563 w 1010660"/>
              <a:gd name="connsiteY11" fmla="*/ 1523474 h 1802203"/>
              <a:gd name="connsiteX12" fmla="*/ 804069 w 1010660"/>
              <a:gd name="connsiteY12" fmla="*/ 1521946 h 1802203"/>
              <a:gd name="connsiteX13" fmla="*/ 813581 w 1010660"/>
              <a:gd name="connsiteY13" fmla="*/ 1509036 h 1802203"/>
              <a:gd name="connsiteX14" fmla="*/ 816129 w 1010660"/>
              <a:gd name="connsiteY14" fmla="*/ 1490522 h 1802203"/>
              <a:gd name="connsiteX15" fmla="*/ 806277 w 1010660"/>
              <a:gd name="connsiteY15" fmla="*/ 1469459 h 1802203"/>
              <a:gd name="connsiteX16" fmla="*/ 798124 w 1010660"/>
              <a:gd name="connsiteY16" fmla="*/ 1455871 h 1802203"/>
              <a:gd name="connsiteX17" fmla="*/ 797274 w 1010660"/>
              <a:gd name="connsiteY17" fmla="*/ 1445849 h 1802203"/>
              <a:gd name="connsiteX18" fmla="*/ 786064 w 1010660"/>
              <a:gd name="connsiteY18" fmla="*/ 1441772 h 1802203"/>
              <a:gd name="connsiteX19" fmla="*/ 758037 w 1010660"/>
              <a:gd name="connsiteY19" fmla="*/ 1457739 h 1802203"/>
              <a:gd name="connsiteX20" fmla="*/ 698586 w 1010660"/>
              <a:gd name="connsiteY20" fmla="*/ 1490012 h 1802203"/>
              <a:gd name="connsiteX21" fmla="*/ 685507 w 1010660"/>
              <a:gd name="connsiteY21" fmla="*/ 1481859 h 1802203"/>
              <a:gd name="connsiteX22" fmla="*/ 683299 w 1010660"/>
              <a:gd name="connsiteY22" fmla="*/ 1417313 h 1802203"/>
              <a:gd name="connsiteX23" fmla="*/ 692302 w 1010660"/>
              <a:gd name="connsiteY23" fmla="*/ 1403214 h 1802203"/>
              <a:gd name="connsiteX24" fmla="*/ 708608 w 1010660"/>
              <a:gd name="connsiteY24" fmla="*/ 1399138 h 1802203"/>
              <a:gd name="connsiteX25" fmla="*/ 784875 w 1010660"/>
              <a:gd name="connsiteY25" fmla="*/ 1387417 h 1802203"/>
              <a:gd name="connsiteX26" fmla="*/ 833794 w 1010660"/>
              <a:gd name="connsiteY26" fmla="*/ 1365675 h 1802203"/>
              <a:gd name="connsiteX27" fmla="*/ 910231 w 1010660"/>
              <a:gd name="connsiteY27" fmla="*/ 1264100 h 1802203"/>
              <a:gd name="connsiteX28" fmla="*/ 935540 w 1010660"/>
              <a:gd name="connsiteY28" fmla="*/ 1186474 h 1802203"/>
              <a:gd name="connsiteX29" fmla="*/ 939616 w 1010660"/>
              <a:gd name="connsiteY29" fmla="*/ 1178661 h 1802203"/>
              <a:gd name="connsiteX30" fmla="*/ 960679 w 1010660"/>
              <a:gd name="connsiteY30" fmla="*/ 1157768 h 1802203"/>
              <a:gd name="connsiteX31" fmla="*/ 976646 w 1010660"/>
              <a:gd name="connsiteY31" fmla="*/ 1104602 h 1802203"/>
              <a:gd name="connsiteX32" fmla="*/ 958301 w 1010660"/>
              <a:gd name="connsiteY32" fmla="*/ 973301 h 1802203"/>
              <a:gd name="connsiteX33" fmla="*/ 956942 w 1010660"/>
              <a:gd name="connsiteY33" fmla="*/ 961751 h 1802203"/>
              <a:gd name="connsiteX34" fmla="*/ 957451 w 1010660"/>
              <a:gd name="connsiteY34" fmla="*/ 937970 h 1802203"/>
              <a:gd name="connsiteX35" fmla="*/ 957961 w 1010660"/>
              <a:gd name="connsiteY35" fmla="*/ 901281 h 1802203"/>
              <a:gd name="connsiteX36" fmla="*/ 957621 w 1010660"/>
              <a:gd name="connsiteY36" fmla="*/ 891259 h 1802203"/>
              <a:gd name="connsiteX37" fmla="*/ 957112 w 1010660"/>
              <a:gd name="connsiteY37" fmla="*/ 861364 h 1802203"/>
              <a:gd name="connsiteX38" fmla="*/ 959829 w 1010660"/>
              <a:gd name="connsiteY38" fmla="*/ 813804 h 1802203"/>
              <a:gd name="connsiteX39" fmla="*/ 962547 w 1010660"/>
              <a:gd name="connsiteY39" fmla="*/ 801064 h 1802203"/>
              <a:gd name="connsiteX40" fmla="*/ 953205 w 1010660"/>
              <a:gd name="connsiteY40" fmla="*/ 776435 h 1802203"/>
              <a:gd name="connsiteX41" fmla="*/ 944882 w 1010660"/>
              <a:gd name="connsiteY41" fmla="*/ 774566 h 1802203"/>
              <a:gd name="connsiteX42" fmla="*/ 930784 w 1010660"/>
              <a:gd name="connsiteY42" fmla="*/ 756561 h 1802203"/>
              <a:gd name="connsiteX43" fmla="*/ 931463 w 1010660"/>
              <a:gd name="connsiteY43" fmla="*/ 743822 h 1802203"/>
              <a:gd name="connsiteX44" fmla="*/ 939107 w 1010660"/>
              <a:gd name="connsiteY44" fmla="*/ 650059 h 1802203"/>
              <a:gd name="connsiteX45" fmla="*/ 916685 w 1010660"/>
              <a:gd name="connsiteY45" fmla="*/ 635112 h 1802203"/>
              <a:gd name="connsiteX46" fmla="*/ 902077 w 1010660"/>
              <a:gd name="connsiteY46" fmla="*/ 624581 h 1802203"/>
              <a:gd name="connsiteX47" fmla="*/ 902417 w 1010660"/>
              <a:gd name="connsiteY47" fmla="*/ 621183 h 1802203"/>
              <a:gd name="connsiteX48" fmla="*/ 907173 w 1010660"/>
              <a:gd name="connsiteY48" fmla="*/ 545087 h 1802203"/>
              <a:gd name="connsiteX49" fmla="*/ 896132 w 1010660"/>
              <a:gd name="connsiteY49" fmla="*/ 478162 h 1802203"/>
              <a:gd name="connsiteX50" fmla="*/ 888489 w 1010660"/>
              <a:gd name="connsiteY50" fmla="*/ 462195 h 1802203"/>
              <a:gd name="connsiteX51" fmla="*/ 887300 w 1010660"/>
              <a:gd name="connsiteY51" fmla="*/ 448267 h 1802203"/>
              <a:gd name="connsiteX52" fmla="*/ 891376 w 1010660"/>
              <a:gd name="connsiteY52" fmla="*/ 426355 h 1802203"/>
              <a:gd name="connsiteX53" fmla="*/ 908702 w 1010660"/>
              <a:gd name="connsiteY53" fmla="*/ 416333 h 1802203"/>
              <a:gd name="connsiteX54" fmla="*/ 919233 w 1010660"/>
              <a:gd name="connsiteY54" fmla="*/ 418881 h 1802203"/>
              <a:gd name="connsiteX55" fmla="*/ 913798 w 1010660"/>
              <a:gd name="connsiteY55" fmla="*/ 397819 h 1802203"/>
              <a:gd name="connsiteX56" fmla="*/ 915836 w 1010660"/>
              <a:gd name="connsiteY56" fmla="*/ 361129 h 1802203"/>
              <a:gd name="connsiteX57" fmla="*/ 915157 w 1010660"/>
              <a:gd name="connsiteY57" fmla="*/ 340067 h 1802203"/>
              <a:gd name="connsiteX58" fmla="*/ 933501 w 1010660"/>
              <a:gd name="connsiteY58" fmla="*/ 275520 h 1802203"/>
              <a:gd name="connsiteX59" fmla="*/ 941315 w 1010660"/>
              <a:gd name="connsiteY59" fmla="*/ 225922 h 1802203"/>
              <a:gd name="connsiteX60" fmla="*/ 940635 w 1010660"/>
              <a:gd name="connsiteY60" fmla="*/ 202141 h 1802203"/>
              <a:gd name="connsiteX61" fmla="*/ 934521 w 1010660"/>
              <a:gd name="connsiteY61" fmla="*/ 161205 h 1802203"/>
              <a:gd name="connsiteX62" fmla="*/ 920592 w 1010660"/>
              <a:gd name="connsiteY62" fmla="*/ 124006 h 1802203"/>
              <a:gd name="connsiteX63" fmla="*/ 914477 w 1010660"/>
              <a:gd name="connsiteY63" fmla="*/ 105661 h 1802203"/>
              <a:gd name="connsiteX64" fmla="*/ 893415 w 1010660"/>
              <a:gd name="connsiteY64" fmla="*/ 67783 h 1802203"/>
              <a:gd name="connsiteX65" fmla="*/ 792858 w 1010660"/>
              <a:gd name="connsiteY65" fmla="*/ 9 h 1802203"/>
              <a:gd name="connsiteX66" fmla="*/ 773834 w 1010660"/>
              <a:gd name="connsiteY66" fmla="*/ 8332 h 1802203"/>
              <a:gd name="connsiteX67" fmla="*/ 760415 w 1010660"/>
              <a:gd name="connsiteY67" fmla="*/ 28885 h 1802203"/>
              <a:gd name="connsiteX68" fmla="*/ 741221 w 1010660"/>
              <a:gd name="connsiteY68" fmla="*/ 35849 h 1802203"/>
              <a:gd name="connsiteX69" fmla="*/ 724235 w 1010660"/>
              <a:gd name="connsiteY69" fmla="*/ 30923 h 1802203"/>
              <a:gd name="connsiteX70" fmla="*/ 656801 w 1010660"/>
              <a:gd name="connsiteY70" fmla="*/ 30074 h 1802203"/>
              <a:gd name="connsiteX71" fmla="*/ 585630 w 1010660"/>
              <a:gd name="connsiteY71" fmla="*/ 72029 h 1802203"/>
              <a:gd name="connsiteX72" fmla="*/ 566946 w 1010660"/>
              <a:gd name="connsiteY72" fmla="*/ 104812 h 1802203"/>
              <a:gd name="connsiteX73" fmla="*/ 560491 w 1010660"/>
              <a:gd name="connsiteY73" fmla="*/ 189232 h 1802203"/>
              <a:gd name="connsiteX74" fmla="*/ 563209 w 1010660"/>
              <a:gd name="connsiteY74" fmla="*/ 206558 h 1802203"/>
              <a:gd name="connsiteX75" fmla="*/ 563379 w 1010660"/>
              <a:gd name="connsiteY75" fmla="*/ 259554 h 1802203"/>
              <a:gd name="connsiteX76" fmla="*/ 561340 w 1010660"/>
              <a:gd name="connsiteY76" fmla="*/ 276370 h 1802203"/>
              <a:gd name="connsiteX77" fmla="*/ 570853 w 1010660"/>
              <a:gd name="connsiteY77" fmla="*/ 288260 h 1802203"/>
              <a:gd name="connsiteX78" fmla="*/ 584781 w 1010660"/>
              <a:gd name="connsiteY78" fmla="*/ 303887 h 1802203"/>
              <a:gd name="connsiteX79" fmla="*/ 590386 w 1010660"/>
              <a:gd name="connsiteY79" fmla="*/ 312380 h 1802203"/>
              <a:gd name="connsiteX80" fmla="*/ 601937 w 1010660"/>
              <a:gd name="connsiteY80" fmla="*/ 335311 h 1802203"/>
              <a:gd name="connsiteX81" fmla="*/ 603635 w 1010660"/>
              <a:gd name="connsiteY81" fmla="*/ 341595 h 1802203"/>
              <a:gd name="connsiteX82" fmla="*/ 616205 w 1010660"/>
              <a:gd name="connsiteY82" fmla="*/ 359940 h 1802203"/>
              <a:gd name="connsiteX83" fmla="*/ 637947 w 1010660"/>
              <a:gd name="connsiteY83" fmla="*/ 374888 h 1802203"/>
              <a:gd name="connsiteX84" fmla="*/ 660708 w 1010660"/>
              <a:gd name="connsiteY84" fmla="*/ 372510 h 1802203"/>
              <a:gd name="connsiteX85" fmla="*/ 685168 w 1010660"/>
              <a:gd name="connsiteY85" fmla="*/ 382362 h 1802203"/>
              <a:gd name="connsiteX86" fmla="*/ 698247 w 1010660"/>
              <a:gd name="connsiteY86" fmla="*/ 402065 h 1802203"/>
              <a:gd name="connsiteX87" fmla="*/ 694680 w 1010660"/>
              <a:gd name="connsiteY87" fmla="*/ 422788 h 1802203"/>
              <a:gd name="connsiteX88" fmla="*/ 690603 w 1010660"/>
              <a:gd name="connsiteY88" fmla="*/ 425846 h 1802203"/>
              <a:gd name="connsiteX89" fmla="*/ 656971 w 1010660"/>
              <a:gd name="connsiteY89" fmla="*/ 466442 h 1802203"/>
              <a:gd name="connsiteX90" fmla="*/ 637607 w 1010660"/>
              <a:gd name="connsiteY90" fmla="*/ 500414 h 1802203"/>
              <a:gd name="connsiteX91" fmla="*/ 635229 w 1010660"/>
              <a:gd name="connsiteY91" fmla="*/ 507378 h 1802203"/>
              <a:gd name="connsiteX92" fmla="*/ 628605 w 1010660"/>
              <a:gd name="connsiteY92" fmla="*/ 536084 h 1802203"/>
              <a:gd name="connsiteX93" fmla="*/ 601597 w 1010660"/>
              <a:gd name="connsiteY93" fmla="*/ 588910 h 1802203"/>
              <a:gd name="connsiteX94" fmla="*/ 576118 w 1010660"/>
              <a:gd name="connsiteY94" fmla="*/ 666876 h 1802203"/>
              <a:gd name="connsiteX95" fmla="*/ 566776 w 1010660"/>
              <a:gd name="connsiteY95" fmla="*/ 710699 h 1802203"/>
              <a:gd name="connsiteX96" fmla="*/ 552847 w 1010660"/>
              <a:gd name="connsiteY96" fmla="*/ 799535 h 1802203"/>
              <a:gd name="connsiteX97" fmla="*/ 547582 w 1010660"/>
              <a:gd name="connsiteY97" fmla="*/ 812784 h 1802203"/>
              <a:gd name="connsiteX98" fmla="*/ 532804 w 1010660"/>
              <a:gd name="connsiteY98" fmla="*/ 815332 h 1802203"/>
              <a:gd name="connsiteX99" fmla="*/ 491189 w 1010660"/>
              <a:gd name="connsiteY99" fmla="*/ 818220 h 1802203"/>
              <a:gd name="connsiteX100" fmla="*/ 458406 w 1010660"/>
              <a:gd name="connsiteY100" fmla="*/ 835885 h 1802203"/>
              <a:gd name="connsiteX101" fmla="*/ 411015 w 1010660"/>
              <a:gd name="connsiteY101" fmla="*/ 853720 h 1802203"/>
              <a:gd name="connsiteX102" fmla="*/ 394199 w 1010660"/>
              <a:gd name="connsiteY102" fmla="*/ 854400 h 1802203"/>
              <a:gd name="connsiteX103" fmla="*/ 375345 w 1010660"/>
              <a:gd name="connsiteY103" fmla="*/ 856948 h 1802203"/>
              <a:gd name="connsiteX104" fmla="*/ 367361 w 1010660"/>
              <a:gd name="connsiteY104" fmla="*/ 858646 h 1802203"/>
              <a:gd name="connsiteX105" fmla="*/ 355471 w 1010660"/>
              <a:gd name="connsiteY105" fmla="*/ 859156 h 1802203"/>
              <a:gd name="connsiteX106" fmla="*/ 346469 w 1010660"/>
              <a:gd name="connsiteY106" fmla="*/ 866800 h 1802203"/>
              <a:gd name="connsiteX107" fmla="*/ 318102 w 1010660"/>
              <a:gd name="connsiteY107" fmla="*/ 884125 h 1802203"/>
              <a:gd name="connsiteX108" fmla="*/ 274788 w 1010660"/>
              <a:gd name="connsiteY108" fmla="*/ 891259 h 1802203"/>
              <a:gd name="connsiteX109" fmla="*/ 219754 w 1010660"/>
              <a:gd name="connsiteY109" fmla="*/ 894487 h 1802203"/>
              <a:gd name="connsiteX110" fmla="*/ 211771 w 1010660"/>
              <a:gd name="connsiteY110" fmla="*/ 889391 h 1802203"/>
              <a:gd name="connsiteX111" fmla="*/ 186801 w 1010660"/>
              <a:gd name="connsiteY111" fmla="*/ 833677 h 1802203"/>
              <a:gd name="connsiteX112" fmla="*/ 87094 w 1010660"/>
              <a:gd name="connsiteY112" fmla="*/ 610992 h 1802203"/>
              <a:gd name="connsiteX113" fmla="*/ 76393 w 1010660"/>
              <a:gd name="connsiteY113" fmla="*/ 607255 h 1802203"/>
              <a:gd name="connsiteX114" fmla="*/ 5222 w 1010660"/>
              <a:gd name="connsiteY114" fmla="*/ 643095 h 1802203"/>
              <a:gd name="connsiteX115" fmla="*/ 1655 w 1010660"/>
              <a:gd name="connsiteY115" fmla="*/ 654306 h 1802203"/>
              <a:gd name="connsiteX116" fmla="*/ 35117 w 1010660"/>
              <a:gd name="connsiteY116" fmla="*/ 727515 h 1802203"/>
              <a:gd name="connsiteX117" fmla="*/ 141789 w 1010660"/>
              <a:gd name="connsiteY117" fmla="*/ 969394 h 1802203"/>
              <a:gd name="connsiteX118" fmla="*/ 138561 w 1010660"/>
              <a:gd name="connsiteY118" fmla="*/ 994194 h 1802203"/>
              <a:gd name="connsiteX119" fmla="*/ 135334 w 1010660"/>
              <a:gd name="connsiteY119" fmla="*/ 999969 h 1802203"/>
              <a:gd name="connsiteX120" fmla="*/ 125143 w 1010660"/>
              <a:gd name="connsiteY120" fmla="*/ 1013897 h 1802203"/>
              <a:gd name="connsiteX121" fmla="*/ 96436 w 1010660"/>
              <a:gd name="connsiteY121" fmla="*/ 1073178 h 1802203"/>
              <a:gd name="connsiteX122" fmla="*/ 96946 w 1010660"/>
              <a:gd name="connsiteY122" fmla="*/ 1119040 h 1802203"/>
              <a:gd name="connsiteX123" fmla="*/ 98305 w 1010660"/>
              <a:gd name="connsiteY123" fmla="*/ 1129062 h 1802203"/>
              <a:gd name="connsiteX124" fmla="*/ 105779 w 1010660"/>
              <a:gd name="connsiteY124" fmla="*/ 1168979 h 1802203"/>
              <a:gd name="connsiteX125" fmla="*/ 120726 w 1010660"/>
              <a:gd name="connsiteY125" fmla="*/ 1260872 h 1802203"/>
              <a:gd name="connsiteX126" fmla="*/ 157076 w 1010660"/>
              <a:gd name="connsiteY126" fmla="*/ 1380793 h 1802203"/>
              <a:gd name="connsiteX127" fmla="*/ 171514 w 1010660"/>
              <a:gd name="connsiteY127" fmla="*/ 1439224 h 1802203"/>
              <a:gd name="connsiteX128" fmla="*/ 162512 w 1010660"/>
              <a:gd name="connsiteY128" fmla="*/ 1504110 h 1802203"/>
              <a:gd name="connsiteX129" fmla="*/ 140430 w 1010660"/>
              <a:gd name="connsiteY129" fmla="*/ 1544197 h 1802203"/>
              <a:gd name="connsiteX130" fmla="*/ 123274 w 1010660"/>
              <a:gd name="connsiteY130" fmla="*/ 1557786 h 1802203"/>
              <a:gd name="connsiteX131" fmla="*/ 94228 w 1010660"/>
              <a:gd name="connsiteY131" fmla="*/ 1563731 h 1802203"/>
              <a:gd name="connsiteX132" fmla="*/ 85226 w 1010660"/>
              <a:gd name="connsiteY132" fmla="*/ 1569167 h 1802203"/>
              <a:gd name="connsiteX133" fmla="*/ 59917 w 1010660"/>
              <a:gd name="connsiteY133" fmla="*/ 1597533 h 1802203"/>
              <a:gd name="connsiteX134" fmla="*/ 47347 w 1010660"/>
              <a:gd name="connsiteY134" fmla="*/ 1636940 h 1802203"/>
              <a:gd name="connsiteX135" fmla="*/ 82848 w 1010660"/>
              <a:gd name="connsiteY135" fmla="*/ 1670233 h 1802203"/>
              <a:gd name="connsiteX136" fmla="*/ 168626 w 1010660"/>
              <a:gd name="connsiteY136" fmla="*/ 1675668 h 1802203"/>
              <a:gd name="connsiteX137" fmla="*/ 225699 w 1010660"/>
              <a:gd name="connsiteY137" fmla="*/ 1626239 h 1802203"/>
              <a:gd name="connsiteX138" fmla="*/ 241496 w 1010660"/>
              <a:gd name="connsiteY138" fmla="*/ 1605007 h 1802203"/>
              <a:gd name="connsiteX139" fmla="*/ 272750 w 1010660"/>
              <a:gd name="connsiteY139" fmla="*/ 1588021 h 1802203"/>
              <a:gd name="connsiteX140" fmla="*/ 282092 w 1010660"/>
              <a:gd name="connsiteY140" fmla="*/ 1593966 h 1802203"/>
              <a:gd name="connsiteX141" fmla="*/ 279884 w 1010660"/>
              <a:gd name="connsiteY141" fmla="*/ 1643055 h 1802203"/>
              <a:gd name="connsiteX142" fmla="*/ 287698 w 1010660"/>
              <a:gd name="connsiteY142" fmla="*/ 1653417 h 1802203"/>
              <a:gd name="connsiteX143" fmla="*/ 291095 w 1010660"/>
              <a:gd name="connsiteY143" fmla="*/ 1645943 h 1802203"/>
              <a:gd name="connsiteX144" fmla="*/ 292963 w 1010660"/>
              <a:gd name="connsiteY144" fmla="*/ 1604327 h 1802203"/>
              <a:gd name="connsiteX145" fmla="*/ 295681 w 1010660"/>
              <a:gd name="connsiteY145" fmla="*/ 1579188 h 1802203"/>
              <a:gd name="connsiteX146" fmla="*/ 311648 w 1010660"/>
              <a:gd name="connsiteY146" fmla="*/ 1549633 h 1802203"/>
              <a:gd name="connsiteX147" fmla="*/ 316234 w 1010660"/>
              <a:gd name="connsiteY147" fmla="*/ 1517190 h 1802203"/>
              <a:gd name="connsiteX148" fmla="*/ 316743 w 1010660"/>
              <a:gd name="connsiteY148" fmla="*/ 1507338 h 1802203"/>
              <a:gd name="connsiteX149" fmla="*/ 313686 w 1010660"/>
              <a:gd name="connsiteY149" fmla="*/ 1474385 h 1802203"/>
              <a:gd name="connsiteX150" fmla="*/ 294662 w 1010660"/>
              <a:gd name="connsiteY150" fmla="*/ 1451794 h 1802203"/>
              <a:gd name="connsiteX151" fmla="*/ 281073 w 1010660"/>
              <a:gd name="connsiteY151" fmla="*/ 1446189 h 1802203"/>
              <a:gd name="connsiteX152" fmla="*/ 272071 w 1010660"/>
              <a:gd name="connsiteY152" fmla="*/ 1439734 h 1802203"/>
              <a:gd name="connsiteX153" fmla="*/ 270542 w 1010660"/>
              <a:gd name="connsiteY153" fmla="*/ 1428863 h 1802203"/>
              <a:gd name="connsiteX154" fmla="*/ 278355 w 1010660"/>
              <a:gd name="connsiteY154" fmla="*/ 1303677 h 1802203"/>
              <a:gd name="connsiteX155" fmla="*/ 285659 w 1010660"/>
              <a:gd name="connsiteY155" fmla="*/ 1212293 h 1802203"/>
              <a:gd name="connsiteX156" fmla="*/ 280564 w 1010660"/>
              <a:gd name="connsiteY156" fmla="*/ 1182398 h 1802203"/>
              <a:gd name="connsiteX157" fmla="*/ 269862 w 1010660"/>
              <a:gd name="connsiteY157" fmla="*/ 1148596 h 1802203"/>
              <a:gd name="connsiteX158" fmla="*/ 278016 w 1010660"/>
              <a:gd name="connsiteY158" fmla="*/ 1137725 h 1802203"/>
              <a:gd name="connsiteX159" fmla="*/ 313686 w 1010660"/>
              <a:gd name="connsiteY159" fmla="*/ 1138234 h 1802203"/>
              <a:gd name="connsiteX160" fmla="*/ 323708 w 1010660"/>
              <a:gd name="connsiteY160" fmla="*/ 1148596 h 1802203"/>
              <a:gd name="connsiteX161" fmla="*/ 337296 w 1010660"/>
              <a:gd name="connsiteY161" fmla="*/ 1174414 h 1802203"/>
              <a:gd name="connsiteX162" fmla="*/ 383668 w 1010660"/>
              <a:gd name="connsiteY162" fmla="*/ 1187663 h 1802203"/>
              <a:gd name="connsiteX163" fmla="*/ 507325 w 1010660"/>
              <a:gd name="connsiteY163" fmla="*/ 1194797 h 1802203"/>
              <a:gd name="connsiteX164" fmla="*/ 517007 w 1010660"/>
              <a:gd name="connsiteY164" fmla="*/ 1204309 h 1802203"/>
              <a:gd name="connsiteX165" fmla="*/ 509194 w 1010660"/>
              <a:gd name="connsiteY165" fmla="*/ 1295524 h 1802203"/>
              <a:gd name="connsiteX166" fmla="*/ 499851 w 1010660"/>
              <a:gd name="connsiteY166" fmla="*/ 1395910 h 1802203"/>
              <a:gd name="connsiteX167" fmla="*/ 506816 w 1010660"/>
              <a:gd name="connsiteY167" fmla="*/ 1404064 h 1802203"/>
              <a:gd name="connsiteX168" fmla="*/ 593104 w 1010660"/>
              <a:gd name="connsiteY168" fmla="*/ 1408140 h 1802203"/>
              <a:gd name="connsiteX169" fmla="*/ 606693 w 1010660"/>
              <a:gd name="connsiteY169" fmla="*/ 1407970 h 1802203"/>
              <a:gd name="connsiteX170" fmla="*/ 615016 w 1010660"/>
              <a:gd name="connsiteY170" fmla="*/ 1416293 h 1802203"/>
              <a:gd name="connsiteX171" fmla="*/ 614167 w 1010660"/>
              <a:gd name="connsiteY171" fmla="*/ 1485936 h 1802203"/>
              <a:gd name="connsiteX172" fmla="*/ 610430 w 1010660"/>
              <a:gd name="connsiteY172" fmla="*/ 1490861 h 1802203"/>
              <a:gd name="connsiteX173" fmla="*/ 560831 w 1010660"/>
              <a:gd name="connsiteY173" fmla="*/ 1486105 h 1802203"/>
              <a:gd name="connsiteX174" fmla="*/ 452801 w 1010660"/>
              <a:gd name="connsiteY174" fmla="*/ 1450945 h 1802203"/>
              <a:gd name="connsiteX175" fmla="*/ 429870 w 1010660"/>
              <a:gd name="connsiteY175" fmla="*/ 1458928 h 1802203"/>
              <a:gd name="connsiteX176" fmla="*/ 428341 w 1010660"/>
              <a:gd name="connsiteY176" fmla="*/ 1467081 h 1802203"/>
              <a:gd name="connsiteX177" fmla="*/ 428171 w 1010660"/>
              <a:gd name="connsiteY177" fmla="*/ 1505300 h 1802203"/>
              <a:gd name="connsiteX178" fmla="*/ 434626 w 1010660"/>
              <a:gd name="connsiteY178" fmla="*/ 1523474 h 1802203"/>
              <a:gd name="connsiteX179" fmla="*/ 438193 w 1010660"/>
              <a:gd name="connsiteY179" fmla="*/ 1531628 h 1802203"/>
              <a:gd name="connsiteX180" fmla="*/ 448214 w 1010660"/>
              <a:gd name="connsiteY180" fmla="*/ 1551671 h 1802203"/>
              <a:gd name="connsiteX181" fmla="*/ 451611 w 1010660"/>
              <a:gd name="connsiteY181" fmla="*/ 1557956 h 1802203"/>
              <a:gd name="connsiteX182" fmla="*/ 446346 w 1010660"/>
              <a:gd name="connsiteY182" fmla="*/ 1561523 h 1802203"/>
              <a:gd name="connsiteX183" fmla="*/ 350715 w 1010660"/>
              <a:gd name="connsiteY183" fmla="*/ 1584454 h 1802203"/>
              <a:gd name="connsiteX184" fmla="*/ 327954 w 1010660"/>
              <a:gd name="connsiteY184" fmla="*/ 1610782 h 1802203"/>
              <a:gd name="connsiteX185" fmla="*/ 327954 w 1010660"/>
              <a:gd name="connsiteY185" fmla="*/ 1649850 h 1802203"/>
              <a:gd name="connsiteX186" fmla="*/ 335428 w 1010660"/>
              <a:gd name="connsiteY186" fmla="*/ 1668194 h 1802203"/>
              <a:gd name="connsiteX187" fmla="*/ 346809 w 1010660"/>
              <a:gd name="connsiteY187" fmla="*/ 1688407 h 1802203"/>
              <a:gd name="connsiteX188" fmla="*/ 351904 w 1010660"/>
              <a:gd name="connsiteY188" fmla="*/ 1693673 h 1802203"/>
              <a:gd name="connsiteX189" fmla="*/ 395558 w 1010660"/>
              <a:gd name="connsiteY189" fmla="*/ 1687219 h 1802203"/>
              <a:gd name="connsiteX190" fmla="*/ 410166 w 1010660"/>
              <a:gd name="connsiteY190" fmla="*/ 1651888 h 1802203"/>
              <a:gd name="connsiteX191" fmla="*/ 398615 w 1010660"/>
              <a:gd name="connsiteY191" fmla="*/ 1632354 h 1802203"/>
              <a:gd name="connsiteX192" fmla="*/ 395388 w 1010660"/>
              <a:gd name="connsiteY192" fmla="*/ 1623182 h 1802203"/>
              <a:gd name="connsiteX193" fmla="*/ 403032 w 1010660"/>
              <a:gd name="connsiteY193" fmla="*/ 1619445 h 1802203"/>
              <a:gd name="connsiteX194" fmla="*/ 500701 w 1010660"/>
              <a:gd name="connsiteY194" fmla="*/ 1603478 h 1802203"/>
              <a:gd name="connsiteX195" fmla="*/ 566606 w 1010660"/>
              <a:gd name="connsiteY195" fmla="*/ 1591928 h 1802203"/>
              <a:gd name="connsiteX196" fmla="*/ 616205 w 1010660"/>
              <a:gd name="connsiteY196" fmla="*/ 1587341 h 1802203"/>
              <a:gd name="connsiteX197" fmla="*/ 638626 w 1010660"/>
              <a:gd name="connsiteY197" fmla="*/ 1604667 h 1802203"/>
              <a:gd name="connsiteX198" fmla="*/ 663935 w 1010660"/>
              <a:gd name="connsiteY198" fmla="*/ 1683312 h 1802203"/>
              <a:gd name="connsiteX199" fmla="*/ 667502 w 1010660"/>
              <a:gd name="connsiteY199" fmla="*/ 1731891 h 1802203"/>
              <a:gd name="connsiteX200" fmla="*/ 665634 w 1010660"/>
              <a:gd name="connsiteY200" fmla="*/ 1757200 h 1802203"/>
              <a:gd name="connsiteX201" fmla="*/ 712345 w 1010660"/>
              <a:gd name="connsiteY201" fmla="*/ 1803402 h 1802203"/>
              <a:gd name="connsiteX202" fmla="*/ 763642 w 1010660"/>
              <a:gd name="connsiteY202" fmla="*/ 1762976 h 1802203"/>
              <a:gd name="connsiteX203" fmla="*/ 760415 w 1010660"/>
              <a:gd name="connsiteY203" fmla="*/ 1742423 h 1802203"/>
              <a:gd name="connsiteX204" fmla="*/ 730860 w 1010660"/>
              <a:gd name="connsiteY204" fmla="*/ 1710319 h 1802203"/>
              <a:gd name="connsiteX205" fmla="*/ 725934 w 1010660"/>
              <a:gd name="connsiteY205" fmla="*/ 1704204 h 1802203"/>
              <a:gd name="connsiteX206" fmla="*/ 695189 w 1010660"/>
              <a:gd name="connsiteY206" fmla="*/ 1594985 h 1802203"/>
              <a:gd name="connsiteX207" fmla="*/ 705890 w 1010660"/>
              <a:gd name="connsiteY207" fmla="*/ 1581736 h 1802203"/>
              <a:gd name="connsiteX208" fmla="*/ 711835 w 1010660"/>
              <a:gd name="connsiteY208" fmla="*/ 1582246 h 1802203"/>
              <a:gd name="connsiteX209" fmla="*/ 783516 w 1010660"/>
              <a:gd name="connsiteY209" fmla="*/ 1589719 h 1802203"/>
              <a:gd name="connsiteX210" fmla="*/ 928236 w 1010660"/>
              <a:gd name="connsiteY210" fmla="*/ 1601270 h 1802203"/>
              <a:gd name="connsiteX211" fmla="*/ 942844 w 1010660"/>
              <a:gd name="connsiteY211" fmla="*/ 1623182 h 1802203"/>
              <a:gd name="connsiteX212" fmla="*/ 943353 w 1010660"/>
              <a:gd name="connsiteY212" fmla="*/ 1639488 h 1802203"/>
              <a:gd name="connsiteX213" fmla="*/ 951506 w 1010660"/>
              <a:gd name="connsiteY213" fmla="*/ 1656984 h 1802203"/>
              <a:gd name="connsiteX214" fmla="*/ 958980 w 1010660"/>
              <a:gd name="connsiteY214" fmla="*/ 1663778 h 1802203"/>
              <a:gd name="connsiteX215" fmla="*/ 989385 w 1010660"/>
              <a:gd name="connsiteY215" fmla="*/ 1666496 h 1802203"/>
              <a:gd name="connsiteX216" fmla="*/ 1002974 w 1010660"/>
              <a:gd name="connsiteY216" fmla="*/ 1659531 h 1802203"/>
              <a:gd name="connsiteX217" fmla="*/ 1010278 w 1010660"/>
              <a:gd name="connsiteY217" fmla="*/ 1613160 h 1802203"/>
              <a:gd name="connsiteX218" fmla="*/ 893245 w 1010660"/>
              <a:gd name="connsiteY218" fmla="*/ 959203 h 1802203"/>
              <a:gd name="connsiteX219" fmla="*/ 911929 w 1010660"/>
              <a:gd name="connsiteY219" fmla="*/ 957674 h 1802203"/>
              <a:gd name="connsiteX220" fmla="*/ 923310 w 1010660"/>
              <a:gd name="connsiteY220" fmla="*/ 963110 h 1802203"/>
              <a:gd name="connsiteX221" fmla="*/ 941655 w 1010660"/>
              <a:gd name="connsiteY221" fmla="*/ 1071989 h 1802203"/>
              <a:gd name="connsiteX222" fmla="*/ 943183 w 1010660"/>
              <a:gd name="connsiteY222" fmla="*/ 1086257 h 1802203"/>
              <a:gd name="connsiteX223" fmla="*/ 942504 w 1010660"/>
              <a:gd name="connsiteY223" fmla="*/ 1086257 h 1802203"/>
              <a:gd name="connsiteX224" fmla="*/ 942504 w 1010660"/>
              <a:gd name="connsiteY224" fmla="*/ 1098147 h 1802203"/>
              <a:gd name="connsiteX225" fmla="*/ 937748 w 1010660"/>
              <a:gd name="connsiteY225" fmla="*/ 1103073 h 1802203"/>
              <a:gd name="connsiteX226" fmla="*/ 932822 w 1010660"/>
              <a:gd name="connsiteY226" fmla="*/ 1098317 h 1802203"/>
              <a:gd name="connsiteX227" fmla="*/ 912269 w 1010660"/>
              <a:gd name="connsiteY227" fmla="*/ 1033261 h 1802203"/>
              <a:gd name="connsiteX228" fmla="*/ 893245 w 1010660"/>
              <a:gd name="connsiteY228" fmla="*/ 974830 h 1802203"/>
              <a:gd name="connsiteX229" fmla="*/ 888998 w 1010660"/>
              <a:gd name="connsiteY229" fmla="*/ 962940 h 1802203"/>
              <a:gd name="connsiteX230" fmla="*/ 893245 w 1010660"/>
              <a:gd name="connsiteY230" fmla="*/ 959203 h 180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1010660" h="1802203">
                <a:moveTo>
                  <a:pt x="1010278" y="1613160"/>
                </a:moveTo>
                <a:cubicBezTo>
                  <a:pt x="1009089" y="1607894"/>
                  <a:pt x="1006031" y="1602459"/>
                  <a:pt x="998557" y="1603308"/>
                </a:cubicBezTo>
                <a:cubicBezTo>
                  <a:pt x="993801" y="1603818"/>
                  <a:pt x="991253" y="1600760"/>
                  <a:pt x="990404" y="1596344"/>
                </a:cubicBezTo>
                <a:cubicBezTo>
                  <a:pt x="989725" y="1592437"/>
                  <a:pt x="989215" y="1588530"/>
                  <a:pt x="988536" y="1584624"/>
                </a:cubicBezTo>
                <a:cubicBezTo>
                  <a:pt x="986328" y="1571545"/>
                  <a:pt x="981232" y="1566449"/>
                  <a:pt x="968322" y="1564241"/>
                </a:cubicBezTo>
                <a:cubicBezTo>
                  <a:pt x="935879" y="1558975"/>
                  <a:pt x="903606" y="1553540"/>
                  <a:pt x="871163" y="1548444"/>
                </a:cubicBezTo>
                <a:cubicBezTo>
                  <a:pt x="830737" y="1542159"/>
                  <a:pt x="790140" y="1536214"/>
                  <a:pt x="749714" y="1529589"/>
                </a:cubicBezTo>
                <a:cubicBezTo>
                  <a:pt x="738843" y="1527721"/>
                  <a:pt x="728821" y="1521606"/>
                  <a:pt x="717101" y="1522625"/>
                </a:cubicBezTo>
                <a:cubicBezTo>
                  <a:pt x="717271" y="1521946"/>
                  <a:pt x="717441" y="1521096"/>
                  <a:pt x="717441" y="1520417"/>
                </a:cubicBezTo>
                <a:cubicBezTo>
                  <a:pt x="724915" y="1519228"/>
                  <a:pt x="732558" y="1518039"/>
                  <a:pt x="740032" y="1517020"/>
                </a:cubicBezTo>
                <a:cubicBezTo>
                  <a:pt x="741391" y="1516850"/>
                  <a:pt x="743599" y="1515491"/>
                  <a:pt x="743769" y="1518379"/>
                </a:cubicBezTo>
                <a:cubicBezTo>
                  <a:pt x="744109" y="1522795"/>
                  <a:pt x="748015" y="1522455"/>
                  <a:pt x="750563" y="1523474"/>
                </a:cubicBezTo>
                <a:cubicBezTo>
                  <a:pt x="768568" y="1530099"/>
                  <a:pt x="786404" y="1525853"/>
                  <a:pt x="804069" y="1521946"/>
                </a:cubicBezTo>
                <a:cubicBezTo>
                  <a:pt x="810354" y="1520587"/>
                  <a:pt x="812562" y="1514981"/>
                  <a:pt x="813581" y="1509036"/>
                </a:cubicBezTo>
                <a:cubicBezTo>
                  <a:pt x="814600" y="1502922"/>
                  <a:pt x="815110" y="1496637"/>
                  <a:pt x="816129" y="1490522"/>
                </a:cubicBezTo>
                <a:cubicBezTo>
                  <a:pt x="817827" y="1479821"/>
                  <a:pt x="815789" y="1474895"/>
                  <a:pt x="806277" y="1469459"/>
                </a:cubicBezTo>
                <a:cubicBezTo>
                  <a:pt x="800672" y="1466402"/>
                  <a:pt x="798124" y="1462155"/>
                  <a:pt x="798124" y="1455871"/>
                </a:cubicBezTo>
                <a:cubicBezTo>
                  <a:pt x="798124" y="1452473"/>
                  <a:pt x="798124" y="1449076"/>
                  <a:pt x="797274" y="1445849"/>
                </a:cubicBezTo>
                <a:cubicBezTo>
                  <a:pt x="795576" y="1439394"/>
                  <a:pt x="791839" y="1438375"/>
                  <a:pt x="786064" y="1441772"/>
                </a:cubicBezTo>
                <a:cubicBezTo>
                  <a:pt x="776722" y="1447208"/>
                  <a:pt x="767549" y="1452643"/>
                  <a:pt x="758037" y="1457739"/>
                </a:cubicBezTo>
                <a:cubicBezTo>
                  <a:pt x="738164" y="1468440"/>
                  <a:pt x="719649" y="1481349"/>
                  <a:pt x="698586" y="1490012"/>
                </a:cubicBezTo>
                <a:cubicBezTo>
                  <a:pt x="689584" y="1493749"/>
                  <a:pt x="685847" y="1491201"/>
                  <a:pt x="685507" y="1481859"/>
                </a:cubicBezTo>
                <a:cubicBezTo>
                  <a:pt x="684828" y="1460287"/>
                  <a:pt x="683979" y="1438885"/>
                  <a:pt x="683299" y="1417313"/>
                </a:cubicBezTo>
                <a:cubicBezTo>
                  <a:pt x="683129" y="1410688"/>
                  <a:pt x="686526" y="1405932"/>
                  <a:pt x="692302" y="1403214"/>
                </a:cubicBezTo>
                <a:cubicBezTo>
                  <a:pt x="697397" y="1400836"/>
                  <a:pt x="703003" y="1399817"/>
                  <a:pt x="708608" y="1399138"/>
                </a:cubicBezTo>
                <a:cubicBezTo>
                  <a:pt x="734087" y="1395910"/>
                  <a:pt x="759736" y="1392853"/>
                  <a:pt x="784875" y="1387417"/>
                </a:cubicBezTo>
                <a:cubicBezTo>
                  <a:pt x="802710" y="1383681"/>
                  <a:pt x="820375" y="1378755"/>
                  <a:pt x="833794" y="1365675"/>
                </a:cubicBezTo>
                <a:cubicBezTo>
                  <a:pt x="864369" y="1335780"/>
                  <a:pt x="892565" y="1303507"/>
                  <a:pt x="910231" y="1264100"/>
                </a:cubicBezTo>
                <a:cubicBezTo>
                  <a:pt x="921441" y="1239300"/>
                  <a:pt x="934011" y="1214671"/>
                  <a:pt x="935540" y="1186474"/>
                </a:cubicBezTo>
                <a:cubicBezTo>
                  <a:pt x="935710" y="1183417"/>
                  <a:pt x="936219" y="1180020"/>
                  <a:pt x="939616" y="1178661"/>
                </a:cubicBezTo>
                <a:cubicBezTo>
                  <a:pt x="949468" y="1174584"/>
                  <a:pt x="955243" y="1165582"/>
                  <a:pt x="960679" y="1157768"/>
                </a:cubicBezTo>
                <a:cubicBezTo>
                  <a:pt x="971380" y="1142141"/>
                  <a:pt x="975626" y="1123966"/>
                  <a:pt x="976646" y="1104602"/>
                </a:cubicBezTo>
                <a:cubicBezTo>
                  <a:pt x="978684" y="1059590"/>
                  <a:pt x="967473" y="1016615"/>
                  <a:pt x="958301" y="973301"/>
                </a:cubicBezTo>
                <a:cubicBezTo>
                  <a:pt x="957451" y="969564"/>
                  <a:pt x="954904" y="965318"/>
                  <a:pt x="956942" y="961751"/>
                </a:cubicBezTo>
                <a:cubicBezTo>
                  <a:pt x="961698" y="953767"/>
                  <a:pt x="959150" y="945784"/>
                  <a:pt x="957451" y="937970"/>
                </a:cubicBezTo>
                <a:cubicBezTo>
                  <a:pt x="954904" y="925571"/>
                  <a:pt x="953545" y="913511"/>
                  <a:pt x="957961" y="901281"/>
                </a:cubicBezTo>
                <a:cubicBezTo>
                  <a:pt x="959150" y="897884"/>
                  <a:pt x="958980" y="894656"/>
                  <a:pt x="957621" y="891259"/>
                </a:cubicBezTo>
                <a:cubicBezTo>
                  <a:pt x="953884" y="881407"/>
                  <a:pt x="954054" y="871046"/>
                  <a:pt x="957112" y="861364"/>
                </a:cubicBezTo>
                <a:cubicBezTo>
                  <a:pt x="961868" y="845567"/>
                  <a:pt x="962547" y="829770"/>
                  <a:pt x="959829" y="813804"/>
                </a:cubicBezTo>
                <a:cubicBezTo>
                  <a:pt x="958980" y="809047"/>
                  <a:pt x="959660" y="804971"/>
                  <a:pt x="962547" y="801064"/>
                </a:cubicBezTo>
                <a:cubicBezTo>
                  <a:pt x="971210" y="789174"/>
                  <a:pt x="967813" y="780171"/>
                  <a:pt x="953205" y="776435"/>
                </a:cubicBezTo>
                <a:cubicBezTo>
                  <a:pt x="950487" y="775755"/>
                  <a:pt x="947600" y="775246"/>
                  <a:pt x="944882" y="774566"/>
                </a:cubicBezTo>
                <a:cubicBezTo>
                  <a:pt x="930953" y="770999"/>
                  <a:pt x="930614" y="770489"/>
                  <a:pt x="930784" y="756561"/>
                </a:cubicBezTo>
                <a:cubicBezTo>
                  <a:pt x="930784" y="752315"/>
                  <a:pt x="931293" y="748068"/>
                  <a:pt x="931463" y="743822"/>
                </a:cubicBezTo>
                <a:cubicBezTo>
                  <a:pt x="932992" y="712398"/>
                  <a:pt x="939786" y="681483"/>
                  <a:pt x="939107" y="650059"/>
                </a:cubicBezTo>
                <a:cubicBezTo>
                  <a:pt x="938767" y="637490"/>
                  <a:pt x="928406" y="630526"/>
                  <a:pt x="916685" y="635112"/>
                </a:cubicBezTo>
                <a:cubicBezTo>
                  <a:pt x="902587" y="640547"/>
                  <a:pt x="901228" y="639698"/>
                  <a:pt x="902077" y="624581"/>
                </a:cubicBezTo>
                <a:cubicBezTo>
                  <a:pt x="902077" y="623392"/>
                  <a:pt x="902247" y="622372"/>
                  <a:pt x="902417" y="621183"/>
                </a:cubicBezTo>
                <a:cubicBezTo>
                  <a:pt x="908702" y="596044"/>
                  <a:pt x="906154" y="570565"/>
                  <a:pt x="907173" y="545087"/>
                </a:cubicBezTo>
                <a:cubicBezTo>
                  <a:pt x="908022" y="521816"/>
                  <a:pt x="906324" y="499395"/>
                  <a:pt x="896132" y="478162"/>
                </a:cubicBezTo>
                <a:cubicBezTo>
                  <a:pt x="893584" y="472896"/>
                  <a:pt x="890697" y="467631"/>
                  <a:pt x="888489" y="462195"/>
                </a:cubicBezTo>
                <a:cubicBezTo>
                  <a:pt x="886620" y="457779"/>
                  <a:pt x="884412" y="452344"/>
                  <a:pt x="887300" y="448267"/>
                </a:cubicBezTo>
                <a:cubicBezTo>
                  <a:pt x="892396" y="441303"/>
                  <a:pt x="891376" y="433829"/>
                  <a:pt x="891376" y="426355"/>
                </a:cubicBezTo>
                <a:cubicBezTo>
                  <a:pt x="891376" y="415484"/>
                  <a:pt x="898850" y="411238"/>
                  <a:pt x="908702" y="416333"/>
                </a:cubicBezTo>
                <a:cubicBezTo>
                  <a:pt x="911759" y="417862"/>
                  <a:pt x="914817" y="420240"/>
                  <a:pt x="919233" y="418881"/>
                </a:cubicBezTo>
                <a:cubicBezTo>
                  <a:pt x="916515" y="411747"/>
                  <a:pt x="910401" y="405462"/>
                  <a:pt x="913798" y="397819"/>
                </a:cubicBezTo>
                <a:cubicBezTo>
                  <a:pt x="919233" y="385759"/>
                  <a:pt x="916855" y="373359"/>
                  <a:pt x="915836" y="361129"/>
                </a:cubicBezTo>
                <a:cubicBezTo>
                  <a:pt x="915326" y="354165"/>
                  <a:pt x="912779" y="346861"/>
                  <a:pt x="915157" y="340067"/>
                </a:cubicBezTo>
                <a:cubicBezTo>
                  <a:pt x="922460" y="318834"/>
                  <a:pt x="918724" y="294545"/>
                  <a:pt x="933501" y="275520"/>
                </a:cubicBezTo>
                <a:cubicBezTo>
                  <a:pt x="933841" y="258704"/>
                  <a:pt x="943693" y="243417"/>
                  <a:pt x="941315" y="225922"/>
                </a:cubicBezTo>
                <a:cubicBezTo>
                  <a:pt x="940296" y="218108"/>
                  <a:pt x="940805" y="210125"/>
                  <a:pt x="940635" y="202141"/>
                </a:cubicBezTo>
                <a:cubicBezTo>
                  <a:pt x="940466" y="188213"/>
                  <a:pt x="939616" y="173945"/>
                  <a:pt x="934521" y="161205"/>
                </a:cubicBezTo>
                <a:cubicBezTo>
                  <a:pt x="929765" y="148806"/>
                  <a:pt x="933162" y="133348"/>
                  <a:pt x="920592" y="124006"/>
                </a:cubicBezTo>
                <a:cubicBezTo>
                  <a:pt x="914307" y="119250"/>
                  <a:pt x="917704" y="111437"/>
                  <a:pt x="914477" y="105661"/>
                </a:cubicBezTo>
                <a:cubicBezTo>
                  <a:pt x="907683" y="93262"/>
                  <a:pt x="900379" y="80692"/>
                  <a:pt x="893415" y="67783"/>
                </a:cubicBezTo>
                <a:cubicBezTo>
                  <a:pt x="871673" y="27696"/>
                  <a:pt x="841098" y="1028"/>
                  <a:pt x="792858" y="9"/>
                </a:cubicBezTo>
                <a:cubicBezTo>
                  <a:pt x="784535" y="-161"/>
                  <a:pt x="778420" y="2047"/>
                  <a:pt x="773834" y="8332"/>
                </a:cubicBezTo>
                <a:cubicBezTo>
                  <a:pt x="769078" y="14957"/>
                  <a:pt x="764322" y="21751"/>
                  <a:pt x="760415" y="28885"/>
                </a:cubicBezTo>
                <a:cubicBezTo>
                  <a:pt x="755659" y="37718"/>
                  <a:pt x="750393" y="40266"/>
                  <a:pt x="741221" y="35849"/>
                </a:cubicBezTo>
                <a:cubicBezTo>
                  <a:pt x="735786" y="33132"/>
                  <a:pt x="730010" y="32112"/>
                  <a:pt x="724235" y="30923"/>
                </a:cubicBezTo>
                <a:cubicBezTo>
                  <a:pt x="701814" y="26677"/>
                  <a:pt x="679053" y="25828"/>
                  <a:pt x="656801" y="30074"/>
                </a:cubicBezTo>
                <a:cubicBezTo>
                  <a:pt x="628435" y="35510"/>
                  <a:pt x="605674" y="52156"/>
                  <a:pt x="585630" y="72029"/>
                </a:cubicBezTo>
                <a:cubicBezTo>
                  <a:pt x="576628" y="81032"/>
                  <a:pt x="569833" y="91903"/>
                  <a:pt x="566946" y="104812"/>
                </a:cubicBezTo>
                <a:cubicBezTo>
                  <a:pt x="560831" y="132669"/>
                  <a:pt x="561171" y="161035"/>
                  <a:pt x="560491" y="189232"/>
                </a:cubicBezTo>
                <a:cubicBezTo>
                  <a:pt x="560321" y="195347"/>
                  <a:pt x="560831" y="200952"/>
                  <a:pt x="563209" y="206558"/>
                </a:cubicBezTo>
                <a:cubicBezTo>
                  <a:pt x="570853" y="224223"/>
                  <a:pt x="569324" y="241888"/>
                  <a:pt x="563379" y="259554"/>
                </a:cubicBezTo>
                <a:cubicBezTo>
                  <a:pt x="561510" y="264989"/>
                  <a:pt x="561680" y="270764"/>
                  <a:pt x="561340" y="276370"/>
                </a:cubicBezTo>
                <a:cubicBezTo>
                  <a:pt x="560831" y="283334"/>
                  <a:pt x="563039" y="287750"/>
                  <a:pt x="570853" y="288260"/>
                </a:cubicBezTo>
                <a:cubicBezTo>
                  <a:pt x="580534" y="288939"/>
                  <a:pt x="584951" y="294205"/>
                  <a:pt x="584781" y="303887"/>
                </a:cubicBezTo>
                <a:cubicBezTo>
                  <a:pt x="584781" y="307624"/>
                  <a:pt x="585970" y="311021"/>
                  <a:pt x="590386" y="312380"/>
                </a:cubicBezTo>
                <a:cubicBezTo>
                  <a:pt x="604654" y="317136"/>
                  <a:pt x="606353" y="320533"/>
                  <a:pt x="601937" y="335311"/>
                </a:cubicBezTo>
                <a:cubicBezTo>
                  <a:pt x="601087" y="338198"/>
                  <a:pt x="600918" y="339897"/>
                  <a:pt x="603635" y="341595"/>
                </a:cubicBezTo>
                <a:cubicBezTo>
                  <a:pt x="610599" y="345842"/>
                  <a:pt x="613827" y="352466"/>
                  <a:pt x="616205" y="359940"/>
                </a:cubicBezTo>
                <a:cubicBezTo>
                  <a:pt x="619772" y="370981"/>
                  <a:pt x="626227" y="375397"/>
                  <a:pt x="637947" y="374888"/>
                </a:cubicBezTo>
                <a:cubicBezTo>
                  <a:pt x="645590" y="374548"/>
                  <a:pt x="653234" y="373869"/>
                  <a:pt x="660708" y="372510"/>
                </a:cubicBezTo>
                <a:cubicBezTo>
                  <a:pt x="671239" y="370641"/>
                  <a:pt x="679222" y="374208"/>
                  <a:pt x="685168" y="382362"/>
                </a:cubicBezTo>
                <a:cubicBezTo>
                  <a:pt x="689924" y="388646"/>
                  <a:pt x="694000" y="395441"/>
                  <a:pt x="698247" y="402065"/>
                </a:cubicBezTo>
                <a:cubicBezTo>
                  <a:pt x="705381" y="413106"/>
                  <a:pt x="705041" y="414975"/>
                  <a:pt x="694680" y="422788"/>
                </a:cubicBezTo>
                <a:cubicBezTo>
                  <a:pt x="693321" y="423807"/>
                  <a:pt x="691962" y="424826"/>
                  <a:pt x="690603" y="425846"/>
                </a:cubicBezTo>
                <a:cubicBezTo>
                  <a:pt x="675995" y="436547"/>
                  <a:pt x="664954" y="450305"/>
                  <a:pt x="656971" y="466442"/>
                </a:cubicBezTo>
                <a:cubicBezTo>
                  <a:pt x="651196" y="478162"/>
                  <a:pt x="649327" y="492091"/>
                  <a:pt x="637607" y="500414"/>
                </a:cubicBezTo>
                <a:cubicBezTo>
                  <a:pt x="635399" y="501942"/>
                  <a:pt x="635908" y="505000"/>
                  <a:pt x="635229" y="507378"/>
                </a:cubicBezTo>
                <a:cubicBezTo>
                  <a:pt x="632851" y="516890"/>
                  <a:pt x="633021" y="527251"/>
                  <a:pt x="628605" y="536084"/>
                </a:cubicBezTo>
                <a:cubicBezTo>
                  <a:pt x="619942" y="553919"/>
                  <a:pt x="611449" y="571754"/>
                  <a:pt x="601597" y="588910"/>
                </a:cubicBezTo>
                <a:cubicBezTo>
                  <a:pt x="587499" y="613200"/>
                  <a:pt x="576798" y="638169"/>
                  <a:pt x="576118" y="666876"/>
                </a:cubicBezTo>
                <a:cubicBezTo>
                  <a:pt x="575778" y="681993"/>
                  <a:pt x="568474" y="695752"/>
                  <a:pt x="566776" y="710699"/>
                </a:cubicBezTo>
                <a:cubicBezTo>
                  <a:pt x="563209" y="740424"/>
                  <a:pt x="558453" y="769980"/>
                  <a:pt x="552847" y="799535"/>
                </a:cubicBezTo>
                <a:cubicBezTo>
                  <a:pt x="551998" y="804291"/>
                  <a:pt x="550300" y="808878"/>
                  <a:pt x="547582" y="812784"/>
                </a:cubicBezTo>
                <a:cubicBezTo>
                  <a:pt x="543505" y="818390"/>
                  <a:pt x="539768" y="819579"/>
                  <a:pt x="532804" y="815332"/>
                </a:cubicBezTo>
                <a:cubicBezTo>
                  <a:pt x="517177" y="805990"/>
                  <a:pt x="505457" y="802253"/>
                  <a:pt x="491189" y="818220"/>
                </a:cubicBezTo>
                <a:cubicBezTo>
                  <a:pt x="482866" y="827392"/>
                  <a:pt x="472334" y="835545"/>
                  <a:pt x="458406" y="835885"/>
                </a:cubicBezTo>
                <a:cubicBezTo>
                  <a:pt x="440571" y="836395"/>
                  <a:pt x="425114" y="844038"/>
                  <a:pt x="411015" y="853720"/>
                </a:cubicBezTo>
                <a:cubicBezTo>
                  <a:pt x="404391" y="858307"/>
                  <a:pt x="400654" y="861024"/>
                  <a:pt x="394199" y="854400"/>
                </a:cubicBezTo>
                <a:cubicBezTo>
                  <a:pt x="388424" y="848625"/>
                  <a:pt x="379761" y="850153"/>
                  <a:pt x="375345" y="856948"/>
                </a:cubicBezTo>
                <a:cubicBezTo>
                  <a:pt x="372967" y="860854"/>
                  <a:pt x="370249" y="861874"/>
                  <a:pt x="367361" y="858646"/>
                </a:cubicBezTo>
                <a:cubicBezTo>
                  <a:pt x="362945" y="853550"/>
                  <a:pt x="359208" y="855759"/>
                  <a:pt x="355471" y="859156"/>
                </a:cubicBezTo>
                <a:cubicBezTo>
                  <a:pt x="352414" y="861704"/>
                  <a:pt x="349526" y="864421"/>
                  <a:pt x="346469" y="866800"/>
                </a:cubicBezTo>
                <a:cubicBezTo>
                  <a:pt x="337806" y="873934"/>
                  <a:pt x="329143" y="882427"/>
                  <a:pt x="318102" y="884125"/>
                </a:cubicBezTo>
                <a:cubicBezTo>
                  <a:pt x="303664" y="886333"/>
                  <a:pt x="289566" y="890240"/>
                  <a:pt x="274788" y="891259"/>
                </a:cubicBezTo>
                <a:cubicBezTo>
                  <a:pt x="256444" y="892618"/>
                  <a:pt x="237929" y="891599"/>
                  <a:pt x="219754" y="894487"/>
                </a:cubicBezTo>
                <a:cubicBezTo>
                  <a:pt x="214998" y="895166"/>
                  <a:pt x="213469" y="893128"/>
                  <a:pt x="211771" y="889391"/>
                </a:cubicBezTo>
                <a:cubicBezTo>
                  <a:pt x="203617" y="870706"/>
                  <a:pt x="195124" y="852192"/>
                  <a:pt x="186801" y="833677"/>
                </a:cubicBezTo>
                <a:cubicBezTo>
                  <a:pt x="153509" y="759449"/>
                  <a:pt x="120047" y="685220"/>
                  <a:pt x="87094" y="610992"/>
                </a:cubicBezTo>
                <a:cubicBezTo>
                  <a:pt x="84207" y="604707"/>
                  <a:pt x="81998" y="604367"/>
                  <a:pt x="76393" y="607255"/>
                </a:cubicBezTo>
                <a:cubicBezTo>
                  <a:pt x="52783" y="619485"/>
                  <a:pt x="29172" y="631545"/>
                  <a:pt x="5222" y="643095"/>
                </a:cubicBezTo>
                <a:cubicBezTo>
                  <a:pt x="-1063" y="646153"/>
                  <a:pt x="-893" y="648701"/>
                  <a:pt x="1655" y="654306"/>
                </a:cubicBezTo>
                <a:cubicBezTo>
                  <a:pt x="13036" y="678596"/>
                  <a:pt x="23907" y="703225"/>
                  <a:pt x="35117" y="727515"/>
                </a:cubicBezTo>
                <a:cubicBezTo>
                  <a:pt x="71807" y="807689"/>
                  <a:pt x="107477" y="888202"/>
                  <a:pt x="141789" y="969394"/>
                </a:cubicBezTo>
                <a:cubicBezTo>
                  <a:pt x="145696" y="978567"/>
                  <a:pt x="147904" y="986890"/>
                  <a:pt x="138561" y="994194"/>
                </a:cubicBezTo>
                <a:cubicBezTo>
                  <a:pt x="136863" y="995553"/>
                  <a:pt x="135674" y="997931"/>
                  <a:pt x="135334" y="999969"/>
                </a:cubicBezTo>
                <a:cubicBezTo>
                  <a:pt x="133975" y="1006254"/>
                  <a:pt x="129729" y="1009991"/>
                  <a:pt x="125143" y="1013897"/>
                </a:cubicBezTo>
                <a:cubicBezTo>
                  <a:pt x="107138" y="1029524"/>
                  <a:pt x="94568" y="1047529"/>
                  <a:pt x="96436" y="1073178"/>
                </a:cubicBezTo>
                <a:cubicBezTo>
                  <a:pt x="97456" y="1088466"/>
                  <a:pt x="96776" y="1103753"/>
                  <a:pt x="96946" y="1119040"/>
                </a:cubicBezTo>
                <a:cubicBezTo>
                  <a:pt x="96946" y="1122437"/>
                  <a:pt x="97286" y="1125835"/>
                  <a:pt x="98305" y="1129062"/>
                </a:cubicBezTo>
                <a:cubicBezTo>
                  <a:pt x="102381" y="1142141"/>
                  <a:pt x="104760" y="1155390"/>
                  <a:pt x="105779" y="1168979"/>
                </a:cubicBezTo>
                <a:cubicBezTo>
                  <a:pt x="108157" y="1200063"/>
                  <a:pt x="112063" y="1230977"/>
                  <a:pt x="120726" y="1260872"/>
                </a:cubicBezTo>
                <a:cubicBezTo>
                  <a:pt x="132277" y="1300959"/>
                  <a:pt x="144676" y="1340876"/>
                  <a:pt x="157076" y="1380793"/>
                </a:cubicBezTo>
                <a:cubicBezTo>
                  <a:pt x="163021" y="1399987"/>
                  <a:pt x="167268" y="1419521"/>
                  <a:pt x="171514" y="1439224"/>
                </a:cubicBezTo>
                <a:cubicBezTo>
                  <a:pt x="176610" y="1461985"/>
                  <a:pt x="176270" y="1483727"/>
                  <a:pt x="162512" y="1504110"/>
                </a:cubicBezTo>
                <a:cubicBezTo>
                  <a:pt x="154019" y="1516680"/>
                  <a:pt x="147394" y="1530609"/>
                  <a:pt x="140430" y="1544197"/>
                </a:cubicBezTo>
                <a:cubicBezTo>
                  <a:pt x="136693" y="1551501"/>
                  <a:pt x="131597" y="1556257"/>
                  <a:pt x="123274" y="1557786"/>
                </a:cubicBezTo>
                <a:cubicBezTo>
                  <a:pt x="113592" y="1559485"/>
                  <a:pt x="103910" y="1561693"/>
                  <a:pt x="94228" y="1563731"/>
                </a:cubicBezTo>
                <a:cubicBezTo>
                  <a:pt x="90661" y="1564580"/>
                  <a:pt x="87604" y="1565599"/>
                  <a:pt x="85226" y="1569167"/>
                </a:cubicBezTo>
                <a:cubicBezTo>
                  <a:pt x="78092" y="1579698"/>
                  <a:pt x="70108" y="1589550"/>
                  <a:pt x="59917" y="1597533"/>
                </a:cubicBezTo>
                <a:cubicBezTo>
                  <a:pt x="47007" y="1607724"/>
                  <a:pt x="44120" y="1620974"/>
                  <a:pt x="47347" y="1636940"/>
                </a:cubicBezTo>
                <a:cubicBezTo>
                  <a:pt x="51424" y="1656984"/>
                  <a:pt x="66202" y="1666156"/>
                  <a:pt x="82848" y="1670233"/>
                </a:cubicBezTo>
                <a:cubicBezTo>
                  <a:pt x="110874" y="1677197"/>
                  <a:pt x="139750" y="1680764"/>
                  <a:pt x="168626" y="1675668"/>
                </a:cubicBezTo>
                <a:cubicBezTo>
                  <a:pt x="197333" y="1670572"/>
                  <a:pt x="219754" y="1658003"/>
                  <a:pt x="225699" y="1626239"/>
                </a:cubicBezTo>
                <a:cubicBezTo>
                  <a:pt x="227398" y="1616897"/>
                  <a:pt x="233343" y="1609763"/>
                  <a:pt x="241496" y="1605007"/>
                </a:cubicBezTo>
                <a:cubicBezTo>
                  <a:pt x="251687" y="1599062"/>
                  <a:pt x="262389" y="1593626"/>
                  <a:pt x="272750" y="1588021"/>
                </a:cubicBezTo>
                <a:cubicBezTo>
                  <a:pt x="280733" y="1583774"/>
                  <a:pt x="282092" y="1584284"/>
                  <a:pt x="282092" y="1593966"/>
                </a:cubicBezTo>
                <a:cubicBezTo>
                  <a:pt x="282262" y="1610272"/>
                  <a:pt x="283621" y="1626749"/>
                  <a:pt x="279884" y="1643055"/>
                </a:cubicBezTo>
                <a:cubicBezTo>
                  <a:pt x="278355" y="1649340"/>
                  <a:pt x="284300" y="1652397"/>
                  <a:pt x="287698" y="1653417"/>
                </a:cubicBezTo>
                <a:cubicBezTo>
                  <a:pt x="292114" y="1654606"/>
                  <a:pt x="290925" y="1648830"/>
                  <a:pt x="291095" y="1645943"/>
                </a:cubicBezTo>
                <a:cubicBezTo>
                  <a:pt x="291944" y="1632184"/>
                  <a:pt x="292284" y="1618256"/>
                  <a:pt x="292963" y="1604327"/>
                </a:cubicBezTo>
                <a:cubicBezTo>
                  <a:pt x="293473" y="1595834"/>
                  <a:pt x="293813" y="1587511"/>
                  <a:pt x="295681" y="1579188"/>
                </a:cubicBezTo>
                <a:cubicBezTo>
                  <a:pt x="298229" y="1567638"/>
                  <a:pt x="305363" y="1558805"/>
                  <a:pt x="311648" y="1549633"/>
                </a:cubicBezTo>
                <a:cubicBezTo>
                  <a:pt x="318612" y="1539441"/>
                  <a:pt x="322349" y="1529250"/>
                  <a:pt x="316234" y="1517190"/>
                </a:cubicBezTo>
                <a:cubicBezTo>
                  <a:pt x="314535" y="1513962"/>
                  <a:pt x="315045" y="1510395"/>
                  <a:pt x="316743" y="1507338"/>
                </a:cubicBezTo>
                <a:cubicBezTo>
                  <a:pt x="323028" y="1495618"/>
                  <a:pt x="319631" y="1484916"/>
                  <a:pt x="313686" y="1474385"/>
                </a:cubicBezTo>
                <a:cubicBezTo>
                  <a:pt x="308760" y="1465553"/>
                  <a:pt x="300947" y="1459268"/>
                  <a:pt x="294662" y="1451794"/>
                </a:cubicBezTo>
                <a:cubicBezTo>
                  <a:pt x="290755" y="1447378"/>
                  <a:pt x="287528" y="1444490"/>
                  <a:pt x="281073" y="1446189"/>
                </a:cubicBezTo>
                <a:cubicBezTo>
                  <a:pt x="276317" y="1447378"/>
                  <a:pt x="272920" y="1444830"/>
                  <a:pt x="272071" y="1439734"/>
                </a:cubicBezTo>
                <a:cubicBezTo>
                  <a:pt x="271391" y="1436167"/>
                  <a:pt x="270882" y="1432430"/>
                  <a:pt x="270542" y="1428863"/>
                </a:cubicBezTo>
                <a:cubicBezTo>
                  <a:pt x="266975" y="1386738"/>
                  <a:pt x="275298" y="1345292"/>
                  <a:pt x="278355" y="1303677"/>
                </a:cubicBezTo>
                <a:cubicBezTo>
                  <a:pt x="280564" y="1273272"/>
                  <a:pt x="285829" y="1243037"/>
                  <a:pt x="285659" y="1212293"/>
                </a:cubicBezTo>
                <a:cubicBezTo>
                  <a:pt x="285659" y="1202101"/>
                  <a:pt x="285150" y="1191230"/>
                  <a:pt x="280564" y="1182398"/>
                </a:cubicBezTo>
                <a:cubicBezTo>
                  <a:pt x="274958" y="1171527"/>
                  <a:pt x="273769" y="1159806"/>
                  <a:pt x="269862" y="1148596"/>
                </a:cubicBezTo>
                <a:cubicBezTo>
                  <a:pt x="267315" y="1141292"/>
                  <a:pt x="270372" y="1137725"/>
                  <a:pt x="278016" y="1137725"/>
                </a:cubicBezTo>
                <a:cubicBezTo>
                  <a:pt x="289906" y="1137555"/>
                  <a:pt x="301796" y="1138404"/>
                  <a:pt x="313686" y="1138234"/>
                </a:cubicBezTo>
                <a:cubicBezTo>
                  <a:pt x="321160" y="1138064"/>
                  <a:pt x="324217" y="1140952"/>
                  <a:pt x="323708" y="1148596"/>
                </a:cubicBezTo>
                <a:cubicBezTo>
                  <a:pt x="323198" y="1159636"/>
                  <a:pt x="328803" y="1167280"/>
                  <a:pt x="337296" y="1174414"/>
                </a:cubicBezTo>
                <a:cubicBezTo>
                  <a:pt x="351055" y="1185625"/>
                  <a:pt x="368041" y="1187154"/>
                  <a:pt x="383668" y="1187663"/>
                </a:cubicBezTo>
                <a:cubicBezTo>
                  <a:pt x="424944" y="1189362"/>
                  <a:pt x="466049" y="1193269"/>
                  <a:pt x="507325" y="1194797"/>
                </a:cubicBezTo>
                <a:cubicBezTo>
                  <a:pt x="514120" y="1194967"/>
                  <a:pt x="517007" y="1197345"/>
                  <a:pt x="517007" y="1204309"/>
                </a:cubicBezTo>
                <a:cubicBezTo>
                  <a:pt x="516837" y="1234884"/>
                  <a:pt x="513100" y="1265289"/>
                  <a:pt x="509194" y="1295524"/>
                </a:cubicBezTo>
                <a:cubicBezTo>
                  <a:pt x="504947" y="1328986"/>
                  <a:pt x="502229" y="1362448"/>
                  <a:pt x="499851" y="1395910"/>
                </a:cubicBezTo>
                <a:cubicBezTo>
                  <a:pt x="499512" y="1401176"/>
                  <a:pt x="501210" y="1403724"/>
                  <a:pt x="506816" y="1404064"/>
                </a:cubicBezTo>
                <a:cubicBezTo>
                  <a:pt x="535522" y="1405592"/>
                  <a:pt x="564228" y="1410688"/>
                  <a:pt x="593104" y="1408140"/>
                </a:cubicBezTo>
                <a:cubicBezTo>
                  <a:pt x="597520" y="1407801"/>
                  <a:pt x="602107" y="1407970"/>
                  <a:pt x="606693" y="1407970"/>
                </a:cubicBezTo>
                <a:cubicBezTo>
                  <a:pt x="612128" y="1407970"/>
                  <a:pt x="615016" y="1410348"/>
                  <a:pt x="615016" y="1416293"/>
                </a:cubicBezTo>
                <a:cubicBezTo>
                  <a:pt x="614676" y="1439564"/>
                  <a:pt x="614506" y="1462665"/>
                  <a:pt x="614167" y="1485936"/>
                </a:cubicBezTo>
                <a:cubicBezTo>
                  <a:pt x="614167" y="1488484"/>
                  <a:pt x="614336" y="1491201"/>
                  <a:pt x="610430" y="1490861"/>
                </a:cubicBezTo>
                <a:cubicBezTo>
                  <a:pt x="593953" y="1489672"/>
                  <a:pt x="577137" y="1491541"/>
                  <a:pt x="560831" y="1486105"/>
                </a:cubicBezTo>
                <a:cubicBezTo>
                  <a:pt x="524991" y="1474046"/>
                  <a:pt x="488980" y="1462325"/>
                  <a:pt x="452801" y="1450945"/>
                </a:cubicBezTo>
                <a:cubicBezTo>
                  <a:pt x="438363" y="1446358"/>
                  <a:pt x="436154" y="1447717"/>
                  <a:pt x="429870" y="1458928"/>
                </a:cubicBezTo>
                <a:cubicBezTo>
                  <a:pt x="428341" y="1461646"/>
                  <a:pt x="428341" y="1464194"/>
                  <a:pt x="428341" y="1467081"/>
                </a:cubicBezTo>
                <a:cubicBezTo>
                  <a:pt x="428341" y="1479821"/>
                  <a:pt x="428511" y="1492560"/>
                  <a:pt x="428171" y="1505300"/>
                </a:cubicBezTo>
                <a:cubicBezTo>
                  <a:pt x="428001" y="1512264"/>
                  <a:pt x="428341" y="1518718"/>
                  <a:pt x="434626" y="1523474"/>
                </a:cubicBezTo>
                <a:cubicBezTo>
                  <a:pt x="437004" y="1525343"/>
                  <a:pt x="439042" y="1528570"/>
                  <a:pt x="438193" y="1531628"/>
                </a:cubicBezTo>
                <a:cubicBezTo>
                  <a:pt x="435645" y="1541479"/>
                  <a:pt x="440571" y="1547085"/>
                  <a:pt x="448214" y="1551671"/>
                </a:cubicBezTo>
                <a:cubicBezTo>
                  <a:pt x="450592" y="1553030"/>
                  <a:pt x="451951" y="1555238"/>
                  <a:pt x="451611" y="1557956"/>
                </a:cubicBezTo>
                <a:cubicBezTo>
                  <a:pt x="451272" y="1560843"/>
                  <a:pt x="448554" y="1560843"/>
                  <a:pt x="446346" y="1561523"/>
                </a:cubicBezTo>
                <a:cubicBezTo>
                  <a:pt x="414582" y="1569846"/>
                  <a:pt x="382988" y="1578679"/>
                  <a:pt x="350715" y="1584454"/>
                </a:cubicBezTo>
                <a:cubicBezTo>
                  <a:pt x="336277" y="1587002"/>
                  <a:pt x="327954" y="1598722"/>
                  <a:pt x="327954" y="1610782"/>
                </a:cubicBezTo>
                <a:cubicBezTo>
                  <a:pt x="327954" y="1623861"/>
                  <a:pt x="327784" y="1636770"/>
                  <a:pt x="327954" y="1649850"/>
                </a:cubicBezTo>
                <a:cubicBezTo>
                  <a:pt x="327954" y="1656984"/>
                  <a:pt x="330332" y="1662929"/>
                  <a:pt x="335428" y="1668194"/>
                </a:cubicBezTo>
                <a:cubicBezTo>
                  <a:pt x="340863" y="1673800"/>
                  <a:pt x="346639" y="1679575"/>
                  <a:pt x="346809" y="1688407"/>
                </a:cubicBezTo>
                <a:cubicBezTo>
                  <a:pt x="346809" y="1691125"/>
                  <a:pt x="349866" y="1692314"/>
                  <a:pt x="351904" y="1693673"/>
                </a:cubicBezTo>
                <a:cubicBezTo>
                  <a:pt x="363285" y="1701317"/>
                  <a:pt x="383498" y="1698259"/>
                  <a:pt x="395558" y="1687219"/>
                </a:cubicBezTo>
                <a:cubicBezTo>
                  <a:pt x="405919" y="1677706"/>
                  <a:pt x="408637" y="1664627"/>
                  <a:pt x="410166" y="1651888"/>
                </a:cubicBezTo>
                <a:cubicBezTo>
                  <a:pt x="411015" y="1643905"/>
                  <a:pt x="405070" y="1637450"/>
                  <a:pt x="398615" y="1632354"/>
                </a:cubicBezTo>
                <a:cubicBezTo>
                  <a:pt x="395728" y="1630146"/>
                  <a:pt x="394539" y="1626919"/>
                  <a:pt x="395388" y="1623182"/>
                </a:cubicBezTo>
                <a:cubicBezTo>
                  <a:pt x="396407" y="1619105"/>
                  <a:pt x="400314" y="1619785"/>
                  <a:pt x="403032" y="1619445"/>
                </a:cubicBezTo>
                <a:cubicBezTo>
                  <a:pt x="435645" y="1614349"/>
                  <a:pt x="468597" y="1611971"/>
                  <a:pt x="500701" y="1603478"/>
                </a:cubicBezTo>
                <a:cubicBezTo>
                  <a:pt x="522103" y="1597703"/>
                  <a:pt x="544694" y="1595665"/>
                  <a:pt x="566606" y="1591928"/>
                </a:cubicBezTo>
                <a:cubicBezTo>
                  <a:pt x="583082" y="1589210"/>
                  <a:pt x="599389" y="1584963"/>
                  <a:pt x="616205" y="1587341"/>
                </a:cubicBezTo>
                <a:cubicBezTo>
                  <a:pt x="626736" y="1588870"/>
                  <a:pt x="634719" y="1592947"/>
                  <a:pt x="638626" y="1604667"/>
                </a:cubicBezTo>
                <a:cubicBezTo>
                  <a:pt x="647629" y="1630655"/>
                  <a:pt x="655952" y="1656984"/>
                  <a:pt x="663935" y="1683312"/>
                </a:cubicBezTo>
                <a:cubicBezTo>
                  <a:pt x="668861" y="1699448"/>
                  <a:pt x="672938" y="1715075"/>
                  <a:pt x="667502" y="1731891"/>
                </a:cubicBezTo>
                <a:cubicBezTo>
                  <a:pt x="664954" y="1739875"/>
                  <a:pt x="665124" y="1748707"/>
                  <a:pt x="665634" y="1757200"/>
                </a:cubicBezTo>
                <a:cubicBezTo>
                  <a:pt x="666993" y="1780471"/>
                  <a:pt x="688735" y="1802043"/>
                  <a:pt x="712345" y="1803402"/>
                </a:cubicBezTo>
                <a:cubicBezTo>
                  <a:pt x="734257" y="1804591"/>
                  <a:pt x="759905" y="1784378"/>
                  <a:pt x="763642" y="1762976"/>
                </a:cubicBezTo>
                <a:cubicBezTo>
                  <a:pt x="765001" y="1755842"/>
                  <a:pt x="763642" y="1748877"/>
                  <a:pt x="760415" y="1742423"/>
                </a:cubicBezTo>
                <a:cubicBezTo>
                  <a:pt x="753791" y="1728664"/>
                  <a:pt x="742580" y="1719152"/>
                  <a:pt x="730860" y="1710319"/>
                </a:cubicBezTo>
                <a:cubicBezTo>
                  <a:pt x="728482" y="1708451"/>
                  <a:pt x="726783" y="1707092"/>
                  <a:pt x="725934" y="1704204"/>
                </a:cubicBezTo>
                <a:cubicBezTo>
                  <a:pt x="714553" y="1668024"/>
                  <a:pt x="702663" y="1632184"/>
                  <a:pt x="695189" y="1594985"/>
                </a:cubicBezTo>
                <a:cubicBezTo>
                  <a:pt x="692811" y="1583435"/>
                  <a:pt x="694000" y="1581906"/>
                  <a:pt x="705890" y="1581736"/>
                </a:cubicBezTo>
                <a:cubicBezTo>
                  <a:pt x="707929" y="1581736"/>
                  <a:pt x="709797" y="1582076"/>
                  <a:pt x="711835" y="1582246"/>
                </a:cubicBezTo>
                <a:cubicBezTo>
                  <a:pt x="735786" y="1584793"/>
                  <a:pt x="759566" y="1587681"/>
                  <a:pt x="783516" y="1589719"/>
                </a:cubicBezTo>
                <a:cubicBezTo>
                  <a:pt x="831756" y="1593626"/>
                  <a:pt x="879996" y="1596514"/>
                  <a:pt x="928236" y="1601270"/>
                </a:cubicBezTo>
                <a:cubicBezTo>
                  <a:pt x="948449" y="1603308"/>
                  <a:pt x="948449" y="1603138"/>
                  <a:pt x="942844" y="1623182"/>
                </a:cubicBezTo>
                <a:cubicBezTo>
                  <a:pt x="941315" y="1628617"/>
                  <a:pt x="939446" y="1634732"/>
                  <a:pt x="943353" y="1639488"/>
                </a:cubicBezTo>
                <a:cubicBezTo>
                  <a:pt x="947600" y="1644754"/>
                  <a:pt x="950148" y="1650529"/>
                  <a:pt x="951506" y="1656984"/>
                </a:cubicBezTo>
                <a:cubicBezTo>
                  <a:pt x="952356" y="1661060"/>
                  <a:pt x="954734" y="1662759"/>
                  <a:pt x="958980" y="1663778"/>
                </a:cubicBezTo>
                <a:cubicBezTo>
                  <a:pt x="969002" y="1665986"/>
                  <a:pt x="979193" y="1665816"/>
                  <a:pt x="989385" y="1666496"/>
                </a:cubicBezTo>
                <a:cubicBezTo>
                  <a:pt x="996179" y="1667005"/>
                  <a:pt x="999916" y="1664118"/>
                  <a:pt x="1002974" y="1659531"/>
                </a:cubicBezTo>
                <a:cubicBezTo>
                  <a:pt x="1012656" y="1645263"/>
                  <a:pt x="1014015" y="1629297"/>
                  <a:pt x="1010278" y="1613160"/>
                </a:cubicBezTo>
                <a:close/>
                <a:moveTo>
                  <a:pt x="893245" y="959203"/>
                </a:moveTo>
                <a:cubicBezTo>
                  <a:pt x="900379" y="964808"/>
                  <a:pt x="906154" y="960732"/>
                  <a:pt x="911929" y="957674"/>
                </a:cubicBezTo>
                <a:cubicBezTo>
                  <a:pt x="921611" y="952748"/>
                  <a:pt x="921611" y="952578"/>
                  <a:pt x="923310" y="963110"/>
                </a:cubicBezTo>
                <a:cubicBezTo>
                  <a:pt x="929425" y="999459"/>
                  <a:pt x="935540" y="1035639"/>
                  <a:pt x="941655" y="1071989"/>
                </a:cubicBezTo>
                <a:cubicBezTo>
                  <a:pt x="942504" y="1076745"/>
                  <a:pt x="942674" y="1081501"/>
                  <a:pt x="943183" y="1086257"/>
                </a:cubicBezTo>
                <a:cubicBezTo>
                  <a:pt x="943013" y="1086257"/>
                  <a:pt x="942844" y="1086257"/>
                  <a:pt x="942504" y="1086257"/>
                </a:cubicBezTo>
                <a:cubicBezTo>
                  <a:pt x="942504" y="1090164"/>
                  <a:pt x="942674" y="1094241"/>
                  <a:pt x="942504" y="1098147"/>
                </a:cubicBezTo>
                <a:cubicBezTo>
                  <a:pt x="942334" y="1100865"/>
                  <a:pt x="940805" y="1103073"/>
                  <a:pt x="937748" y="1103073"/>
                </a:cubicBezTo>
                <a:cubicBezTo>
                  <a:pt x="934690" y="1103243"/>
                  <a:pt x="933501" y="1101205"/>
                  <a:pt x="932822" y="1098317"/>
                </a:cubicBezTo>
                <a:cubicBezTo>
                  <a:pt x="928066" y="1076066"/>
                  <a:pt x="919573" y="1054833"/>
                  <a:pt x="912269" y="1033261"/>
                </a:cubicBezTo>
                <a:cubicBezTo>
                  <a:pt x="905645" y="1013897"/>
                  <a:pt x="897152" y="995213"/>
                  <a:pt x="893245" y="974830"/>
                </a:cubicBezTo>
                <a:cubicBezTo>
                  <a:pt x="892565" y="970753"/>
                  <a:pt x="888828" y="967526"/>
                  <a:pt x="888998" y="962940"/>
                </a:cubicBezTo>
                <a:cubicBezTo>
                  <a:pt x="888998" y="960562"/>
                  <a:pt x="889508" y="956145"/>
                  <a:pt x="893245" y="959203"/>
                </a:cubicBezTo>
                <a:close/>
              </a:path>
            </a:pathLst>
          </a:custGeom>
          <a:solidFill>
            <a:srgbClr val="0680C3"/>
          </a:solidFill>
          <a:ln w="1698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7" name="Freeform: Shape 163">
            <a:extLst>
              <a:ext uri="{FF2B5EF4-FFF2-40B4-BE49-F238E27FC236}">
                <a16:creationId xmlns:a16="http://schemas.microsoft.com/office/drawing/2014/main" id="{58F03227-2D02-41CB-B77C-FE693393F184}"/>
              </a:ext>
            </a:extLst>
          </p:cNvPr>
          <p:cNvSpPr/>
          <p:nvPr/>
        </p:nvSpPr>
        <p:spPr>
          <a:xfrm>
            <a:off x="10058400" y="3276600"/>
            <a:ext cx="1666352" cy="2882320"/>
          </a:xfrm>
          <a:custGeom>
            <a:avLst/>
            <a:gdLst>
              <a:gd name="connsiteX0" fmla="*/ 1127628 w 1136356"/>
              <a:gd name="connsiteY0" fmla="*/ 671962 h 1808998"/>
              <a:gd name="connsiteX1" fmla="*/ 1015351 w 1136356"/>
              <a:gd name="connsiteY1" fmla="*/ 617607 h 1808998"/>
              <a:gd name="connsiteX2" fmla="*/ 995308 w 1136356"/>
              <a:gd name="connsiteY2" fmla="*/ 623383 h 1808998"/>
              <a:gd name="connsiteX3" fmla="*/ 953862 w 1136356"/>
              <a:gd name="connsiteY3" fmla="*/ 695573 h 1808998"/>
              <a:gd name="connsiteX4" fmla="*/ 846341 w 1136356"/>
              <a:gd name="connsiteY4" fmla="*/ 882418 h 1808998"/>
              <a:gd name="connsiteX5" fmla="*/ 833093 w 1136356"/>
              <a:gd name="connsiteY5" fmla="*/ 885305 h 1808998"/>
              <a:gd name="connsiteX6" fmla="*/ 778228 w 1136356"/>
              <a:gd name="connsiteY6" fmla="*/ 844029 h 1808998"/>
              <a:gd name="connsiteX7" fmla="*/ 725062 w 1136356"/>
              <a:gd name="connsiteY7" fmla="*/ 830441 h 1808998"/>
              <a:gd name="connsiteX8" fmla="*/ 715041 w 1136356"/>
              <a:gd name="connsiteY8" fmla="*/ 830271 h 1808998"/>
              <a:gd name="connsiteX9" fmla="*/ 698564 w 1136356"/>
              <a:gd name="connsiteY9" fmla="*/ 831120 h 1808998"/>
              <a:gd name="connsiteX10" fmla="*/ 680559 w 1136356"/>
              <a:gd name="connsiteY10" fmla="*/ 834687 h 1808998"/>
              <a:gd name="connsiteX11" fmla="*/ 614654 w 1136356"/>
              <a:gd name="connsiteY11" fmla="*/ 823137 h 1808998"/>
              <a:gd name="connsiteX12" fmla="*/ 606671 w 1136356"/>
              <a:gd name="connsiteY12" fmla="*/ 818551 h 1808998"/>
              <a:gd name="connsiteX13" fmla="*/ 584929 w 1136356"/>
              <a:gd name="connsiteY13" fmla="*/ 808189 h 1808998"/>
              <a:gd name="connsiteX14" fmla="*/ 552146 w 1136356"/>
              <a:gd name="connsiteY14" fmla="*/ 796639 h 1808998"/>
              <a:gd name="connsiteX15" fmla="*/ 545351 w 1136356"/>
              <a:gd name="connsiteY15" fmla="*/ 790524 h 1808998"/>
              <a:gd name="connsiteX16" fmla="*/ 499490 w 1136356"/>
              <a:gd name="connsiteY16" fmla="*/ 772689 h 1808998"/>
              <a:gd name="connsiteX17" fmla="*/ 475709 w 1136356"/>
              <a:gd name="connsiteY17" fmla="*/ 765555 h 1808998"/>
              <a:gd name="connsiteX18" fmla="*/ 449381 w 1136356"/>
              <a:gd name="connsiteY18" fmla="*/ 751796 h 1808998"/>
              <a:gd name="connsiteX19" fmla="*/ 440209 w 1136356"/>
              <a:gd name="connsiteY19" fmla="*/ 741944 h 1808998"/>
              <a:gd name="connsiteX20" fmla="*/ 428319 w 1136356"/>
              <a:gd name="connsiteY20" fmla="*/ 728865 h 1808998"/>
              <a:gd name="connsiteX21" fmla="*/ 418127 w 1136356"/>
              <a:gd name="connsiteY21" fmla="*/ 727846 h 1808998"/>
              <a:gd name="connsiteX22" fmla="*/ 406916 w 1136356"/>
              <a:gd name="connsiteY22" fmla="*/ 710520 h 1808998"/>
              <a:gd name="connsiteX23" fmla="*/ 413541 w 1136356"/>
              <a:gd name="connsiteY23" fmla="*/ 692175 h 1808998"/>
              <a:gd name="connsiteX24" fmla="*/ 421354 w 1136356"/>
              <a:gd name="connsiteY24" fmla="*/ 662620 h 1808998"/>
              <a:gd name="connsiteX25" fmla="*/ 419656 w 1136356"/>
              <a:gd name="connsiteY25" fmla="*/ 616928 h 1808998"/>
              <a:gd name="connsiteX26" fmla="*/ 403349 w 1136356"/>
              <a:gd name="connsiteY26" fmla="*/ 577011 h 1808998"/>
              <a:gd name="connsiteX27" fmla="*/ 389081 w 1136356"/>
              <a:gd name="connsiteY27" fmla="*/ 534376 h 1808998"/>
              <a:gd name="connsiteX28" fmla="*/ 367849 w 1136356"/>
              <a:gd name="connsiteY28" fmla="*/ 467452 h 1808998"/>
              <a:gd name="connsiteX29" fmla="*/ 373794 w 1136356"/>
              <a:gd name="connsiteY29" fmla="*/ 432631 h 1808998"/>
              <a:gd name="connsiteX30" fmla="*/ 376681 w 1136356"/>
              <a:gd name="connsiteY30" fmla="*/ 426516 h 1808998"/>
              <a:gd name="connsiteX31" fmla="*/ 372265 w 1136356"/>
              <a:gd name="connsiteY31" fmla="*/ 406812 h 1808998"/>
              <a:gd name="connsiteX32" fmla="*/ 350693 w 1136356"/>
              <a:gd name="connsiteY32" fmla="*/ 385240 h 1808998"/>
              <a:gd name="connsiteX33" fmla="*/ 351542 w 1136356"/>
              <a:gd name="connsiteY33" fmla="*/ 370123 h 1808998"/>
              <a:gd name="connsiteX34" fmla="*/ 370736 w 1136356"/>
              <a:gd name="connsiteY34" fmla="*/ 368764 h 1808998"/>
              <a:gd name="connsiteX35" fmla="*/ 400292 w 1136356"/>
              <a:gd name="connsiteY35" fmla="*/ 383542 h 1808998"/>
              <a:gd name="connsiteX36" fmla="*/ 430697 w 1136356"/>
              <a:gd name="connsiteY36" fmla="*/ 370972 h 1808998"/>
              <a:gd name="connsiteX37" fmla="*/ 444795 w 1136356"/>
              <a:gd name="connsiteY37" fmla="*/ 357383 h 1808998"/>
              <a:gd name="connsiteX38" fmla="*/ 468915 w 1136356"/>
              <a:gd name="connsiteY38" fmla="*/ 338529 h 1808998"/>
              <a:gd name="connsiteX39" fmla="*/ 470444 w 1136356"/>
              <a:gd name="connsiteY39" fmla="*/ 334622 h 1808998"/>
              <a:gd name="connsiteX40" fmla="*/ 485901 w 1136356"/>
              <a:gd name="connsiteY40" fmla="*/ 322732 h 1808998"/>
              <a:gd name="connsiteX41" fmla="*/ 506114 w 1136356"/>
              <a:gd name="connsiteY41" fmla="*/ 302689 h 1808998"/>
              <a:gd name="connsiteX42" fmla="*/ 503566 w 1136356"/>
              <a:gd name="connsiteY42" fmla="*/ 264640 h 1808998"/>
              <a:gd name="connsiteX43" fmla="*/ 510700 w 1136356"/>
              <a:gd name="connsiteY43" fmla="*/ 231518 h 1808998"/>
              <a:gd name="connsiteX44" fmla="*/ 514607 w 1136356"/>
              <a:gd name="connsiteY44" fmla="*/ 220477 h 1808998"/>
              <a:gd name="connsiteX45" fmla="*/ 518344 w 1136356"/>
              <a:gd name="connsiteY45" fmla="*/ 188543 h 1808998"/>
              <a:gd name="connsiteX46" fmla="*/ 532782 w 1136356"/>
              <a:gd name="connsiteY46" fmla="*/ 141153 h 1808998"/>
              <a:gd name="connsiteX47" fmla="*/ 534480 w 1136356"/>
              <a:gd name="connsiteY47" fmla="*/ 131301 h 1808998"/>
              <a:gd name="connsiteX48" fmla="*/ 527686 w 1136356"/>
              <a:gd name="connsiteY48" fmla="*/ 107860 h 1808998"/>
              <a:gd name="connsiteX49" fmla="*/ 498980 w 1136356"/>
              <a:gd name="connsiteY49" fmla="*/ 61829 h 1808998"/>
              <a:gd name="connsiteX50" fmla="*/ 496772 w 1136356"/>
              <a:gd name="connsiteY50" fmla="*/ 59281 h 1808998"/>
              <a:gd name="connsiteX51" fmla="*/ 471293 w 1136356"/>
              <a:gd name="connsiteY51" fmla="*/ 38728 h 1808998"/>
              <a:gd name="connsiteX52" fmla="*/ 445644 w 1136356"/>
              <a:gd name="connsiteY52" fmla="*/ 18345 h 1808998"/>
              <a:gd name="connsiteX53" fmla="*/ 423223 w 1136356"/>
              <a:gd name="connsiteY53" fmla="*/ 5945 h 1808998"/>
              <a:gd name="connsiteX54" fmla="*/ 381777 w 1136356"/>
              <a:gd name="connsiteY54" fmla="*/ 0 h 1808998"/>
              <a:gd name="connsiteX55" fmla="*/ 373284 w 1136356"/>
              <a:gd name="connsiteY55" fmla="*/ 0 h 1808998"/>
              <a:gd name="connsiteX56" fmla="*/ 344918 w 1136356"/>
              <a:gd name="connsiteY56" fmla="*/ 9852 h 1808998"/>
              <a:gd name="connsiteX57" fmla="*/ 300075 w 1136356"/>
              <a:gd name="connsiteY57" fmla="*/ 35161 h 1808998"/>
              <a:gd name="connsiteX58" fmla="*/ 273407 w 1136356"/>
              <a:gd name="connsiteY58" fmla="*/ 71001 h 1808998"/>
              <a:gd name="connsiteX59" fmla="*/ 251156 w 1136356"/>
              <a:gd name="connsiteY59" fmla="*/ 134358 h 1808998"/>
              <a:gd name="connsiteX60" fmla="*/ 243172 w 1136356"/>
              <a:gd name="connsiteY60" fmla="*/ 183618 h 1808998"/>
              <a:gd name="connsiteX61" fmla="*/ 237907 w 1136356"/>
              <a:gd name="connsiteY61" fmla="*/ 235594 h 1808998"/>
              <a:gd name="connsiteX62" fmla="*/ 227375 w 1136356"/>
              <a:gd name="connsiteY62" fmla="*/ 272794 h 1808998"/>
              <a:gd name="connsiteX63" fmla="*/ 214636 w 1136356"/>
              <a:gd name="connsiteY63" fmla="*/ 276530 h 1808998"/>
              <a:gd name="connsiteX64" fmla="*/ 194423 w 1136356"/>
              <a:gd name="connsiteY64" fmla="*/ 286382 h 1808998"/>
              <a:gd name="connsiteX65" fmla="*/ 167925 w 1136356"/>
              <a:gd name="connsiteY65" fmla="*/ 335641 h 1808998"/>
              <a:gd name="connsiteX66" fmla="*/ 153317 w 1136356"/>
              <a:gd name="connsiteY66" fmla="*/ 353307 h 1808998"/>
              <a:gd name="connsiteX67" fmla="*/ 115948 w 1136356"/>
              <a:gd name="connsiteY67" fmla="*/ 403585 h 1808998"/>
              <a:gd name="connsiteX68" fmla="*/ 59045 w 1136356"/>
              <a:gd name="connsiteY68" fmla="*/ 481550 h 1808998"/>
              <a:gd name="connsiteX69" fmla="*/ 49193 w 1136356"/>
              <a:gd name="connsiteY69" fmla="*/ 495139 h 1808998"/>
              <a:gd name="connsiteX70" fmla="*/ 29320 w 1136356"/>
              <a:gd name="connsiteY70" fmla="*/ 577181 h 1808998"/>
              <a:gd name="connsiteX71" fmla="*/ 29320 w 1136356"/>
              <a:gd name="connsiteY71" fmla="*/ 660752 h 1808998"/>
              <a:gd name="connsiteX72" fmla="*/ 25753 w 1136356"/>
              <a:gd name="connsiteY72" fmla="*/ 670264 h 1808998"/>
              <a:gd name="connsiteX73" fmla="*/ 614 w 1136356"/>
              <a:gd name="connsiteY73" fmla="*/ 734131 h 1808998"/>
              <a:gd name="connsiteX74" fmla="*/ 17600 w 1136356"/>
              <a:gd name="connsiteY74" fmla="*/ 818041 h 1808998"/>
              <a:gd name="connsiteX75" fmla="*/ 34416 w 1136356"/>
              <a:gd name="connsiteY75" fmla="*/ 881059 h 1808998"/>
              <a:gd name="connsiteX76" fmla="*/ 53949 w 1136356"/>
              <a:gd name="connsiteY76" fmla="*/ 945435 h 1808998"/>
              <a:gd name="connsiteX77" fmla="*/ 61763 w 1136356"/>
              <a:gd name="connsiteY77" fmla="*/ 982295 h 1808998"/>
              <a:gd name="connsiteX78" fmla="*/ 59894 w 1136356"/>
              <a:gd name="connsiteY78" fmla="*/ 1014398 h 1808998"/>
              <a:gd name="connsiteX79" fmla="*/ 54289 w 1136356"/>
              <a:gd name="connsiteY79" fmla="*/ 1099837 h 1808998"/>
              <a:gd name="connsiteX80" fmla="*/ 79768 w 1136356"/>
              <a:gd name="connsiteY80" fmla="*/ 1170498 h 1808998"/>
              <a:gd name="connsiteX81" fmla="*/ 97943 w 1136356"/>
              <a:gd name="connsiteY81" fmla="*/ 1188673 h 1808998"/>
              <a:gd name="connsiteX82" fmla="*/ 115269 w 1136356"/>
              <a:gd name="connsiteY82" fmla="*/ 1200903 h 1808998"/>
              <a:gd name="connsiteX83" fmla="*/ 140408 w 1136356"/>
              <a:gd name="connsiteY83" fmla="*/ 1210755 h 1808998"/>
              <a:gd name="connsiteX84" fmla="*/ 196801 w 1136356"/>
              <a:gd name="connsiteY84" fmla="*/ 1222985 h 1808998"/>
              <a:gd name="connsiteX85" fmla="*/ 239945 w 1136356"/>
              <a:gd name="connsiteY85" fmla="*/ 1225872 h 1808998"/>
              <a:gd name="connsiteX86" fmla="*/ 259649 w 1136356"/>
              <a:gd name="connsiteY86" fmla="*/ 1242349 h 1808998"/>
              <a:gd name="connsiteX87" fmla="*/ 270690 w 1136356"/>
              <a:gd name="connsiteY87" fmla="*/ 1256787 h 1808998"/>
              <a:gd name="connsiteX88" fmla="*/ 304661 w 1136356"/>
              <a:gd name="connsiteY88" fmla="*/ 1252031 h 1808998"/>
              <a:gd name="connsiteX89" fmla="*/ 314004 w 1136356"/>
              <a:gd name="connsiteY89" fmla="*/ 1237253 h 1808998"/>
              <a:gd name="connsiteX90" fmla="*/ 327762 w 1136356"/>
              <a:gd name="connsiteY90" fmla="*/ 1223494 h 1808998"/>
              <a:gd name="connsiteX91" fmla="*/ 337954 w 1136356"/>
              <a:gd name="connsiteY91" fmla="*/ 1224174 h 1808998"/>
              <a:gd name="connsiteX92" fmla="*/ 344578 w 1136356"/>
              <a:gd name="connsiteY92" fmla="*/ 1229779 h 1808998"/>
              <a:gd name="connsiteX93" fmla="*/ 359016 w 1136356"/>
              <a:gd name="connsiteY93" fmla="*/ 1241500 h 1808998"/>
              <a:gd name="connsiteX94" fmla="*/ 365811 w 1136356"/>
              <a:gd name="connsiteY94" fmla="*/ 1251861 h 1808998"/>
              <a:gd name="connsiteX95" fmla="*/ 353241 w 1136356"/>
              <a:gd name="connsiteY95" fmla="*/ 1261543 h 1808998"/>
              <a:gd name="connsiteX96" fmla="*/ 347636 w 1136356"/>
              <a:gd name="connsiteY96" fmla="*/ 1266639 h 1808998"/>
              <a:gd name="connsiteX97" fmla="*/ 348315 w 1136356"/>
              <a:gd name="connsiteY97" fmla="*/ 1298742 h 1808998"/>
              <a:gd name="connsiteX98" fmla="*/ 348994 w 1136356"/>
              <a:gd name="connsiteY98" fmla="*/ 1315558 h 1808998"/>
              <a:gd name="connsiteX99" fmla="*/ 349504 w 1136356"/>
              <a:gd name="connsiteY99" fmla="*/ 1334582 h 1808998"/>
              <a:gd name="connsiteX100" fmla="*/ 348994 w 1136356"/>
              <a:gd name="connsiteY100" fmla="*/ 1367365 h 1808998"/>
              <a:gd name="connsiteX101" fmla="*/ 349164 w 1136356"/>
              <a:gd name="connsiteY101" fmla="*/ 1383502 h 1808998"/>
              <a:gd name="connsiteX102" fmla="*/ 347975 w 1136356"/>
              <a:gd name="connsiteY102" fmla="*/ 1410679 h 1808998"/>
              <a:gd name="connsiteX103" fmla="*/ 349164 w 1136356"/>
              <a:gd name="connsiteY103" fmla="*/ 1443802 h 1808998"/>
              <a:gd name="connsiteX104" fmla="*/ 346616 w 1136356"/>
              <a:gd name="connsiteY104" fmla="*/ 1497137 h 1808998"/>
              <a:gd name="connsiteX105" fmla="*/ 336255 w 1136356"/>
              <a:gd name="connsiteY105" fmla="*/ 1503932 h 1808998"/>
              <a:gd name="connsiteX106" fmla="*/ 292431 w 1136356"/>
              <a:gd name="connsiteY106" fmla="*/ 1486096 h 1808998"/>
              <a:gd name="connsiteX107" fmla="*/ 216335 w 1136356"/>
              <a:gd name="connsiteY107" fmla="*/ 1454842 h 1808998"/>
              <a:gd name="connsiteX108" fmla="*/ 193743 w 1136356"/>
              <a:gd name="connsiteY108" fmla="*/ 1467922 h 1808998"/>
              <a:gd name="connsiteX109" fmla="*/ 201387 w 1136356"/>
              <a:gd name="connsiteY109" fmla="*/ 1533147 h 1808998"/>
              <a:gd name="connsiteX110" fmla="*/ 203086 w 1136356"/>
              <a:gd name="connsiteY110" fmla="*/ 1537903 h 1808998"/>
              <a:gd name="connsiteX111" fmla="*/ 208012 w 1136356"/>
              <a:gd name="connsiteY111" fmla="*/ 1545037 h 1808998"/>
              <a:gd name="connsiteX112" fmla="*/ 212598 w 1136356"/>
              <a:gd name="connsiteY112" fmla="*/ 1556078 h 1808998"/>
              <a:gd name="connsiteX113" fmla="*/ 205124 w 1136356"/>
              <a:gd name="connsiteY113" fmla="*/ 1561854 h 1808998"/>
              <a:gd name="connsiteX114" fmla="*/ 138369 w 1136356"/>
              <a:gd name="connsiteY114" fmla="*/ 1577650 h 1808998"/>
              <a:gd name="connsiteX115" fmla="*/ 73653 w 1136356"/>
              <a:gd name="connsiteY115" fmla="*/ 1591579 h 1808998"/>
              <a:gd name="connsiteX116" fmla="*/ 54119 w 1136356"/>
              <a:gd name="connsiteY116" fmla="*/ 1608055 h 1808998"/>
              <a:gd name="connsiteX117" fmla="*/ 66009 w 1136356"/>
              <a:gd name="connsiteY117" fmla="*/ 1685001 h 1808998"/>
              <a:gd name="connsiteX118" fmla="*/ 81467 w 1136356"/>
              <a:gd name="connsiteY118" fmla="*/ 1699949 h 1808998"/>
              <a:gd name="connsiteX119" fmla="*/ 115608 w 1136356"/>
              <a:gd name="connsiteY119" fmla="*/ 1695193 h 1808998"/>
              <a:gd name="connsiteX120" fmla="*/ 134123 w 1136356"/>
              <a:gd name="connsiteY120" fmla="*/ 1651199 h 1808998"/>
              <a:gd name="connsiteX121" fmla="*/ 131235 w 1136356"/>
              <a:gd name="connsiteY121" fmla="*/ 1640668 h 1808998"/>
              <a:gd name="connsiteX122" fmla="*/ 137860 w 1136356"/>
              <a:gd name="connsiteY122" fmla="*/ 1626400 h 1808998"/>
              <a:gd name="connsiteX123" fmla="*/ 239775 w 1136356"/>
              <a:gd name="connsiteY123" fmla="*/ 1615529 h 1808998"/>
              <a:gd name="connsiteX124" fmla="*/ 245550 w 1136356"/>
              <a:gd name="connsiteY124" fmla="*/ 1614680 h 1808998"/>
              <a:gd name="connsiteX125" fmla="*/ 265933 w 1136356"/>
              <a:gd name="connsiteY125" fmla="*/ 1608395 h 1808998"/>
              <a:gd name="connsiteX126" fmla="*/ 316042 w 1136356"/>
              <a:gd name="connsiteY126" fmla="*/ 1599902 h 1808998"/>
              <a:gd name="connsiteX127" fmla="*/ 348994 w 1136356"/>
              <a:gd name="connsiteY127" fmla="*/ 1599053 h 1808998"/>
              <a:gd name="connsiteX128" fmla="*/ 364112 w 1136356"/>
              <a:gd name="connsiteY128" fmla="*/ 1612132 h 1808998"/>
              <a:gd name="connsiteX129" fmla="*/ 368528 w 1136356"/>
              <a:gd name="connsiteY129" fmla="*/ 1668015 h 1808998"/>
              <a:gd name="connsiteX130" fmla="*/ 353750 w 1136356"/>
              <a:gd name="connsiteY130" fmla="*/ 1679906 h 1808998"/>
              <a:gd name="connsiteX131" fmla="*/ 345427 w 1136356"/>
              <a:gd name="connsiteY131" fmla="*/ 1685171 h 1808998"/>
              <a:gd name="connsiteX132" fmla="*/ 344578 w 1136356"/>
              <a:gd name="connsiteY132" fmla="*/ 1694513 h 1808998"/>
              <a:gd name="connsiteX133" fmla="*/ 361394 w 1136356"/>
              <a:gd name="connsiteY133" fmla="*/ 1786067 h 1808998"/>
              <a:gd name="connsiteX134" fmla="*/ 372435 w 1136356"/>
              <a:gd name="connsiteY134" fmla="*/ 1798297 h 1808998"/>
              <a:gd name="connsiteX135" fmla="*/ 419995 w 1136356"/>
              <a:gd name="connsiteY135" fmla="*/ 1808998 h 1808998"/>
              <a:gd name="connsiteX136" fmla="*/ 435453 w 1136356"/>
              <a:gd name="connsiteY136" fmla="*/ 1803223 h 1808998"/>
              <a:gd name="connsiteX137" fmla="*/ 456006 w 1136356"/>
              <a:gd name="connsiteY137" fmla="*/ 1753624 h 1808998"/>
              <a:gd name="connsiteX138" fmla="*/ 441568 w 1136356"/>
              <a:gd name="connsiteY138" fmla="*/ 1732562 h 1808998"/>
              <a:gd name="connsiteX139" fmla="*/ 432056 w 1136356"/>
              <a:gd name="connsiteY139" fmla="*/ 1729165 h 1808998"/>
              <a:gd name="connsiteX140" fmla="*/ 417108 w 1136356"/>
              <a:gd name="connsiteY140" fmla="*/ 1711499 h 1808998"/>
              <a:gd name="connsiteX141" fmla="*/ 410653 w 1136356"/>
              <a:gd name="connsiteY141" fmla="*/ 1615869 h 1808998"/>
              <a:gd name="connsiteX142" fmla="*/ 425771 w 1136356"/>
              <a:gd name="connsiteY142" fmla="*/ 1597694 h 1808998"/>
              <a:gd name="connsiteX143" fmla="*/ 475709 w 1136356"/>
              <a:gd name="connsiteY143" fmla="*/ 1599053 h 1808998"/>
              <a:gd name="connsiteX144" fmla="*/ 555713 w 1136356"/>
              <a:gd name="connsiteY144" fmla="*/ 1608395 h 1808998"/>
              <a:gd name="connsiteX145" fmla="*/ 662894 w 1136356"/>
              <a:gd name="connsiteY145" fmla="*/ 1618926 h 1808998"/>
              <a:gd name="connsiteX146" fmla="*/ 671726 w 1136356"/>
              <a:gd name="connsiteY146" fmla="*/ 1630477 h 1808998"/>
              <a:gd name="connsiteX147" fmla="*/ 680389 w 1136356"/>
              <a:gd name="connsiteY147" fmla="*/ 1677188 h 1808998"/>
              <a:gd name="connsiteX148" fmla="*/ 694488 w 1136356"/>
              <a:gd name="connsiteY148" fmla="*/ 1714896 h 1808998"/>
              <a:gd name="connsiteX149" fmla="*/ 733725 w 1136356"/>
              <a:gd name="connsiteY149" fmla="*/ 1752945 h 1808998"/>
              <a:gd name="connsiteX150" fmla="*/ 800140 w 1136356"/>
              <a:gd name="connsiteY150" fmla="*/ 1760758 h 1808998"/>
              <a:gd name="connsiteX151" fmla="*/ 808463 w 1136356"/>
              <a:gd name="connsiteY151" fmla="*/ 1759739 h 1808998"/>
              <a:gd name="connsiteX152" fmla="*/ 825449 w 1136356"/>
              <a:gd name="connsiteY152" fmla="*/ 1757022 h 1808998"/>
              <a:gd name="connsiteX153" fmla="*/ 875217 w 1136356"/>
              <a:gd name="connsiteY153" fmla="*/ 1766873 h 1808998"/>
              <a:gd name="connsiteX154" fmla="*/ 972207 w 1136356"/>
              <a:gd name="connsiteY154" fmla="*/ 1778594 h 1808998"/>
              <a:gd name="connsiteX155" fmla="*/ 1054589 w 1136356"/>
              <a:gd name="connsiteY155" fmla="*/ 1768572 h 1808998"/>
              <a:gd name="connsiteX156" fmla="*/ 1096204 w 1136356"/>
              <a:gd name="connsiteY156" fmla="*/ 1747339 h 1808998"/>
              <a:gd name="connsiteX157" fmla="*/ 1099771 w 1136356"/>
              <a:gd name="connsiteY157" fmla="*/ 1719483 h 1808998"/>
              <a:gd name="connsiteX158" fmla="*/ 1043038 w 1136356"/>
              <a:gd name="connsiteY158" fmla="*/ 1684662 h 1808998"/>
              <a:gd name="connsiteX159" fmla="*/ 1022145 w 1136356"/>
              <a:gd name="connsiteY159" fmla="*/ 1682623 h 1808998"/>
              <a:gd name="connsiteX160" fmla="*/ 1001253 w 1136356"/>
              <a:gd name="connsiteY160" fmla="*/ 1681434 h 1808998"/>
              <a:gd name="connsiteX161" fmla="*/ 995308 w 1136356"/>
              <a:gd name="connsiteY161" fmla="*/ 1680755 h 1808998"/>
              <a:gd name="connsiteX162" fmla="*/ 980870 w 1136356"/>
              <a:gd name="connsiteY162" fmla="*/ 1671243 h 1808998"/>
              <a:gd name="connsiteX163" fmla="*/ 948257 w 1136356"/>
              <a:gd name="connsiteY163" fmla="*/ 1655616 h 1808998"/>
              <a:gd name="connsiteX164" fmla="*/ 945539 w 1136356"/>
              <a:gd name="connsiteY164" fmla="*/ 1651879 h 1808998"/>
              <a:gd name="connsiteX165" fmla="*/ 950295 w 1136356"/>
              <a:gd name="connsiteY165" fmla="*/ 1649331 h 1808998"/>
              <a:gd name="connsiteX166" fmla="*/ 964733 w 1136356"/>
              <a:gd name="connsiteY166" fmla="*/ 1648991 h 1808998"/>
              <a:gd name="connsiteX167" fmla="*/ 1037773 w 1136356"/>
              <a:gd name="connsiteY167" fmla="*/ 1646783 h 1808998"/>
              <a:gd name="connsiteX168" fmla="*/ 1088560 w 1136356"/>
              <a:gd name="connsiteY168" fmla="*/ 1626740 h 1808998"/>
              <a:gd name="connsiteX169" fmla="*/ 1092467 w 1136356"/>
              <a:gd name="connsiteY169" fmla="*/ 1607206 h 1808998"/>
              <a:gd name="connsiteX170" fmla="*/ 1071235 w 1136356"/>
              <a:gd name="connsiteY170" fmla="*/ 1587842 h 1808998"/>
              <a:gd name="connsiteX171" fmla="*/ 1058326 w 1136356"/>
              <a:gd name="connsiteY171" fmla="*/ 1584105 h 1808998"/>
              <a:gd name="connsiteX172" fmla="*/ 1055947 w 1136356"/>
              <a:gd name="connsiteY172" fmla="*/ 1584615 h 1808998"/>
              <a:gd name="connsiteX173" fmla="*/ 1044737 w 1136356"/>
              <a:gd name="connsiteY173" fmla="*/ 1587332 h 1808998"/>
              <a:gd name="connsiteX174" fmla="*/ 1029959 w 1136356"/>
              <a:gd name="connsiteY174" fmla="*/ 1581387 h 1808998"/>
              <a:gd name="connsiteX175" fmla="*/ 1003461 w 1136356"/>
              <a:gd name="connsiteY175" fmla="*/ 1570347 h 1808998"/>
              <a:gd name="connsiteX176" fmla="*/ 994968 w 1136356"/>
              <a:gd name="connsiteY176" fmla="*/ 1561514 h 1808998"/>
              <a:gd name="connsiteX177" fmla="*/ 995987 w 1136356"/>
              <a:gd name="connsiteY177" fmla="*/ 1489324 h 1808998"/>
              <a:gd name="connsiteX178" fmla="*/ 1001253 w 1136356"/>
              <a:gd name="connsiteY178" fmla="*/ 1482360 h 1808998"/>
              <a:gd name="connsiteX179" fmla="*/ 1008047 w 1136356"/>
              <a:gd name="connsiteY179" fmla="*/ 1468941 h 1808998"/>
              <a:gd name="connsiteX180" fmla="*/ 1006519 w 1136356"/>
              <a:gd name="connsiteY180" fmla="*/ 1457220 h 1808998"/>
              <a:gd name="connsiteX181" fmla="*/ 1002442 w 1136356"/>
              <a:gd name="connsiteY181" fmla="*/ 1390296 h 1808998"/>
              <a:gd name="connsiteX182" fmla="*/ 1006519 w 1136356"/>
              <a:gd name="connsiteY182" fmla="*/ 1229439 h 1808998"/>
              <a:gd name="connsiteX183" fmla="*/ 1015691 w 1136356"/>
              <a:gd name="connsiteY183" fmla="*/ 1100856 h 1808998"/>
              <a:gd name="connsiteX184" fmla="*/ 999724 w 1136356"/>
              <a:gd name="connsiteY184" fmla="*/ 1050238 h 1808998"/>
              <a:gd name="connsiteX185" fmla="*/ 992760 w 1136356"/>
              <a:gd name="connsiteY185" fmla="*/ 1032403 h 1808998"/>
              <a:gd name="connsiteX186" fmla="*/ 983248 w 1136356"/>
              <a:gd name="connsiteY186" fmla="*/ 1004037 h 1808998"/>
              <a:gd name="connsiteX187" fmla="*/ 981719 w 1136356"/>
              <a:gd name="connsiteY187" fmla="*/ 990957 h 1808998"/>
              <a:gd name="connsiteX188" fmla="*/ 1133403 w 1136356"/>
              <a:gd name="connsiteY188" fmla="*/ 687759 h 1808998"/>
              <a:gd name="connsiteX189" fmla="*/ 1137819 w 1136356"/>
              <a:gd name="connsiteY189" fmla="*/ 680795 h 1808998"/>
              <a:gd name="connsiteX190" fmla="*/ 1137819 w 1136356"/>
              <a:gd name="connsiteY190" fmla="*/ 679096 h 1808998"/>
              <a:gd name="connsiteX191" fmla="*/ 1127628 w 1136356"/>
              <a:gd name="connsiteY191" fmla="*/ 671962 h 1808998"/>
              <a:gd name="connsiteX192" fmla="*/ 187798 w 1136356"/>
              <a:gd name="connsiteY192" fmla="*/ 1154022 h 1808998"/>
              <a:gd name="connsiteX193" fmla="*/ 143125 w 1136356"/>
              <a:gd name="connsiteY193" fmla="*/ 1155891 h 1808998"/>
              <a:gd name="connsiteX194" fmla="*/ 125630 w 1136356"/>
              <a:gd name="connsiteY194" fmla="*/ 1144000 h 1808998"/>
              <a:gd name="connsiteX195" fmla="*/ 103548 w 1136356"/>
              <a:gd name="connsiteY195" fmla="*/ 1086079 h 1808998"/>
              <a:gd name="connsiteX196" fmla="*/ 103548 w 1136356"/>
              <a:gd name="connsiteY196" fmla="*/ 1069942 h 1808998"/>
              <a:gd name="connsiteX197" fmla="*/ 107795 w 1136356"/>
              <a:gd name="connsiteY197" fmla="*/ 997242 h 1808998"/>
              <a:gd name="connsiteX198" fmla="*/ 120364 w 1136356"/>
              <a:gd name="connsiteY198" fmla="*/ 987051 h 1808998"/>
              <a:gd name="connsiteX199" fmla="*/ 128687 w 1136356"/>
              <a:gd name="connsiteY199" fmla="*/ 997072 h 1808998"/>
              <a:gd name="connsiteX200" fmla="*/ 152128 w 1136356"/>
              <a:gd name="connsiteY200" fmla="*/ 1027817 h 1808998"/>
              <a:gd name="connsiteX201" fmla="*/ 176078 w 1136356"/>
              <a:gd name="connsiteY201" fmla="*/ 1063317 h 1808998"/>
              <a:gd name="connsiteX202" fmla="*/ 176758 w 1136356"/>
              <a:gd name="connsiteY202" fmla="*/ 1066545 h 1808998"/>
              <a:gd name="connsiteX203" fmla="*/ 192215 w 1136356"/>
              <a:gd name="connsiteY203" fmla="*/ 1124636 h 1808998"/>
              <a:gd name="connsiteX204" fmla="*/ 187798 w 1136356"/>
              <a:gd name="connsiteY204" fmla="*/ 1154022 h 1808998"/>
              <a:gd name="connsiteX205" fmla="*/ 795724 w 1136356"/>
              <a:gd name="connsiteY205" fmla="*/ 1195638 h 1808998"/>
              <a:gd name="connsiteX206" fmla="*/ 783663 w 1136356"/>
              <a:gd name="connsiteY206" fmla="*/ 1278699 h 1808998"/>
              <a:gd name="connsiteX207" fmla="*/ 782305 w 1136356"/>
              <a:gd name="connsiteY207" fmla="*/ 1330506 h 1808998"/>
              <a:gd name="connsiteX208" fmla="*/ 772962 w 1136356"/>
              <a:gd name="connsiteY208" fmla="*/ 1370422 h 1808998"/>
              <a:gd name="connsiteX209" fmla="*/ 750201 w 1136356"/>
              <a:gd name="connsiteY209" fmla="*/ 1462486 h 1808998"/>
              <a:gd name="connsiteX210" fmla="*/ 721495 w 1136356"/>
              <a:gd name="connsiteY210" fmla="*/ 1605337 h 1808998"/>
              <a:gd name="connsiteX211" fmla="*/ 720306 w 1136356"/>
              <a:gd name="connsiteY211" fmla="*/ 1606526 h 1808998"/>
              <a:gd name="connsiteX212" fmla="*/ 715041 w 1136356"/>
              <a:gd name="connsiteY212" fmla="*/ 1586313 h 1808998"/>
              <a:gd name="connsiteX213" fmla="*/ 702981 w 1136356"/>
              <a:gd name="connsiteY213" fmla="*/ 1577820 h 1808998"/>
              <a:gd name="connsiteX214" fmla="*/ 615673 w 1136356"/>
              <a:gd name="connsiteY214" fmla="*/ 1561174 h 1808998"/>
              <a:gd name="connsiteX215" fmla="*/ 590024 w 1136356"/>
              <a:gd name="connsiteY215" fmla="*/ 1555739 h 1808998"/>
              <a:gd name="connsiteX216" fmla="*/ 585778 w 1136356"/>
              <a:gd name="connsiteY216" fmla="*/ 1550643 h 1808998"/>
              <a:gd name="connsiteX217" fmla="*/ 589515 w 1136356"/>
              <a:gd name="connsiteY217" fmla="*/ 1516671 h 1808998"/>
              <a:gd name="connsiteX218" fmla="*/ 585608 w 1136356"/>
              <a:gd name="connsiteY218" fmla="*/ 1479302 h 1808998"/>
              <a:gd name="connsiteX219" fmla="*/ 579493 w 1136356"/>
              <a:gd name="connsiteY219" fmla="*/ 1475395 h 1808998"/>
              <a:gd name="connsiteX220" fmla="*/ 569471 w 1136356"/>
              <a:gd name="connsiteY220" fmla="*/ 1463675 h 1808998"/>
              <a:gd name="connsiteX221" fmla="*/ 553335 w 1136356"/>
              <a:gd name="connsiteY221" fmla="*/ 1443292 h 1808998"/>
              <a:gd name="connsiteX222" fmla="*/ 541275 w 1136356"/>
              <a:gd name="connsiteY222" fmla="*/ 1444481 h 1808998"/>
              <a:gd name="connsiteX223" fmla="*/ 442077 w 1136356"/>
              <a:gd name="connsiteY223" fmla="*/ 1492381 h 1808998"/>
              <a:gd name="connsiteX224" fmla="*/ 424072 w 1136356"/>
              <a:gd name="connsiteY224" fmla="*/ 1481340 h 1808998"/>
              <a:gd name="connsiteX225" fmla="*/ 423053 w 1136356"/>
              <a:gd name="connsiteY225" fmla="*/ 1308933 h 1808998"/>
              <a:gd name="connsiteX226" fmla="*/ 423393 w 1136356"/>
              <a:gd name="connsiteY226" fmla="*/ 1264261 h 1808998"/>
              <a:gd name="connsiteX227" fmla="*/ 419486 w 1136356"/>
              <a:gd name="connsiteY227" fmla="*/ 1258485 h 1808998"/>
              <a:gd name="connsiteX228" fmla="*/ 409294 w 1136356"/>
              <a:gd name="connsiteY228" fmla="*/ 1254239 h 1808998"/>
              <a:gd name="connsiteX229" fmla="*/ 404708 w 1136356"/>
              <a:gd name="connsiteY229" fmla="*/ 1251012 h 1808998"/>
              <a:gd name="connsiteX230" fmla="*/ 408275 w 1136356"/>
              <a:gd name="connsiteY230" fmla="*/ 1246086 h 1808998"/>
              <a:gd name="connsiteX231" fmla="*/ 413371 w 1136356"/>
              <a:gd name="connsiteY231" fmla="*/ 1241669 h 1808998"/>
              <a:gd name="connsiteX232" fmla="*/ 440039 w 1136356"/>
              <a:gd name="connsiteY232" fmla="*/ 1229439 h 1808998"/>
              <a:gd name="connsiteX233" fmla="*/ 585268 w 1136356"/>
              <a:gd name="connsiteY233" fmla="*/ 1229100 h 1808998"/>
              <a:gd name="connsiteX234" fmla="*/ 658987 w 1136356"/>
              <a:gd name="connsiteY234" fmla="*/ 1213133 h 1808998"/>
              <a:gd name="connsiteX235" fmla="*/ 680559 w 1136356"/>
              <a:gd name="connsiteY235" fmla="*/ 1196996 h 1808998"/>
              <a:gd name="connsiteX236" fmla="*/ 690241 w 1136356"/>
              <a:gd name="connsiteY236" fmla="*/ 1192580 h 1808998"/>
              <a:gd name="connsiteX237" fmla="*/ 788589 w 1136356"/>
              <a:gd name="connsiteY237" fmla="*/ 1186805 h 1808998"/>
              <a:gd name="connsiteX238" fmla="*/ 795724 w 1136356"/>
              <a:gd name="connsiteY238" fmla="*/ 1195638 h 18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</a:cxnLst>
            <a:rect l="l" t="t" r="r" b="b"/>
            <a:pathLst>
              <a:path w="1136356" h="1808998">
                <a:moveTo>
                  <a:pt x="1127628" y="671962"/>
                </a:moveTo>
                <a:cubicBezTo>
                  <a:pt x="1090089" y="653957"/>
                  <a:pt x="1052720" y="635612"/>
                  <a:pt x="1015351" y="617607"/>
                </a:cubicBezTo>
                <a:cubicBezTo>
                  <a:pt x="1003121" y="611662"/>
                  <a:pt x="1001932" y="611832"/>
                  <a:pt x="995308" y="623383"/>
                </a:cubicBezTo>
                <a:cubicBezTo>
                  <a:pt x="981549" y="647503"/>
                  <a:pt x="967621" y="671453"/>
                  <a:pt x="953862" y="695573"/>
                </a:cubicBezTo>
                <a:cubicBezTo>
                  <a:pt x="918022" y="757911"/>
                  <a:pt x="882182" y="820079"/>
                  <a:pt x="846341" y="882418"/>
                </a:cubicBezTo>
                <a:cubicBezTo>
                  <a:pt x="841416" y="891080"/>
                  <a:pt x="840906" y="891080"/>
                  <a:pt x="833093" y="885305"/>
                </a:cubicBezTo>
                <a:cubicBezTo>
                  <a:pt x="814748" y="871547"/>
                  <a:pt x="796063" y="858128"/>
                  <a:pt x="778228" y="844029"/>
                </a:cubicBezTo>
                <a:cubicBezTo>
                  <a:pt x="762261" y="831460"/>
                  <a:pt x="744766" y="827043"/>
                  <a:pt x="725062" y="830441"/>
                </a:cubicBezTo>
                <a:cubicBezTo>
                  <a:pt x="721665" y="830950"/>
                  <a:pt x="718268" y="831630"/>
                  <a:pt x="715041" y="830271"/>
                </a:cubicBezTo>
                <a:cubicBezTo>
                  <a:pt x="709435" y="827893"/>
                  <a:pt x="704000" y="828912"/>
                  <a:pt x="698564" y="831120"/>
                </a:cubicBezTo>
                <a:cubicBezTo>
                  <a:pt x="692789" y="833328"/>
                  <a:pt x="687014" y="835536"/>
                  <a:pt x="680559" y="834687"/>
                </a:cubicBezTo>
                <a:cubicBezTo>
                  <a:pt x="658308" y="831969"/>
                  <a:pt x="636736" y="826194"/>
                  <a:pt x="614654" y="823137"/>
                </a:cubicBezTo>
                <a:cubicBezTo>
                  <a:pt x="611427" y="822627"/>
                  <a:pt x="608879" y="820929"/>
                  <a:pt x="606671" y="818551"/>
                </a:cubicBezTo>
                <a:cubicBezTo>
                  <a:pt x="600895" y="812096"/>
                  <a:pt x="593422" y="809208"/>
                  <a:pt x="584929" y="808189"/>
                </a:cubicBezTo>
                <a:cubicBezTo>
                  <a:pt x="573208" y="806830"/>
                  <a:pt x="563017" y="800715"/>
                  <a:pt x="552146" y="796639"/>
                </a:cubicBezTo>
                <a:cubicBezTo>
                  <a:pt x="549258" y="795620"/>
                  <a:pt x="546710" y="793411"/>
                  <a:pt x="545351" y="790524"/>
                </a:cubicBezTo>
                <a:cubicBezTo>
                  <a:pt x="535500" y="770990"/>
                  <a:pt x="516306" y="772349"/>
                  <a:pt x="499490" y="772689"/>
                </a:cubicBezTo>
                <a:cubicBezTo>
                  <a:pt x="489977" y="772858"/>
                  <a:pt x="482164" y="772519"/>
                  <a:pt x="475709" y="765555"/>
                </a:cubicBezTo>
                <a:cubicBezTo>
                  <a:pt x="468405" y="757571"/>
                  <a:pt x="459912" y="752815"/>
                  <a:pt x="449381" y="751796"/>
                </a:cubicBezTo>
                <a:cubicBezTo>
                  <a:pt x="443606" y="751286"/>
                  <a:pt x="439869" y="748399"/>
                  <a:pt x="440209" y="741944"/>
                </a:cubicBezTo>
                <a:cubicBezTo>
                  <a:pt x="440548" y="733961"/>
                  <a:pt x="435623" y="730394"/>
                  <a:pt x="428319" y="728865"/>
                </a:cubicBezTo>
                <a:cubicBezTo>
                  <a:pt x="424921" y="728186"/>
                  <a:pt x="421524" y="728016"/>
                  <a:pt x="418127" y="727846"/>
                </a:cubicBezTo>
                <a:cubicBezTo>
                  <a:pt x="407426" y="727336"/>
                  <a:pt x="402840" y="720542"/>
                  <a:pt x="406916" y="710520"/>
                </a:cubicBezTo>
                <a:cubicBezTo>
                  <a:pt x="409464" y="704405"/>
                  <a:pt x="411333" y="698290"/>
                  <a:pt x="413541" y="692175"/>
                </a:cubicBezTo>
                <a:cubicBezTo>
                  <a:pt x="417278" y="682663"/>
                  <a:pt x="417108" y="672132"/>
                  <a:pt x="421354" y="662620"/>
                </a:cubicBezTo>
                <a:cubicBezTo>
                  <a:pt x="428319" y="646993"/>
                  <a:pt x="427469" y="632045"/>
                  <a:pt x="419656" y="616928"/>
                </a:cubicBezTo>
                <a:cubicBezTo>
                  <a:pt x="413031" y="604189"/>
                  <a:pt x="406747" y="591109"/>
                  <a:pt x="403349" y="577011"/>
                </a:cubicBezTo>
                <a:cubicBezTo>
                  <a:pt x="399782" y="562403"/>
                  <a:pt x="394177" y="548475"/>
                  <a:pt x="389081" y="534376"/>
                </a:cubicBezTo>
                <a:cubicBezTo>
                  <a:pt x="381098" y="512295"/>
                  <a:pt x="370567" y="491062"/>
                  <a:pt x="367849" y="467452"/>
                </a:cubicBezTo>
                <a:cubicBezTo>
                  <a:pt x="366490" y="455392"/>
                  <a:pt x="364791" y="443162"/>
                  <a:pt x="373794" y="432631"/>
                </a:cubicBezTo>
                <a:cubicBezTo>
                  <a:pt x="375323" y="430932"/>
                  <a:pt x="375832" y="428554"/>
                  <a:pt x="376681" y="426516"/>
                </a:cubicBezTo>
                <a:cubicBezTo>
                  <a:pt x="379739" y="418872"/>
                  <a:pt x="379060" y="412588"/>
                  <a:pt x="372265" y="406812"/>
                </a:cubicBezTo>
                <a:cubicBezTo>
                  <a:pt x="364452" y="400188"/>
                  <a:pt x="357487" y="392884"/>
                  <a:pt x="350693" y="385240"/>
                </a:cubicBezTo>
                <a:cubicBezTo>
                  <a:pt x="345258" y="379125"/>
                  <a:pt x="345597" y="375558"/>
                  <a:pt x="351542" y="370123"/>
                </a:cubicBezTo>
                <a:cubicBezTo>
                  <a:pt x="357657" y="364517"/>
                  <a:pt x="362753" y="363838"/>
                  <a:pt x="370736" y="368764"/>
                </a:cubicBezTo>
                <a:cubicBezTo>
                  <a:pt x="380249" y="374539"/>
                  <a:pt x="389931" y="379635"/>
                  <a:pt x="400292" y="383542"/>
                </a:cubicBezTo>
                <a:cubicBezTo>
                  <a:pt x="414900" y="388977"/>
                  <a:pt x="424752" y="384901"/>
                  <a:pt x="430697" y="370972"/>
                </a:cubicBezTo>
                <a:cubicBezTo>
                  <a:pt x="433584" y="364178"/>
                  <a:pt x="438001" y="360101"/>
                  <a:pt x="444795" y="357383"/>
                </a:cubicBezTo>
                <a:cubicBezTo>
                  <a:pt x="454647" y="353646"/>
                  <a:pt x="459403" y="342945"/>
                  <a:pt x="468915" y="338529"/>
                </a:cubicBezTo>
                <a:cubicBezTo>
                  <a:pt x="469934" y="338019"/>
                  <a:pt x="470104" y="335981"/>
                  <a:pt x="470444" y="334622"/>
                </a:cubicBezTo>
                <a:cubicBezTo>
                  <a:pt x="474011" y="323921"/>
                  <a:pt x="475200" y="322902"/>
                  <a:pt x="485901" y="322732"/>
                </a:cubicBezTo>
                <a:cubicBezTo>
                  <a:pt x="500509" y="322392"/>
                  <a:pt x="505435" y="317466"/>
                  <a:pt x="506114" y="302689"/>
                </a:cubicBezTo>
                <a:cubicBezTo>
                  <a:pt x="506624" y="289949"/>
                  <a:pt x="505265" y="277210"/>
                  <a:pt x="503566" y="264640"/>
                </a:cubicBezTo>
                <a:cubicBezTo>
                  <a:pt x="501868" y="252580"/>
                  <a:pt x="503906" y="241539"/>
                  <a:pt x="510700" y="231518"/>
                </a:cubicBezTo>
                <a:cubicBezTo>
                  <a:pt x="512908" y="228121"/>
                  <a:pt x="514267" y="224554"/>
                  <a:pt x="514607" y="220477"/>
                </a:cubicBezTo>
                <a:cubicBezTo>
                  <a:pt x="515626" y="209776"/>
                  <a:pt x="516475" y="199075"/>
                  <a:pt x="518344" y="188543"/>
                </a:cubicBezTo>
                <a:cubicBezTo>
                  <a:pt x="521231" y="172237"/>
                  <a:pt x="522081" y="155251"/>
                  <a:pt x="532782" y="141153"/>
                </a:cubicBezTo>
                <a:cubicBezTo>
                  <a:pt x="534820" y="138435"/>
                  <a:pt x="535500" y="134698"/>
                  <a:pt x="534480" y="131301"/>
                </a:cubicBezTo>
                <a:cubicBezTo>
                  <a:pt x="531933" y="123487"/>
                  <a:pt x="531593" y="114655"/>
                  <a:pt x="527686" y="107860"/>
                </a:cubicBezTo>
                <a:cubicBezTo>
                  <a:pt x="518853" y="92233"/>
                  <a:pt x="514607" y="73379"/>
                  <a:pt x="498980" y="61829"/>
                </a:cubicBezTo>
                <a:cubicBezTo>
                  <a:pt x="498131" y="61149"/>
                  <a:pt x="497451" y="60130"/>
                  <a:pt x="496772" y="59281"/>
                </a:cubicBezTo>
                <a:cubicBezTo>
                  <a:pt x="490147" y="50108"/>
                  <a:pt x="481145" y="43484"/>
                  <a:pt x="471293" y="38728"/>
                </a:cubicBezTo>
                <a:cubicBezTo>
                  <a:pt x="461101" y="33802"/>
                  <a:pt x="452439" y="27008"/>
                  <a:pt x="445644" y="18345"/>
                </a:cubicBezTo>
                <a:cubicBezTo>
                  <a:pt x="439699" y="10871"/>
                  <a:pt x="432056" y="7983"/>
                  <a:pt x="423223" y="5945"/>
                </a:cubicBezTo>
                <a:cubicBezTo>
                  <a:pt x="409634" y="3397"/>
                  <a:pt x="395706" y="1868"/>
                  <a:pt x="381777" y="0"/>
                </a:cubicBezTo>
                <a:cubicBezTo>
                  <a:pt x="378890" y="0"/>
                  <a:pt x="376172" y="0"/>
                  <a:pt x="373284" y="0"/>
                </a:cubicBezTo>
                <a:cubicBezTo>
                  <a:pt x="363772" y="3227"/>
                  <a:pt x="354430" y="6964"/>
                  <a:pt x="344918" y="9852"/>
                </a:cubicBezTo>
                <a:cubicBezTo>
                  <a:pt x="327932" y="14778"/>
                  <a:pt x="313154" y="23780"/>
                  <a:pt x="300075" y="35161"/>
                </a:cubicBezTo>
                <a:cubicBezTo>
                  <a:pt x="288695" y="45013"/>
                  <a:pt x="280202" y="57412"/>
                  <a:pt x="273407" y="71001"/>
                </a:cubicBezTo>
                <a:cubicBezTo>
                  <a:pt x="263216" y="91214"/>
                  <a:pt x="253194" y="111088"/>
                  <a:pt x="251156" y="134358"/>
                </a:cubicBezTo>
                <a:cubicBezTo>
                  <a:pt x="249797" y="150835"/>
                  <a:pt x="246909" y="167311"/>
                  <a:pt x="243172" y="183618"/>
                </a:cubicBezTo>
                <a:cubicBezTo>
                  <a:pt x="239435" y="200603"/>
                  <a:pt x="234510" y="217929"/>
                  <a:pt x="237907" y="235594"/>
                </a:cubicBezTo>
                <a:cubicBezTo>
                  <a:pt x="240794" y="250202"/>
                  <a:pt x="234510" y="261583"/>
                  <a:pt x="227375" y="272794"/>
                </a:cubicBezTo>
                <a:cubicBezTo>
                  <a:pt x="224488" y="277380"/>
                  <a:pt x="221091" y="279758"/>
                  <a:pt x="214636" y="276530"/>
                </a:cubicBezTo>
                <a:cubicBezTo>
                  <a:pt x="205124" y="271605"/>
                  <a:pt x="196801" y="275681"/>
                  <a:pt x="194423" y="286382"/>
                </a:cubicBezTo>
                <a:cubicBezTo>
                  <a:pt x="190007" y="305237"/>
                  <a:pt x="181514" y="321713"/>
                  <a:pt x="167925" y="335641"/>
                </a:cubicBezTo>
                <a:cubicBezTo>
                  <a:pt x="162659" y="341077"/>
                  <a:pt x="157903" y="347192"/>
                  <a:pt x="153317" y="353307"/>
                </a:cubicBezTo>
                <a:cubicBezTo>
                  <a:pt x="140747" y="370123"/>
                  <a:pt x="126309" y="385240"/>
                  <a:pt x="115948" y="403585"/>
                </a:cubicBezTo>
                <a:cubicBezTo>
                  <a:pt x="99811" y="431612"/>
                  <a:pt x="81976" y="458449"/>
                  <a:pt x="59045" y="481550"/>
                </a:cubicBezTo>
                <a:cubicBezTo>
                  <a:pt x="55138" y="485627"/>
                  <a:pt x="51062" y="489703"/>
                  <a:pt x="49193" y="495139"/>
                </a:cubicBezTo>
                <a:cubicBezTo>
                  <a:pt x="39681" y="521807"/>
                  <a:pt x="33057" y="549494"/>
                  <a:pt x="29320" y="577181"/>
                </a:cubicBezTo>
                <a:cubicBezTo>
                  <a:pt x="25753" y="604698"/>
                  <a:pt x="23035" y="632895"/>
                  <a:pt x="29320" y="660752"/>
                </a:cubicBezTo>
                <a:cubicBezTo>
                  <a:pt x="30169" y="664658"/>
                  <a:pt x="29320" y="667546"/>
                  <a:pt x="25753" y="670264"/>
                </a:cubicBezTo>
                <a:cubicBezTo>
                  <a:pt x="3841" y="686230"/>
                  <a:pt x="-2104" y="709331"/>
                  <a:pt x="614" y="734131"/>
                </a:cubicBezTo>
                <a:cubicBezTo>
                  <a:pt x="3501" y="762497"/>
                  <a:pt x="10126" y="790354"/>
                  <a:pt x="17600" y="818041"/>
                </a:cubicBezTo>
                <a:cubicBezTo>
                  <a:pt x="23375" y="838934"/>
                  <a:pt x="30509" y="859656"/>
                  <a:pt x="34416" y="881059"/>
                </a:cubicBezTo>
                <a:cubicBezTo>
                  <a:pt x="38492" y="903480"/>
                  <a:pt x="44098" y="925052"/>
                  <a:pt x="53949" y="945435"/>
                </a:cubicBezTo>
                <a:cubicBezTo>
                  <a:pt x="59725" y="957325"/>
                  <a:pt x="61763" y="969555"/>
                  <a:pt x="61763" y="982295"/>
                </a:cubicBezTo>
                <a:cubicBezTo>
                  <a:pt x="61763" y="992996"/>
                  <a:pt x="60574" y="1003697"/>
                  <a:pt x="59894" y="1014398"/>
                </a:cubicBezTo>
                <a:cubicBezTo>
                  <a:pt x="57856" y="1042934"/>
                  <a:pt x="53440" y="1071131"/>
                  <a:pt x="54289" y="1099837"/>
                </a:cubicBezTo>
                <a:cubicBezTo>
                  <a:pt x="55138" y="1126335"/>
                  <a:pt x="63801" y="1149436"/>
                  <a:pt x="79768" y="1170498"/>
                </a:cubicBezTo>
                <a:cubicBezTo>
                  <a:pt x="85204" y="1177632"/>
                  <a:pt x="92847" y="1181709"/>
                  <a:pt x="97943" y="1188673"/>
                </a:cubicBezTo>
                <a:cubicBezTo>
                  <a:pt x="102189" y="1194449"/>
                  <a:pt x="108814" y="1197676"/>
                  <a:pt x="115269" y="1200903"/>
                </a:cubicBezTo>
                <a:cubicBezTo>
                  <a:pt x="123252" y="1205150"/>
                  <a:pt x="131575" y="1208377"/>
                  <a:pt x="140408" y="1210755"/>
                </a:cubicBezTo>
                <a:cubicBezTo>
                  <a:pt x="158922" y="1215851"/>
                  <a:pt x="177267" y="1221966"/>
                  <a:pt x="196801" y="1222985"/>
                </a:cubicBezTo>
                <a:cubicBezTo>
                  <a:pt x="211239" y="1223834"/>
                  <a:pt x="225677" y="1224514"/>
                  <a:pt x="239945" y="1225872"/>
                </a:cubicBezTo>
                <a:cubicBezTo>
                  <a:pt x="255402" y="1227401"/>
                  <a:pt x="255232" y="1227741"/>
                  <a:pt x="259649" y="1242349"/>
                </a:cubicBezTo>
                <a:cubicBezTo>
                  <a:pt x="261517" y="1248294"/>
                  <a:pt x="262536" y="1255428"/>
                  <a:pt x="270690" y="1256787"/>
                </a:cubicBezTo>
                <a:cubicBezTo>
                  <a:pt x="282410" y="1258655"/>
                  <a:pt x="293790" y="1257126"/>
                  <a:pt x="304661" y="1252031"/>
                </a:cubicBezTo>
                <a:cubicBezTo>
                  <a:pt x="310946" y="1249143"/>
                  <a:pt x="313834" y="1244387"/>
                  <a:pt x="314004" y="1237253"/>
                </a:cubicBezTo>
                <a:cubicBezTo>
                  <a:pt x="314004" y="1223834"/>
                  <a:pt x="314683" y="1223494"/>
                  <a:pt x="327762" y="1223494"/>
                </a:cubicBezTo>
                <a:cubicBezTo>
                  <a:pt x="331159" y="1223494"/>
                  <a:pt x="334556" y="1223834"/>
                  <a:pt x="337954" y="1224174"/>
                </a:cubicBezTo>
                <a:cubicBezTo>
                  <a:pt x="341351" y="1224514"/>
                  <a:pt x="344578" y="1226212"/>
                  <a:pt x="344578" y="1229779"/>
                </a:cubicBezTo>
                <a:cubicBezTo>
                  <a:pt x="344408" y="1240141"/>
                  <a:pt x="351203" y="1241160"/>
                  <a:pt x="359016" y="1241500"/>
                </a:cubicBezTo>
                <a:cubicBezTo>
                  <a:pt x="365980" y="1241839"/>
                  <a:pt x="367509" y="1245576"/>
                  <a:pt x="365811" y="1251861"/>
                </a:cubicBezTo>
                <a:cubicBezTo>
                  <a:pt x="364112" y="1258485"/>
                  <a:pt x="358846" y="1260184"/>
                  <a:pt x="353241" y="1261543"/>
                </a:cubicBezTo>
                <a:cubicBezTo>
                  <a:pt x="350693" y="1262222"/>
                  <a:pt x="346447" y="1261883"/>
                  <a:pt x="347636" y="1266639"/>
                </a:cubicBezTo>
                <a:cubicBezTo>
                  <a:pt x="350014" y="1277340"/>
                  <a:pt x="348655" y="1288041"/>
                  <a:pt x="348315" y="1298742"/>
                </a:cubicBezTo>
                <a:cubicBezTo>
                  <a:pt x="348145" y="1304347"/>
                  <a:pt x="346447" y="1310462"/>
                  <a:pt x="348994" y="1315558"/>
                </a:cubicBezTo>
                <a:cubicBezTo>
                  <a:pt x="352222" y="1322013"/>
                  <a:pt x="350014" y="1328807"/>
                  <a:pt x="349504" y="1334582"/>
                </a:cubicBezTo>
                <a:cubicBezTo>
                  <a:pt x="348485" y="1345623"/>
                  <a:pt x="347975" y="1356324"/>
                  <a:pt x="348994" y="1367365"/>
                </a:cubicBezTo>
                <a:cubicBezTo>
                  <a:pt x="349504" y="1372801"/>
                  <a:pt x="349504" y="1378236"/>
                  <a:pt x="349164" y="1383502"/>
                </a:cubicBezTo>
                <a:cubicBezTo>
                  <a:pt x="348825" y="1392504"/>
                  <a:pt x="346616" y="1401846"/>
                  <a:pt x="347975" y="1410679"/>
                </a:cubicBezTo>
                <a:cubicBezTo>
                  <a:pt x="349844" y="1421720"/>
                  <a:pt x="349674" y="1433100"/>
                  <a:pt x="349164" y="1443802"/>
                </a:cubicBezTo>
                <a:cubicBezTo>
                  <a:pt x="348145" y="1461637"/>
                  <a:pt x="348485" y="1479472"/>
                  <a:pt x="346616" y="1497137"/>
                </a:cubicBezTo>
                <a:cubicBezTo>
                  <a:pt x="345767" y="1505291"/>
                  <a:pt x="343559" y="1506989"/>
                  <a:pt x="336255" y="1503932"/>
                </a:cubicBezTo>
                <a:cubicBezTo>
                  <a:pt x="321647" y="1497987"/>
                  <a:pt x="306700" y="1493061"/>
                  <a:pt x="292431" y="1486096"/>
                </a:cubicBezTo>
                <a:cubicBezTo>
                  <a:pt x="267802" y="1474206"/>
                  <a:pt x="242323" y="1463845"/>
                  <a:pt x="216335" y="1454842"/>
                </a:cubicBezTo>
                <a:cubicBezTo>
                  <a:pt x="203425" y="1450426"/>
                  <a:pt x="194593" y="1454333"/>
                  <a:pt x="193743" y="1467922"/>
                </a:cubicBezTo>
                <a:cubicBezTo>
                  <a:pt x="192384" y="1489833"/>
                  <a:pt x="184911" y="1513104"/>
                  <a:pt x="201387" y="1533147"/>
                </a:cubicBezTo>
                <a:cubicBezTo>
                  <a:pt x="202406" y="1534336"/>
                  <a:pt x="202916" y="1536205"/>
                  <a:pt x="203086" y="1537903"/>
                </a:cubicBezTo>
                <a:cubicBezTo>
                  <a:pt x="203255" y="1541301"/>
                  <a:pt x="204614" y="1543509"/>
                  <a:pt x="208012" y="1545037"/>
                </a:cubicBezTo>
                <a:cubicBezTo>
                  <a:pt x="212598" y="1547076"/>
                  <a:pt x="212937" y="1551662"/>
                  <a:pt x="212598" y="1556078"/>
                </a:cubicBezTo>
                <a:cubicBezTo>
                  <a:pt x="212258" y="1560665"/>
                  <a:pt x="208181" y="1560834"/>
                  <a:pt x="205124" y="1561854"/>
                </a:cubicBezTo>
                <a:cubicBezTo>
                  <a:pt x="183212" y="1568478"/>
                  <a:pt x="160791" y="1572894"/>
                  <a:pt x="138369" y="1577650"/>
                </a:cubicBezTo>
                <a:cubicBezTo>
                  <a:pt x="116797" y="1582237"/>
                  <a:pt x="95225" y="1586653"/>
                  <a:pt x="73653" y="1591579"/>
                </a:cubicBezTo>
                <a:cubicBezTo>
                  <a:pt x="64651" y="1593617"/>
                  <a:pt x="55818" y="1597524"/>
                  <a:pt x="54119" y="1608055"/>
                </a:cubicBezTo>
                <a:cubicBezTo>
                  <a:pt x="49873" y="1634893"/>
                  <a:pt x="44098" y="1662070"/>
                  <a:pt x="66009" y="1685001"/>
                </a:cubicBezTo>
                <a:cubicBezTo>
                  <a:pt x="66009" y="1695363"/>
                  <a:pt x="74502" y="1696722"/>
                  <a:pt x="81467" y="1699949"/>
                </a:cubicBezTo>
                <a:cubicBezTo>
                  <a:pt x="91658" y="1704535"/>
                  <a:pt x="107625" y="1703006"/>
                  <a:pt x="115608" y="1695193"/>
                </a:cubicBezTo>
                <a:cubicBezTo>
                  <a:pt x="127838" y="1683303"/>
                  <a:pt x="134802" y="1668695"/>
                  <a:pt x="134123" y="1651199"/>
                </a:cubicBezTo>
                <a:cubicBezTo>
                  <a:pt x="133953" y="1647463"/>
                  <a:pt x="133274" y="1644065"/>
                  <a:pt x="131235" y="1640668"/>
                </a:cubicBezTo>
                <a:cubicBezTo>
                  <a:pt x="125290" y="1631156"/>
                  <a:pt x="126819" y="1627759"/>
                  <a:pt x="137860" y="1626400"/>
                </a:cubicBezTo>
                <a:cubicBezTo>
                  <a:pt x="171832" y="1621984"/>
                  <a:pt x="205634" y="1616548"/>
                  <a:pt x="239775" y="1615529"/>
                </a:cubicBezTo>
                <a:cubicBezTo>
                  <a:pt x="241813" y="1615529"/>
                  <a:pt x="244531" y="1615699"/>
                  <a:pt x="245550" y="1614680"/>
                </a:cubicBezTo>
                <a:cubicBezTo>
                  <a:pt x="250986" y="1608055"/>
                  <a:pt x="258969" y="1609754"/>
                  <a:pt x="265933" y="1608395"/>
                </a:cubicBezTo>
                <a:cubicBezTo>
                  <a:pt x="282580" y="1605337"/>
                  <a:pt x="299396" y="1602790"/>
                  <a:pt x="316042" y="1599902"/>
                </a:cubicBezTo>
                <a:cubicBezTo>
                  <a:pt x="327083" y="1598033"/>
                  <a:pt x="338124" y="1597694"/>
                  <a:pt x="348994" y="1599053"/>
                </a:cubicBezTo>
                <a:cubicBezTo>
                  <a:pt x="356468" y="1600072"/>
                  <a:pt x="363432" y="1602790"/>
                  <a:pt x="364112" y="1612132"/>
                </a:cubicBezTo>
                <a:cubicBezTo>
                  <a:pt x="365471" y="1630816"/>
                  <a:pt x="368698" y="1649161"/>
                  <a:pt x="368528" y="1668015"/>
                </a:cubicBezTo>
                <a:cubicBezTo>
                  <a:pt x="368358" y="1680585"/>
                  <a:pt x="366150" y="1682453"/>
                  <a:pt x="353750" y="1679906"/>
                </a:cubicBezTo>
                <a:cubicBezTo>
                  <a:pt x="348655" y="1678886"/>
                  <a:pt x="346107" y="1680075"/>
                  <a:pt x="345427" y="1685171"/>
                </a:cubicBezTo>
                <a:cubicBezTo>
                  <a:pt x="345088" y="1688229"/>
                  <a:pt x="344578" y="1691286"/>
                  <a:pt x="344578" y="1694513"/>
                </a:cubicBezTo>
                <a:cubicBezTo>
                  <a:pt x="344748" y="1726107"/>
                  <a:pt x="348825" y="1756852"/>
                  <a:pt x="361394" y="1786067"/>
                </a:cubicBezTo>
                <a:cubicBezTo>
                  <a:pt x="363772" y="1791503"/>
                  <a:pt x="367000" y="1796259"/>
                  <a:pt x="372435" y="1798297"/>
                </a:cubicBezTo>
                <a:cubicBezTo>
                  <a:pt x="387722" y="1804072"/>
                  <a:pt x="403349" y="1808829"/>
                  <a:pt x="419995" y="1808998"/>
                </a:cubicBezTo>
                <a:cubicBezTo>
                  <a:pt x="425771" y="1809168"/>
                  <a:pt x="431376" y="1807639"/>
                  <a:pt x="435453" y="1803223"/>
                </a:cubicBezTo>
                <a:cubicBezTo>
                  <a:pt x="448532" y="1789295"/>
                  <a:pt x="456006" y="1772988"/>
                  <a:pt x="456006" y="1753624"/>
                </a:cubicBezTo>
                <a:cubicBezTo>
                  <a:pt x="456006" y="1743263"/>
                  <a:pt x="450570" y="1736639"/>
                  <a:pt x="441568" y="1732562"/>
                </a:cubicBezTo>
                <a:cubicBezTo>
                  <a:pt x="438510" y="1731203"/>
                  <a:pt x="435283" y="1729844"/>
                  <a:pt x="432056" y="1729165"/>
                </a:cubicBezTo>
                <a:cubicBezTo>
                  <a:pt x="422374" y="1727126"/>
                  <a:pt x="418297" y="1721181"/>
                  <a:pt x="417108" y="1711499"/>
                </a:cubicBezTo>
                <a:cubicBezTo>
                  <a:pt x="413371" y="1679736"/>
                  <a:pt x="412692" y="1647632"/>
                  <a:pt x="410653" y="1615869"/>
                </a:cubicBezTo>
                <a:cubicBezTo>
                  <a:pt x="409804" y="1603299"/>
                  <a:pt x="413201" y="1599562"/>
                  <a:pt x="425771" y="1597694"/>
                </a:cubicBezTo>
                <a:cubicBezTo>
                  <a:pt x="442417" y="1595316"/>
                  <a:pt x="459063" y="1597524"/>
                  <a:pt x="475709" y="1599053"/>
                </a:cubicBezTo>
                <a:cubicBezTo>
                  <a:pt x="502377" y="1601770"/>
                  <a:pt x="529045" y="1605847"/>
                  <a:pt x="555713" y="1608395"/>
                </a:cubicBezTo>
                <a:cubicBezTo>
                  <a:pt x="591553" y="1611792"/>
                  <a:pt x="627223" y="1614850"/>
                  <a:pt x="662894" y="1618926"/>
                </a:cubicBezTo>
                <a:cubicBezTo>
                  <a:pt x="670537" y="1619775"/>
                  <a:pt x="674105" y="1623173"/>
                  <a:pt x="671726" y="1630477"/>
                </a:cubicBezTo>
                <a:cubicBezTo>
                  <a:pt x="665951" y="1647802"/>
                  <a:pt x="672916" y="1663259"/>
                  <a:pt x="680389" y="1677188"/>
                </a:cubicBezTo>
                <a:cubicBezTo>
                  <a:pt x="686844" y="1689418"/>
                  <a:pt x="691770" y="1701478"/>
                  <a:pt x="694488" y="1714896"/>
                </a:cubicBezTo>
                <a:cubicBezTo>
                  <a:pt x="698904" y="1736299"/>
                  <a:pt x="712493" y="1748019"/>
                  <a:pt x="733725" y="1752945"/>
                </a:cubicBezTo>
                <a:cubicBezTo>
                  <a:pt x="755637" y="1758041"/>
                  <a:pt x="777888" y="1758890"/>
                  <a:pt x="800140" y="1760758"/>
                </a:cubicBezTo>
                <a:cubicBezTo>
                  <a:pt x="802858" y="1760928"/>
                  <a:pt x="805915" y="1761438"/>
                  <a:pt x="808463" y="1759739"/>
                </a:cubicBezTo>
                <a:cubicBezTo>
                  <a:pt x="813729" y="1755832"/>
                  <a:pt x="819504" y="1756512"/>
                  <a:pt x="825449" y="1757022"/>
                </a:cubicBezTo>
                <a:cubicBezTo>
                  <a:pt x="842605" y="1758041"/>
                  <a:pt x="858911" y="1762117"/>
                  <a:pt x="875217" y="1766873"/>
                </a:cubicBezTo>
                <a:cubicBezTo>
                  <a:pt x="906981" y="1776386"/>
                  <a:pt x="939084" y="1781651"/>
                  <a:pt x="972207" y="1778594"/>
                </a:cubicBezTo>
                <a:cubicBezTo>
                  <a:pt x="999724" y="1776046"/>
                  <a:pt x="1027411" y="1773498"/>
                  <a:pt x="1054589" y="1768572"/>
                </a:cubicBezTo>
                <a:cubicBezTo>
                  <a:pt x="1070725" y="1765684"/>
                  <a:pt x="1085673" y="1761608"/>
                  <a:pt x="1096204" y="1747339"/>
                </a:cubicBezTo>
                <a:cubicBezTo>
                  <a:pt x="1101979" y="1739526"/>
                  <a:pt x="1104527" y="1727806"/>
                  <a:pt x="1099771" y="1719483"/>
                </a:cubicBezTo>
                <a:cubicBezTo>
                  <a:pt x="1087371" y="1697401"/>
                  <a:pt x="1068857" y="1685171"/>
                  <a:pt x="1043038" y="1684662"/>
                </a:cubicBezTo>
                <a:cubicBezTo>
                  <a:pt x="1036074" y="1684492"/>
                  <a:pt x="1028430" y="1685851"/>
                  <a:pt x="1022145" y="1682623"/>
                </a:cubicBezTo>
                <a:cubicBezTo>
                  <a:pt x="1015011" y="1678886"/>
                  <a:pt x="1008387" y="1677867"/>
                  <a:pt x="1001253" y="1681434"/>
                </a:cubicBezTo>
                <a:cubicBezTo>
                  <a:pt x="999215" y="1682453"/>
                  <a:pt x="995987" y="1683473"/>
                  <a:pt x="995308" y="1680755"/>
                </a:cubicBezTo>
                <a:cubicBezTo>
                  <a:pt x="993609" y="1672432"/>
                  <a:pt x="986305" y="1673111"/>
                  <a:pt x="980870" y="1671243"/>
                </a:cubicBezTo>
                <a:cubicBezTo>
                  <a:pt x="969319" y="1667336"/>
                  <a:pt x="957769" y="1663939"/>
                  <a:pt x="948257" y="1655616"/>
                </a:cubicBezTo>
                <a:cubicBezTo>
                  <a:pt x="947068" y="1654597"/>
                  <a:pt x="945029" y="1653917"/>
                  <a:pt x="945539" y="1651879"/>
                </a:cubicBezTo>
                <a:cubicBezTo>
                  <a:pt x="946049" y="1649501"/>
                  <a:pt x="948427" y="1649331"/>
                  <a:pt x="950295" y="1649331"/>
                </a:cubicBezTo>
                <a:cubicBezTo>
                  <a:pt x="955051" y="1649161"/>
                  <a:pt x="959977" y="1648991"/>
                  <a:pt x="964733" y="1648991"/>
                </a:cubicBezTo>
                <a:cubicBezTo>
                  <a:pt x="989023" y="1648991"/>
                  <a:pt x="1013483" y="1649840"/>
                  <a:pt x="1037773" y="1646783"/>
                </a:cubicBezTo>
                <a:cubicBezTo>
                  <a:pt x="1055947" y="1644575"/>
                  <a:pt x="1075821" y="1645084"/>
                  <a:pt x="1088560" y="1626740"/>
                </a:cubicBezTo>
                <a:cubicBezTo>
                  <a:pt x="1093147" y="1619945"/>
                  <a:pt x="1097053" y="1614510"/>
                  <a:pt x="1092467" y="1607206"/>
                </a:cubicBezTo>
                <a:cubicBezTo>
                  <a:pt x="1087202" y="1598883"/>
                  <a:pt x="1084144" y="1588182"/>
                  <a:pt x="1071235" y="1587842"/>
                </a:cubicBezTo>
                <a:cubicBezTo>
                  <a:pt x="1066819" y="1587842"/>
                  <a:pt x="1061383" y="1589880"/>
                  <a:pt x="1058326" y="1584105"/>
                </a:cubicBezTo>
                <a:cubicBezTo>
                  <a:pt x="1057646" y="1582916"/>
                  <a:pt x="1056627" y="1583426"/>
                  <a:pt x="1055947" y="1584615"/>
                </a:cubicBezTo>
                <a:cubicBezTo>
                  <a:pt x="1053230" y="1589880"/>
                  <a:pt x="1048474" y="1588012"/>
                  <a:pt x="1044737" y="1587332"/>
                </a:cubicBezTo>
                <a:cubicBezTo>
                  <a:pt x="1039471" y="1586483"/>
                  <a:pt x="1034715" y="1583595"/>
                  <a:pt x="1029959" y="1581387"/>
                </a:cubicBezTo>
                <a:cubicBezTo>
                  <a:pt x="1021296" y="1577650"/>
                  <a:pt x="1014332" y="1569667"/>
                  <a:pt x="1003461" y="1570347"/>
                </a:cubicBezTo>
                <a:cubicBezTo>
                  <a:pt x="998195" y="1570686"/>
                  <a:pt x="994968" y="1566610"/>
                  <a:pt x="994968" y="1561514"/>
                </a:cubicBezTo>
                <a:cubicBezTo>
                  <a:pt x="994459" y="1537394"/>
                  <a:pt x="994119" y="1513444"/>
                  <a:pt x="995987" y="1489324"/>
                </a:cubicBezTo>
                <a:cubicBezTo>
                  <a:pt x="996327" y="1485757"/>
                  <a:pt x="998026" y="1483209"/>
                  <a:pt x="1001253" y="1482360"/>
                </a:cubicBezTo>
                <a:cubicBezTo>
                  <a:pt x="1008727" y="1480321"/>
                  <a:pt x="1008727" y="1474886"/>
                  <a:pt x="1008047" y="1468941"/>
                </a:cubicBezTo>
                <a:cubicBezTo>
                  <a:pt x="1007538" y="1465034"/>
                  <a:pt x="1006688" y="1461127"/>
                  <a:pt x="1006519" y="1457220"/>
                </a:cubicBezTo>
                <a:cubicBezTo>
                  <a:pt x="1005160" y="1434969"/>
                  <a:pt x="1005329" y="1412378"/>
                  <a:pt x="1002442" y="1390296"/>
                </a:cubicBezTo>
                <a:cubicBezTo>
                  <a:pt x="995648" y="1336451"/>
                  <a:pt x="1001593" y="1282775"/>
                  <a:pt x="1006519" y="1229439"/>
                </a:cubicBezTo>
                <a:cubicBezTo>
                  <a:pt x="1010425" y="1186635"/>
                  <a:pt x="1016370" y="1144170"/>
                  <a:pt x="1015691" y="1100856"/>
                </a:cubicBezTo>
                <a:cubicBezTo>
                  <a:pt x="1015351" y="1081832"/>
                  <a:pt x="1010595" y="1065356"/>
                  <a:pt x="999724" y="1050238"/>
                </a:cubicBezTo>
                <a:cubicBezTo>
                  <a:pt x="995817" y="1044803"/>
                  <a:pt x="993609" y="1039028"/>
                  <a:pt x="992760" y="1032403"/>
                </a:cubicBezTo>
                <a:cubicBezTo>
                  <a:pt x="991231" y="1022381"/>
                  <a:pt x="990042" y="1011850"/>
                  <a:pt x="983248" y="1004037"/>
                </a:cubicBezTo>
                <a:cubicBezTo>
                  <a:pt x="979001" y="999111"/>
                  <a:pt x="979171" y="996053"/>
                  <a:pt x="981719" y="990957"/>
                </a:cubicBezTo>
                <a:cubicBezTo>
                  <a:pt x="1032337" y="889891"/>
                  <a:pt x="1082785" y="788825"/>
                  <a:pt x="1133403" y="687759"/>
                </a:cubicBezTo>
                <a:cubicBezTo>
                  <a:pt x="1134592" y="685381"/>
                  <a:pt x="1135102" y="682324"/>
                  <a:pt x="1137819" y="680795"/>
                </a:cubicBezTo>
                <a:cubicBezTo>
                  <a:pt x="1137819" y="680285"/>
                  <a:pt x="1137819" y="679606"/>
                  <a:pt x="1137819" y="679096"/>
                </a:cubicBezTo>
                <a:cubicBezTo>
                  <a:pt x="1135442" y="675359"/>
                  <a:pt x="1131365" y="673831"/>
                  <a:pt x="1127628" y="671962"/>
                </a:cubicBezTo>
                <a:close/>
                <a:moveTo>
                  <a:pt x="187798" y="1154022"/>
                </a:moveTo>
                <a:cubicBezTo>
                  <a:pt x="172851" y="1168800"/>
                  <a:pt x="159432" y="1169479"/>
                  <a:pt x="143125" y="1155891"/>
                </a:cubicBezTo>
                <a:cubicBezTo>
                  <a:pt x="137690" y="1151304"/>
                  <a:pt x="130896" y="1148926"/>
                  <a:pt x="125630" y="1144000"/>
                </a:cubicBezTo>
                <a:cubicBezTo>
                  <a:pt x="108984" y="1128204"/>
                  <a:pt x="105417" y="1107481"/>
                  <a:pt x="103548" y="1086079"/>
                </a:cubicBezTo>
                <a:cubicBezTo>
                  <a:pt x="103039" y="1080813"/>
                  <a:pt x="103548" y="1075377"/>
                  <a:pt x="103548" y="1069942"/>
                </a:cubicBezTo>
                <a:cubicBezTo>
                  <a:pt x="104228" y="1045652"/>
                  <a:pt x="107455" y="1021532"/>
                  <a:pt x="107795" y="997242"/>
                </a:cubicBezTo>
                <a:cubicBezTo>
                  <a:pt x="107965" y="989938"/>
                  <a:pt x="113740" y="985012"/>
                  <a:pt x="120364" y="987051"/>
                </a:cubicBezTo>
                <a:cubicBezTo>
                  <a:pt x="125120" y="988410"/>
                  <a:pt x="126989" y="993335"/>
                  <a:pt x="128687" y="997072"/>
                </a:cubicBezTo>
                <a:cubicBezTo>
                  <a:pt x="134463" y="1008962"/>
                  <a:pt x="143125" y="1018135"/>
                  <a:pt x="152128" y="1027817"/>
                </a:cubicBezTo>
                <a:cubicBezTo>
                  <a:pt x="161810" y="1038178"/>
                  <a:pt x="168265" y="1051427"/>
                  <a:pt x="176078" y="1063317"/>
                </a:cubicBezTo>
                <a:cubicBezTo>
                  <a:pt x="176588" y="1064167"/>
                  <a:pt x="177097" y="1065695"/>
                  <a:pt x="176758" y="1066545"/>
                </a:cubicBezTo>
                <a:cubicBezTo>
                  <a:pt x="170643" y="1088796"/>
                  <a:pt x="183892" y="1106292"/>
                  <a:pt x="192215" y="1124636"/>
                </a:cubicBezTo>
                <a:cubicBezTo>
                  <a:pt x="199858" y="1141453"/>
                  <a:pt x="201047" y="1140943"/>
                  <a:pt x="187798" y="1154022"/>
                </a:cubicBezTo>
                <a:close/>
                <a:moveTo>
                  <a:pt x="795724" y="1195638"/>
                </a:moveTo>
                <a:cubicBezTo>
                  <a:pt x="790458" y="1223155"/>
                  <a:pt x="786211" y="1250842"/>
                  <a:pt x="783663" y="1278699"/>
                </a:cubicBezTo>
                <a:cubicBezTo>
                  <a:pt x="782135" y="1295854"/>
                  <a:pt x="782305" y="1313180"/>
                  <a:pt x="782305" y="1330506"/>
                </a:cubicBezTo>
                <a:cubicBezTo>
                  <a:pt x="782305" y="1344604"/>
                  <a:pt x="780436" y="1358362"/>
                  <a:pt x="772962" y="1370422"/>
                </a:cubicBezTo>
                <a:cubicBezTo>
                  <a:pt x="755467" y="1398789"/>
                  <a:pt x="753599" y="1430553"/>
                  <a:pt x="750201" y="1462486"/>
                </a:cubicBezTo>
                <a:cubicBezTo>
                  <a:pt x="744936" y="1510896"/>
                  <a:pt x="732706" y="1558117"/>
                  <a:pt x="721495" y="1605337"/>
                </a:cubicBezTo>
                <a:cubicBezTo>
                  <a:pt x="721325" y="1605677"/>
                  <a:pt x="720816" y="1606017"/>
                  <a:pt x="720306" y="1606526"/>
                </a:cubicBezTo>
                <a:cubicBezTo>
                  <a:pt x="717418" y="1600242"/>
                  <a:pt x="720306" y="1592598"/>
                  <a:pt x="715041" y="1586313"/>
                </a:cubicBezTo>
                <a:cubicBezTo>
                  <a:pt x="711473" y="1582237"/>
                  <a:pt x="708076" y="1579179"/>
                  <a:pt x="702981" y="1577820"/>
                </a:cubicBezTo>
                <a:cubicBezTo>
                  <a:pt x="674274" y="1569837"/>
                  <a:pt x="644719" y="1567119"/>
                  <a:pt x="615673" y="1561174"/>
                </a:cubicBezTo>
                <a:cubicBezTo>
                  <a:pt x="607180" y="1559475"/>
                  <a:pt x="598517" y="1557437"/>
                  <a:pt x="590024" y="1555739"/>
                </a:cubicBezTo>
                <a:cubicBezTo>
                  <a:pt x="586967" y="1555229"/>
                  <a:pt x="585778" y="1553700"/>
                  <a:pt x="585778" y="1550643"/>
                </a:cubicBezTo>
                <a:cubicBezTo>
                  <a:pt x="585268" y="1539092"/>
                  <a:pt x="584419" y="1528221"/>
                  <a:pt x="589515" y="1516671"/>
                </a:cubicBezTo>
                <a:cubicBezTo>
                  <a:pt x="594950" y="1504611"/>
                  <a:pt x="593082" y="1491192"/>
                  <a:pt x="585608" y="1479302"/>
                </a:cubicBezTo>
                <a:cubicBezTo>
                  <a:pt x="584079" y="1476924"/>
                  <a:pt x="582041" y="1475225"/>
                  <a:pt x="579493" y="1475395"/>
                </a:cubicBezTo>
                <a:cubicBezTo>
                  <a:pt x="571170" y="1475565"/>
                  <a:pt x="569981" y="1470639"/>
                  <a:pt x="569471" y="1463675"/>
                </a:cubicBezTo>
                <a:cubicBezTo>
                  <a:pt x="568792" y="1453484"/>
                  <a:pt x="564036" y="1446349"/>
                  <a:pt x="553335" y="1443292"/>
                </a:cubicBezTo>
                <a:cubicBezTo>
                  <a:pt x="548749" y="1441933"/>
                  <a:pt x="545182" y="1442443"/>
                  <a:pt x="541275" y="1444481"/>
                </a:cubicBezTo>
                <a:cubicBezTo>
                  <a:pt x="508322" y="1460618"/>
                  <a:pt x="475200" y="1476584"/>
                  <a:pt x="442077" y="1492381"/>
                </a:cubicBezTo>
                <a:cubicBezTo>
                  <a:pt x="426110" y="1500025"/>
                  <a:pt x="424921" y="1499006"/>
                  <a:pt x="424072" y="1481340"/>
                </a:cubicBezTo>
                <a:cubicBezTo>
                  <a:pt x="421015" y="1423928"/>
                  <a:pt x="421864" y="1366346"/>
                  <a:pt x="423053" y="1308933"/>
                </a:cubicBezTo>
                <a:cubicBezTo>
                  <a:pt x="423393" y="1293986"/>
                  <a:pt x="421185" y="1279038"/>
                  <a:pt x="423393" y="1264261"/>
                </a:cubicBezTo>
                <a:cubicBezTo>
                  <a:pt x="423902" y="1261033"/>
                  <a:pt x="421864" y="1259505"/>
                  <a:pt x="419486" y="1258485"/>
                </a:cubicBezTo>
                <a:cubicBezTo>
                  <a:pt x="416259" y="1256957"/>
                  <a:pt x="412692" y="1255768"/>
                  <a:pt x="409294" y="1254239"/>
                </a:cubicBezTo>
                <a:cubicBezTo>
                  <a:pt x="407426" y="1253559"/>
                  <a:pt x="405218" y="1253220"/>
                  <a:pt x="404708" y="1251012"/>
                </a:cubicBezTo>
                <a:cubicBezTo>
                  <a:pt x="404199" y="1248294"/>
                  <a:pt x="406407" y="1247275"/>
                  <a:pt x="408275" y="1246086"/>
                </a:cubicBezTo>
                <a:cubicBezTo>
                  <a:pt x="410144" y="1244897"/>
                  <a:pt x="412522" y="1243538"/>
                  <a:pt x="413371" y="1241669"/>
                </a:cubicBezTo>
                <a:cubicBezTo>
                  <a:pt x="418807" y="1229609"/>
                  <a:pt x="428828" y="1229439"/>
                  <a:pt x="440039" y="1229439"/>
                </a:cubicBezTo>
                <a:cubicBezTo>
                  <a:pt x="488449" y="1229779"/>
                  <a:pt x="536859" y="1230459"/>
                  <a:pt x="585268" y="1229100"/>
                </a:cubicBezTo>
                <a:cubicBezTo>
                  <a:pt x="610577" y="1228420"/>
                  <a:pt x="635886" y="1224683"/>
                  <a:pt x="658987" y="1213133"/>
                </a:cubicBezTo>
                <a:cubicBezTo>
                  <a:pt x="667140" y="1209056"/>
                  <a:pt x="673935" y="1203111"/>
                  <a:pt x="680559" y="1196996"/>
                </a:cubicBezTo>
                <a:cubicBezTo>
                  <a:pt x="683447" y="1194449"/>
                  <a:pt x="686164" y="1192750"/>
                  <a:pt x="690241" y="1192580"/>
                </a:cubicBezTo>
                <a:cubicBezTo>
                  <a:pt x="723024" y="1190881"/>
                  <a:pt x="755807" y="1189183"/>
                  <a:pt x="788589" y="1186805"/>
                </a:cubicBezTo>
                <a:cubicBezTo>
                  <a:pt x="796743" y="1186295"/>
                  <a:pt x="797082" y="1189183"/>
                  <a:pt x="795724" y="1195638"/>
                </a:cubicBezTo>
                <a:close/>
              </a:path>
            </a:pathLst>
          </a:custGeom>
          <a:solidFill>
            <a:srgbClr val="07A398"/>
          </a:solidFill>
          <a:ln w="169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3276600"/>
            <a:ext cx="7307036" cy="258532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lvl="0" indent="-285750" algn="just" defTabSz="9144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en-US" altLang="ko-KR" b="1" u="sng" dirty="0">
                <a:solidFill>
                  <a:srgbClr val="00825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 for information on mango fruits</a:t>
            </a:r>
            <a:endParaRPr lang="en-US" altLang="ko-KR" b="1" dirty="0">
              <a:solidFill>
                <a:srgbClr val="00825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defTabSz="914400"/>
            <a:endParaRPr lang="en-US" altLang="ko-KR" sz="18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defTabSz="914400"/>
            <a:r>
              <a:rPr lang="en-US" altLang="ko-KR" sz="1800" dirty="0">
                <a:solidFill>
                  <a:srgbClr val="000000"/>
                </a:solidFill>
                <a:latin typeface="Calibri"/>
                <a:ea typeface="맑은 고딕"/>
                <a:cs typeface="Calibri"/>
              </a:rPr>
              <a:t>• </a:t>
            </a:r>
            <a:r>
              <a:rPr lang="en-US" altLang="ko-KR" sz="2000" dirty="0">
                <a:solidFill>
                  <a:srgbClr val="000000"/>
                </a:solidFill>
                <a:latin typeface="Calibri"/>
                <a:ea typeface="맑은 고딕"/>
                <a:cs typeface="Calibri"/>
              </a:rPr>
              <a:t>Existing pest risk analysis, phytosanitary measures and related information (e.g., regional and national standards) on mango fruits, together with production practices;</a:t>
            </a:r>
          </a:p>
          <a:p>
            <a:pPr lvl="0" algn="just" defTabSz="914400"/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defTabSz="914400"/>
            <a:r>
              <a:rPr lang="en-US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 Technical information on the commodity (mango fruit), relevant pests and phytosanitary measures</a:t>
            </a:r>
          </a:p>
        </p:txBody>
      </p:sp>
    </p:spTree>
    <p:extLst>
      <p:ext uri="{BB962C8B-B14F-4D97-AF65-F5344CB8AC3E}">
        <p14:creationId xmlns:p14="http://schemas.microsoft.com/office/powerpoint/2010/main" val="7014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en-GB" sz="3200"/>
              <a:t>Next steps - TPCS</a:t>
            </a:r>
            <a:endParaRPr lang="en-US" sz="320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5867400" y="3530225"/>
            <a:ext cx="5257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/>
            <a:r>
              <a:rPr lang="en-US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Draft the Annex </a:t>
            </a:r>
            <a:r>
              <a:rPr lang="en-US" altLang="ko-KR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International movement of mango (</a:t>
            </a:r>
            <a:r>
              <a:rPr lang="en-US" altLang="ko-KR" sz="2000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Mangifera indica</a:t>
            </a:r>
            <a:r>
              <a:rPr lang="en-US" altLang="ko-KR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fruit </a:t>
            </a:r>
            <a:r>
              <a:rPr lang="en-US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ISPM 46 (Commodity-specific standards for phytosanitary measures)</a:t>
            </a:r>
          </a:p>
          <a:p>
            <a:pPr algn="just" defTabSz="914400"/>
            <a:endParaRPr lang="ko-KR" altLang="en-US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C3E37BC-09F1-4654-A995-506F50C33760}"/>
              </a:ext>
            </a:extLst>
          </p:cNvPr>
          <p:cNvSpPr/>
          <p:nvPr/>
        </p:nvSpPr>
        <p:spPr>
          <a:xfrm>
            <a:off x="5648967" y="2430216"/>
            <a:ext cx="54000" cy="54001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76DB45-1989-4327-A3A8-D2DD4177AADC}"/>
              </a:ext>
            </a:extLst>
          </p:cNvPr>
          <p:cNvSpPr txBox="1"/>
          <p:nvPr/>
        </p:nvSpPr>
        <p:spPr>
          <a:xfrm>
            <a:off x="5216919" y="3427636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altLang="ko-KR" sz="5400" b="1">
                <a:solidFill>
                  <a:srgbClr val="FBA200"/>
                </a:solidFill>
                <a:latin typeface="Arial"/>
                <a:cs typeface="Arial" pitchFamily="34" charset="0"/>
              </a:rPr>
              <a:t>2</a:t>
            </a:r>
            <a:endParaRPr lang="ko-KR" altLang="en-US" sz="5400" b="1">
              <a:solidFill>
                <a:srgbClr val="FBA200"/>
              </a:solidFill>
              <a:latin typeface="Arial"/>
              <a:cs typeface="Arial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190B212-C691-43BB-BFC1-37E0E653FE24}"/>
              </a:ext>
            </a:extLst>
          </p:cNvPr>
          <p:cNvSpPr/>
          <p:nvPr/>
        </p:nvSpPr>
        <p:spPr>
          <a:xfrm>
            <a:off x="5702967" y="3588756"/>
            <a:ext cx="54000" cy="54001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F7C7C24-AE47-4B5C-90D8-803BC2186131}"/>
              </a:ext>
            </a:extLst>
          </p:cNvPr>
          <p:cNvSpPr txBox="1"/>
          <p:nvPr/>
        </p:nvSpPr>
        <p:spPr>
          <a:xfrm>
            <a:off x="5181600" y="2286000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GB" altLang="ko-KR" sz="5400" b="1" dirty="0">
                <a:solidFill>
                  <a:srgbClr val="90C221"/>
                </a:solidFill>
                <a:latin typeface="Arial"/>
                <a:cs typeface="Arial" pitchFamily="34" charset="0"/>
              </a:rPr>
              <a:t>1</a:t>
            </a:r>
            <a:endParaRPr lang="ko-KR" altLang="en-US" sz="5400" b="1" dirty="0">
              <a:solidFill>
                <a:srgbClr val="90C221"/>
              </a:solidFill>
              <a:latin typeface="Arial"/>
              <a:cs typeface="Arial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885E9C1-321A-45EB-89D5-AA780F8195D6}"/>
              </a:ext>
            </a:extLst>
          </p:cNvPr>
          <p:cNvSpPr/>
          <p:nvPr/>
        </p:nvSpPr>
        <p:spPr>
          <a:xfrm>
            <a:off x="2914461" y="2840121"/>
            <a:ext cx="1886139" cy="710886"/>
          </a:xfrm>
          <a:prstGeom prst="rect">
            <a:avLst/>
          </a:prstGeom>
          <a:solidFill>
            <a:srgbClr val="90C221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2701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Criteria</a:t>
            </a:r>
            <a:endParaRPr kumimoji="0" lang="ko-KR" altLang="en-US" sz="2701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19E1323-262D-4F28-B16C-219440D97567}"/>
              </a:ext>
            </a:extLst>
          </p:cNvPr>
          <p:cNvSpPr/>
          <p:nvPr/>
        </p:nvSpPr>
        <p:spPr>
          <a:xfrm>
            <a:off x="685800" y="3272518"/>
            <a:ext cx="1849250" cy="710886"/>
          </a:xfrm>
          <a:prstGeom prst="rect">
            <a:avLst/>
          </a:prstGeom>
          <a:solidFill>
            <a:srgbClr val="FBA200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2701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  Annex</a:t>
            </a:r>
            <a:endParaRPr kumimoji="0" lang="ko-KR" altLang="en-US" sz="2701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54" name="그룹 1">
            <a:extLst>
              <a:ext uri="{FF2B5EF4-FFF2-40B4-BE49-F238E27FC236}">
                <a16:creationId xmlns:a16="http://schemas.microsoft.com/office/drawing/2014/main" id="{71428BD1-D007-499E-AB8E-ED4C4288856F}"/>
              </a:ext>
            </a:extLst>
          </p:cNvPr>
          <p:cNvGrpSpPr/>
          <p:nvPr/>
        </p:nvGrpSpPr>
        <p:grpSpPr>
          <a:xfrm>
            <a:off x="1301854" y="1613096"/>
            <a:ext cx="2743053" cy="3783853"/>
            <a:chOff x="1424711" y="1905228"/>
            <a:chExt cx="2209824" cy="3099065"/>
          </a:xfrm>
        </p:grpSpPr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806DE0A-A825-4A2B-BF04-11B1E204E306}"/>
                </a:ext>
              </a:extLst>
            </p:cNvPr>
            <p:cNvSpPr/>
            <p:nvPr/>
          </p:nvSpPr>
          <p:spPr>
            <a:xfrm rot="12941625">
              <a:off x="1424711" y="4433696"/>
              <a:ext cx="404735" cy="570597"/>
            </a:xfrm>
            <a:prstGeom prst="triangl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5D90EE09-1DD0-4738-964C-F2DFC562CFC4}"/>
                </a:ext>
              </a:extLst>
            </p:cNvPr>
            <p:cNvSpPr/>
            <p:nvPr/>
          </p:nvSpPr>
          <p:spPr>
            <a:xfrm rot="12941625">
              <a:off x="1766893" y="3906380"/>
              <a:ext cx="403335" cy="685009"/>
            </a:xfrm>
            <a:custGeom>
              <a:avLst/>
              <a:gdLst/>
              <a:ahLst/>
              <a:cxnLst/>
              <a:rect l="l" t="t" r="r" b="b"/>
              <a:pathLst>
                <a:path w="720775" h="1224135">
                  <a:moveTo>
                    <a:pt x="720775" y="768849"/>
                  </a:moveTo>
                  <a:lnTo>
                    <a:pt x="720775" y="1224135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close/>
                </a:path>
              </a:pathLst>
            </a:cu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00B7A17-565D-4186-86DA-F8AB08298DC5}"/>
                </a:ext>
              </a:extLst>
            </p:cNvPr>
            <p:cNvSpPr/>
            <p:nvPr/>
          </p:nvSpPr>
          <p:spPr>
            <a:xfrm rot="18341625">
              <a:off x="2017334" y="3474526"/>
              <a:ext cx="725305" cy="403335"/>
            </a:xfrm>
            <a:prstGeom prst="rect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FEFEF34-2276-499D-9D79-EFCE50C12DAC}"/>
                </a:ext>
              </a:extLst>
            </p:cNvPr>
            <p:cNvSpPr/>
            <p:nvPr/>
          </p:nvSpPr>
          <p:spPr>
            <a:xfrm rot="18341625">
              <a:off x="2440514" y="2885471"/>
              <a:ext cx="725305" cy="403335"/>
            </a:xfrm>
            <a:prstGeom prst="rect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CB3BC1E-D5B7-440F-9261-BCE1C9E94B9B}"/>
                </a:ext>
              </a:extLst>
            </p:cNvPr>
            <p:cNvSpPr/>
            <p:nvPr/>
          </p:nvSpPr>
          <p:spPr>
            <a:xfrm rot="18341625">
              <a:off x="2860653" y="2294232"/>
              <a:ext cx="725305" cy="403335"/>
            </a:xfrm>
            <a:prstGeom prst="rect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0" name="Isosceles Triangle 37">
              <a:extLst>
                <a:ext uri="{FF2B5EF4-FFF2-40B4-BE49-F238E27FC236}">
                  <a16:creationId xmlns:a16="http://schemas.microsoft.com/office/drawing/2014/main" id="{64CD3F94-E544-4038-A204-A755BE5A86B3}"/>
                </a:ext>
              </a:extLst>
            </p:cNvPr>
            <p:cNvSpPr/>
            <p:nvPr/>
          </p:nvSpPr>
          <p:spPr>
            <a:xfrm rot="12941625">
              <a:off x="1459371" y="4842093"/>
              <a:ext cx="78768" cy="111048"/>
            </a:xfrm>
            <a:custGeom>
              <a:avLst/>
              <a:gdLst/>
              <a:ahLst/>
              <a:cxnLst/>
              <a:rect l="l" t="t" r="r" b="b"/>
              <a:pathLst>
                <a:path w="140762" h="198446">
                  <a:moveTo>
                    <a:pt x="140762" y="198446"/>
                  </a:moveTo>
                  <a:lnTo>
                    <a:pt x="0" y="198446"/>
                  </a:lnTo>
                  <a:lnTo>
                    <a:pt x="70381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1" name="Rounded Rectangle 3">
              <a:extLst>
                <a:ext uri="{FF2B5EF4-FFF2-40B4-BE49-F238E27FC236}">
                  <a16:creationId xmlns:a16="http://schemas.microsoft.com/office/drawing/2014/main" id="{3B0FF665-BFC1-4AE1-BC2B-60AD31433246}"/>
                </a:ext>
              </a:extLst>
            </p:cNvPr>
            <p:cNvSpPr/>
            <p:nvPr/>
          </p:nvSpPr>
          <p:spPr>
            <a:xfrm rot="12941625">
              <a:off x="2416025" y="1905228"/>
              <a:ext cx="407082" cy="286092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rgbClr val="000000">
                    <a:alpha val="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F402C49-96D7-46F0-985E-8245160F8688}"/>
                </a:ext>
              </a:extLst>
            </p:cNvPr>
            <p:cNvSpPr/>
            <p:nvPr/>
          </p:nvSpPr>
          <p:spPr>
            <a:xfrm rot="18341625">
              <a:off x="3393219" y="2003381"/>
              <a:ext cx="80589" cy="402043"/>
            </a:xfrm>
            <a:prstGeom prst="ellips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D0EB3D7-1FC8-4100-B7B6-A38591440F95}"/>
                </a:ext>
              </a:extLst>
            </p:cNvPr>
            <p:cNvSpPr/>
            <p:nvPr/>
          </p:nvSpPr>
          <p:spPr>
            <a:xfrm rot="18341625" flipH="1">
              <a:off x="3425271" y="2162553"/>
              <a:ext cx="26247" cy="90646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5867400" y="2303119"/>
            <a:ext cx="5029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/>
            <a:r>
              <a:rPr lang="en-US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 the criteria to include phytosanitary measures in the commodity standards</a:t>
            </a:r>
            <a:endParaRPr lang="en-GB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ko-KR" altLang="en-US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74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en-GB" sz="3200" dirty="0"/>
              <a:t>Next steps - General timeline </a:t>
            </a:r>
            <a:endParaRPr lang="en-US" sz="3200" dirty="0"/>
          </a:p>
        </p:txBody>
      </p:sp>
      <p:grpSp>
        <p:nvGrpSpPr>
          <p:cNvPr id="54" name="그룹 1">
            <a:extLst>
              <a:ext uri="{FF2B5EF4-FFF2-40B4-BE49-F238E27FC236}">
                <a16:creationId xmlns:a16="http://schemas.microsoft.com/office/drawing/2014/main" id="{71428BD1-D007-499E-AB8E-ED4C4288856F}"/>
              </a:ext>
            </a:extLst>
          </p:cNvPr>
          <p:cNvGrpSpPr/>
          <p:nvPr/>
        </p:nvGrpSpPr>
        <p:grpSpPr>
          <a:xfrm>
            <a:off x="76200" y="1163799"/>
            <a:ext cx="1030908" cy="1451196"/>
            <a:chOff x="1424711" y="1905228"/>
            <a:chExt cx="2209824" cy="3099065"/>
          </a:xfrm>
        </p:grpSpPr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806DE0A-A825-4A2B-BF04-11B1E204E306}"/>
                </a:ext>
              </a:extLst>
            </p:cNvPr>
            <p:cNvSpPr/>
            <p:nvPr/>
          </p:nvSpPr>
          <p:spPr>
            <a:xfrm rot="12941625">
              <a:off x="1424711" y="4433696"/>
              <a:ext cx="404735" cy="570597"/>
            </a:xfrm>
            <a:prstGeom prst="triangl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5D90EE09-1DD0-4738-964C-F2DFC562CFC4}"/>
                </a:ext>
              </a:extLst>
            </p:cNvPr>
            <p:cNvSpPr/>
            <p:nvPr/>
          </p:nvSpPr>
          <p:spPr>
            <a:xfrm rot="12941625">
              <a:off x="1766893" y="3906380"/>
              <a:ext cx="403335" cy="685009"/>
            </a:xfrm>
            <a:custGeom>
              <a:avLst/>
              <a:gdLst/>
              <a:ahLst/>
              <a:cxnLst/>
              <a:rect l="l" t="t" r="r" b="b"/>
              <a:pathLst>
                <a:path w="720775" h="1224135">
                  <a:moveTo>
                    <a:pt x="720775" y="768849"/>
                  </a:moveTo>
                  <a:lnTo>
                    <a:pt x="720775" y="1224135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close/>
                </a:path>
              </a:pathLst>
            </a:cu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00B7A17-565D-4186-86DA-F8AB08298DC5}"/>
                </a:ext>
              </a:extLst>
            </p:cNvPr>
            <p:cNvSpPr/>
            <p:nvPr/>
          </p:nvSpPr>
          <p:spPr>
            <a:xfrm rot="18341625">
              <a:off x="2017334" y="3474526"/>
              <a:ext cx="725305" cy="403335"/>
            </a:xfrm>
            <a:prstGeom prst="rect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FEFEF34-2276-499D-9D79-EFCE50C12DAC}"/>
                </a:ext>
              </a:extLst>
            </p:cNvPr>
            <p:cNvSpPr/>
            <p:nvPr/>
          </p:nvSpPr>
          <p:spPr>
            <a:xfrm rot="18341625">
              <a:off x="2440514" y="2885471"/>
              <a:ext cx="725305" cy="403335"/>
            </a:xfrm>
            <a:prstGeom prst="rect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CB3BC1E-D5B7-440F-9261-BCE1C9E94B9B}"/>
                </a:ext>
              </a:extLst>
            </p:cNvPr>
            <p:cNvSpPr/>
            <p:nvPr/>
          </p:nvSpPr>
          <p:spPr>
            <a:xfrm rot="18341625">
              <a:off x="2860653" y="2294232"/>
              <a:ext cx="725305" cy="403335"/>
            </a:xfrm>
            <a:prstGeom prst="rect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0" name="Isosceles Triangle 37">
              <a:extLst>
                <a:ext uri="{FF2B5EF4-FFF2-40B4-BE49-F238E27FC236}">
                  <a16:creationId xmlns:a16="http://schemas.microsoft.com/office/drawing/2014/main" id="{64CD3F94-E544-4038-A204-A755BE5A86B3}"/>
                </a:ext>
              </a:extLst>
            </p:cNvPr>
            <p:cNvSpPr/>
            <p:nvPr/>
          </p:nvSpPr>
          <p:spPr>
            <a:xfrm rot="12941625">
              <a:off x="1459371" y="4842093"/>
              <a:ext cx="78768" cy="111048"/>
            </a:xfrm>
            <a:custGeom>
              <a:avLst/>
              <a:gdLst/>
              <a:ahLst/>
              <a:cxnLst/>
              <a:rect l="l" t="t" r="r" b="b"/>
              <a:pathLst>
                <a:path w="140762" h="198446">
                  <a:moveTo>
                    <a:pt x="140762" y="198446"/>
                  </a:moveTo>
                  <a:lnTo>
                    <a:pt x="0" y="198446"/>
                  </a:lnTo>
                  <a:lnTo>
                    <a:pt x="70381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1" name="Rounded Rectangle 3">
              <a:extLst>
                <a:ext uri="{FF2B5EF4-FFF2-40B4-BE49-F238E27FC236}">
                  <a16:creationId xmlns:a16="http://schemas.microsoft.com/office/drawing/2014/main" id="{3B0FF665-BFC1-4AE1-BC2B-60AD31433246}"/>
                </a:ext>
              </a:extLst>
            </p:cNvPr>
            <p:cNvSpPr/>
            <p:nvPr/>
          </p:nvSpPr>
          <p:spPr>
            <a:xfrm rot="12941625">
              <a:off x="2416025" y="1905228"/>
              <a:ext cx="407082" cy="286092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rgbClr val="000000">
                    <a:alpha val="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F402C49-96D7-46F0-985E-8245160F8688}"/>
                </a:ext>
              </a:extLst>
            </p:cNvPr>
            <p:cNvSpPr/>
            <p:nvPr/>
          </p:nvSpPr>
          <p:spPr>
            <a:xfrm rot="18341625">
              <a:off x="3393219" y="2003381"/>
              <a:ext cx="80589" cy="402043"/>
            </a:xfrm>
            <a:prstGeom prst="ellips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D0EB3D7-1FC8-4100-B7B6-A38591440F95}"/>
                </a:ext>
              </a:extLst>
            </p:cNvPr>
            <p:cNvSpPr/>
            <p:nvPr/>
          </p:nvSpPr>
          <p:spPr>
            <a:xfrm rot="18341625" flipH="1">
              <a:off x="3425271" y="2162553"/>
              <a:ext cx="26247" cy="90646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741986"/>
              </p:ext>
            </p:extLst>
          </p:nvPr>
        </p:nvGraphicFramePr>
        <p:xfrm>
          <a:off x="1254636" y="1510994"/>
          <a:ext cx="10210800" cy="45593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8166">
                  <a:extLst>
                    <a:ext uri="{9D8B030D-6E8A-4147-A177-3AD203B41FA5}">
                      <a16:colId xmlns:a16="http://schemas.microsoft.com/office/drawing/2014/main" val="1652686597"/>
                    </a:ext>
                  </a:extLst>
                </a:gridCol>
                <a:gridCol w="8712634">
                  <a:extLst>
                    <a:ext uri="{9D8B030D-6E8A-4147-A177-3AD203B41FA5}">
                      <a16:colId xmlns:a16="http://schemas.microsoft.com/office/drawing/2014/main" val="3861036961"/>
                    </a:ext>
                  </a:extLst>
                </a:gridCol>
              </a:tblGrid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April 2022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2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Adoption of ISPM 46: 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Commodity-specific standards for phytosanitary measures</a:t>
                      </a: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2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39282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July 2022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Consultation period: draft Specification for mango fruits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62825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Nov 2022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SC November: review and potential </a:t>
                      </a:r>
                      <a:r>
                        <a:rPr lang="en-GB" sz="1600" u="sng" dirty="0"/>
                        <a:t>approval of Specification for mango fruits</a:t>
                      </a:r>
                      <a:endParaRPr lang="en-US" sz="1600" u="sng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246963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/>
                        <a:t>Jan 2023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TPCS to draft specific commodity standard for mango fruits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226498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May 2023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SC</a:t>
                      </a:r>
                      <a:r>
                        <a:rPr lang="en-GB" sz="1600" baseline="0" dirty="0"/>
                        <a:t> May: revision and </a:t>
                      </a:r>
                      <a:r>
                        <a:rPr lang="en-GB" sz="1600" dirty="0"/>
                        <a:t>potential recommendation of draft ISPM for mango fruits for first consultation period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237789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July 2023 </a:t>
                      </a:r>
                      <a:endParaRPr lang="en-US" sz="1600" b="1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sng" dirty="0"/>
                        <a:t>First consultation for draft ISPM</a:t>
                      </a:r>
                      <a:r>
                        <a:rPr lang="en-US" sz="1600" u="sng" baseline="0" dirty="0"/>
                        <a:t> for </a:t>
                      </a:r>
                      <a:r>
                        <a:rPr lang="en-US" sz="1600" u="sng" dirty="0"/>
                        <a:t>mango fruits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256097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May 2024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SC-7</a:t>
                      </a:r>
                      <a:r>
                        <a:rPr lang="en-GB" sz="1600" baseline="0" dirty="0"/>
                        <a:t>: revision and </a:t>
                      </a:r>
                      <a:r>
                        <a:rPr lang="en-GB" sz="1600" dirty="0"/>
                        <a:t>potential recommendation of draft ISPM for mango fruits for second consultation period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483048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July</a:t>
                      </a:r>
                      <a:r>
                        <a:rPr lang="en-GB" sz="1600" b="1" baseline="0" dirty="0"/>
                        <a:t> 2024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sng" dirty="0"/>
                        <a:t>Second consultation for draft ISPM</a:t>
                      </a:r>
                      <a:r>
                        <a:rPr lang="en-US" sz="1600" u="sng" baseline="0" dirty="0"/>
                        <a:t> for </a:t>
                      </a:r>
                      <a:r>
                        <a:rPr lang="en-US" sz="1600" u="sng" dirty="0"/>
                        <a:t>mango fruits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5200571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Nov 2024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SC November:</a:t>
                      </a:r>
                      <a:r>
                        <a:rPr lang="en-GB" sz="1600" baseline="0" dirty="0"/>
                        <a:t> revision </a:t>
                      </a:r>
                      <a:r>
                        <a:rPr lang="en-GB" sz="1600" dirty="0"/>
                        <a:t>of draft ISPM for mango fruits (annex 1 to ISPM 46)</a:t>
                      </a:r>
                      <a:r>
                        <a:rPr lang="en-GB" sz="1600" baseline="0" dirty="0"/>
                        <a:t> and </a:t>
                      </a:r>
                      <a:r>
                        <a:rPr lang="en-GB" sz="1600" dirty="0"/>
                        <a:t>potential recommendation for adoption by the CPM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684474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April 2025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CPM-19: potential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u="sng" dirty="0"/>
                        <a:t>adoption of annex 1 to ISPM 46: </a:t>
                      </a:r>
                      <a:r>
                        <a:rPr lang="en-US" sz="1600" b="1" u="sng" dirty="0"/>
                        <a:t>mango fruits</a:t>
                      </a:r>
                      <a:r>
                        <a:rPr lang="en-US" sz="1600" b="1" u="sng" baseline="0" dirty="0"/>
                        <a:t> standard</a:t>
                      </a:r>
                      <a:r>
                        <a:rPr lang="en-US" sz="1600" baseline="0" dirty="0"/>
                        <a:t> for phytosanitary measures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1861903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r>
                        <a:rPr lang="en-GB" sz="1600" i="1" dirty="0">
                          <a:solidFill>
                            <a:schemeClr val="tx1"/>
                          </a:solidFill>
                        </a:rPr>
                        <a:t>Notes: </a:t>
                      </a:r>
                      <a:endParaRPr lang="en-US" sz="1600" i="1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aseline="0" dirty="0">
                          <a:solidFill>
                            <a:schemeClr val="tx1"/>
                          </a:solidFill>
                        </a:rPr>
                        <a:t>IPPC call for topics: standards and implementation is to happen again in 2023!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99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530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err="1"/>
              <a:t>Thank</a:t>
            </a:r>
            <a:r>
              <a:rPr lang="it-IT"/>
              <a:t> </a:t>
            </a:r>
            <a:r>
              <a:rPr lang="it-IT" err="1"/>
              <a:t>you</a:t>
            </a:r>
            <a:endParaRPr 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en-GB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br>
              <a:rPr lang="en-US" sz="5400">
                <a:solidFill>
                  <a:schemeClr val="bg1"/>
                </a:solidFill>
              </a:rPr>
            </a:br>
            <a:endParaRPr lang="en-IT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en-GB" sz="3200" dirty="0"/>
              <a:t>Purpose</a:t>
            </a:r>
            <a:endParaRPr lang="en-IT" sz="3200"/>
          </a:p>
        </p:txBody>
      </p:sp>
      <p:sp>
        <p:nvSpPr>
          <p:cNvPr id="6" name="Rectangle 5"/>
          <p:cNvSpPr/>
          <p:nvPr/>
        </p:nvSpPr>
        <p:spPr>
          <a:xfrm>
            <a:off x="381000" y="2209800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The key elements of the </a:t>
            </a:r>
            <a:r>
              <a:rPr lang="en-US" b="1" dirty="0"/>
              <a:t>International Plant Protection Convention (IPPC) </a:t>
            </a:r>
            <a:r>
              <a:rPr lang="en-US" dirty="0"/>
              <a:t>work are to </a:t>
            </a:r>
            <a:r>
              <a:rPr lang="en-US" b="1" dirty="0">
                <a:solidFill>
                  <a:srgbClr val="00B050"/>
                </a:solidFill>
              </a:rPr>
              <a:t>protect plant-based agriculture</a:t>
            </a:r>
            <a:r>
              <a:rPr lang="en-US" dirty="0"/>
              <a:t>, </a:t>
            </a:r>
            <a:r>
              <a:rPr lang="en-US" b="1" dirty="0">
                <a:solidFill>
                  <a:srgbClr val="0070C0"/>
                </a:solidFill>
              </a:rPr>
              <a:t>safeguard the environment</a:t>
            </a:r>
            <a:r>
              <a:rPr lang="en-US" dirty="0"/>
              <a:t> </a:t>
            </a:r>
            <a:r>
              <a:rPr lang="en-US" b="1" dirty="0">
                <a:solidFill>
                  <a:srgbClr val="0070C0"/>
                </a:solidFill>
              </a:rPr>
              <a:t>and natural resources </a:t>
            </a:r>
            <a:r>
              <a:rPr lang="en-US" dirty="0"/>
              <a:t>against invasive pests and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facilitate safe trade</a:t>
            </a:r>
            <a:r>
              <a:rPr lang="en-US" dirty="0"/>
              <a:t>. </a:t>
            </a:r>
          </a:p>
          <a:p>
            <a:pPr algn="just"/>
            <a:endParaRPr lang="en-US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063" y="2057400"/>
            <a:ext cx="4816911" cy="3124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57200" y="4319227"/>
            <a:ext cx="6096000" cy="830997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algn="just"/>
            <a:r>
              <a:rPr lang="en-US" b="1" dirty="0"/>
              <a:t>Commodity Standards </a:t>
            </a:r>
            <a:r>
              <a:rPr lang="en-US" dirty="0"/>
              <a:t>are crucial for achieving these objectives. </a:t>
            </a:r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en-GB" sz="3200" dirty="0"/>
              <a:t>Purpose</a:t>
            </a:r>
            <a:endParaRPr lang="en-IT" sz="3200"/>
          </a:p>
        </p:txBody>
      </p:sp>
      <p:sp>
        <p:nvSpPr>
          <p:cNvPr id="6" name="Rectangle 5"/>
          <p:cNvSpPr/>
          <p:nvPr/>
        </p:nvSpPr>
        <p:spPr>
          <a:xfrm>
            <a:off x="5181600" y="1544648"/>
            <a:ext cx="6460671" cy="241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Commodity-specific standards will be based on </a:t>
            </a:r>
            <a:r>
              <a:rPr lang="en-GB" u="sng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scientific methods and evidence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 </a:t>
            </a:r>
            <a:endParaRPr lang="en-US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endParaRPr lang="en-US" b="1" u="sng" dirty="0">
              <a:solidFill>
                <a:srgbClr val="1B1E24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152400" y="4661217"/>
            <a:ext cx="1967205" cy="240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900">
                <a:solidFill>
                  <a:srgbClr val="6C757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Credit: FAO/ Vyacheslav Oseledko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Responsive imag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99017"/>
            <a:ext cx="4516755" cy="22599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5252707" y="2750491"/>
            <a:ext cx="6096000" cy="16730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They offer a strategic value, </a:t>
            </a:r>
            <a:r>
              <a:rPr lang="en-US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harmonizing phytosanitary measures</a:t>
            </a: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optimizing efficiency of resources and providing consistency to Contracting Parties.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5252707" y="4746678"/>
            <a:ext cx="6096000" cy="88267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en-US" b="1" u="sng" dirty="0">
                <a:solidFill>
                  <a:srgbClr val="1B1E24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No additional obligations</a:t>
            </a:r>
            <a:r>
              <a:rPr lang="en-US" b="1" dirty="0">
                <a:solidFill>
                  <a:srgbClr val="1B1E24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rgbClr val="1B1E24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are imposed on importing countries by commodity standards. </a:t>
            </a:r>
            <a:endParaRPr lang="en-US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32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en-GB" sz="3200"/>
              <a:t>Purpose</a:t>
            </a:r>
            <a:endParaRPr lang="en-IT" sz="3200"/>
          </a:p>
        </p:txBody>
      </p:sp>
      <p:sp>
        <p:nvSpPr>
          <p:cNvPr id="8" name="TextBox 7"/>
          <p:cNvSpPr txBox="1"/>
          <p:nvPr/>
        </p:nvSpPr>
        <p:spPr>
          <a:xfrm>
            <a:off x="2370578" y="1353736"/>
            <a:ext cx="9516622" cy="2659190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lvl="0" defTabSz="914400">
              <a:lnSpc>
                <a:spcPct val="107000"/>
              </a:lnSpc>
            </a:pPr>
            <a:r>
              <a:rPr lang="en-GB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T</a:t>
            </a:r>
            <a:r>
              <a:rPr lang="en-US" sz="2000" dirty="0"/>
              <a:t>he </a:t>
            </a:r>
            <a:r>
              <a:rPr lang="en-US" sz="2000" b="1" u="sng" dirty="0">
                <a:solidFill>
                  <a:srgbClr val="0070C0"/>
                </a:solidFill>
              </a:rPr>
              <a:t>strategic value and purpose </a:t>
            </a:r>
            <a:r>
              <a:rPr lang="en-US" sz="2000" b="1" dirty="0"/>
              <a:t>of commodity standards </a:t>
            </a:r>
            <a:r>
              <a:rPr lang="en-US" sz="2000" dirty="0"/>
              <a:t>included: </a:t>
            </a:r>
          </a:p>
          <a:p>
            <a:pPr lvl="0" defTabSz="914400">
              <a:lnSpc>
                <a:spcPct val="107000"/>
              </a:lnSpc>
            </a:pPr>
            <a:endParaRPr lang="en-US" sz="2000" dirty="0">
              <a:cs typeface="Calibri"/>
            </a:endParaRP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facilitation of safe trade</a:t>
            </a:r>
            <a:endParaRPr lang="en-US" sz="2000" dirty="0">
              <a:cs typeface="Calibri"/>
            </a:endParaRP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harmonization of measures</a:t>
            </a:r>
            <a:endParaRPr lang="en-US" sz="2000" dirty="0">
              <a:cs typeface="Calibri"/>
            </a:endParaRP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optimize efficiency of resource usage</a:t>
            </a:r>
            <a:endParaRPr lang="en-US" sz="2000" dirty="0">
              <a:cs typeface="Calibri"/>
            </a:endParaRP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support and assistance to developing countries</a:t>
            </a:r>
            <a:endParaRPr lang="en-US" sz="2000" dirty="0">
              <a:cs typeface="Calibri"/>
            </a:endParaRP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maintaining the relevance and influence of the IPPC </a:t>
            </a:r>
            <a:endParaRPr lang="en-GB" sz="20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000" dirty="0">
              <a:cs typeface="Calibri"/>
            </a:endParaRPr>
          </a:p>
        </p:txBody>
      </p:sp>
      <p:sp>
        <p:nvSpPr>
          <p:cNvPr id="10" name="Freeform: Shape 572">
            <a:extLst>
              <a:ext uri="{FF2B5EF4-FFF2-40B4-BE49-F238E27FC236}">
                <a16:creationId xmlns:a16="http://schemas.microsoft.com/office/drawing/2014/main" id="{C6AED25A-6C77-45C8-8D7B-EE5DEDCF8895}"/>
              </a:ext>
            </a:extLst>
          </p:cNvPr>
          <p:cNvSpPr/>
          <p:nvPr/>
        </p:nvSpPr>
        <p:spPr>
          <a:xfrm rot="1373641">
            <a:off x="1656975" y="3023636"/>
            <a:ext cx="1053378" cy="1176492"/>
          </a:xfrm>
          <a:custGeom>
            <a:avLst/>
            <a:gdLst>
              <a:gd name="connsiteX0" fmla="*/ 768582 w 1354293"/>
              <a:gd name="connsiteY0" fmla="*/ 0 h 1414242"/>
              <a:gd name="connsiteX1" fmla="*/ 881205 w 1354293"/>
              <a:gd name="connsiteY1" fmla="*/ 123916 h 1414242"/>
              <a:gd name="connsiteX2" fmla="*/ 1345176 w 1354293"/>
              <a:gd name="connsiteY2" fmla="*/ 1233698 h 1414242"/>
              <a:gd name="connsiteX3" fmla="*/ 1354293 w 1354293"/>
              <a:gd name="connsiteY3" fmla="*/ 1414242 h 1414242"/>
              <a:gd name="connsiteX4" fmla="*/ 268893 w 1354293"/>
              <a:gd name="connsiteY4" fmla="*/ 1414242 h 1414242"/>
              <a:gd name="connsiteX5" fmla="*/ 265380 w 1354293"/>
              <a:gd name="connsiteY5" fmla="*/ 1344673 h 1414242"/>
              <a:gd name="connsiteX6" fmla="*/ 100846 w 1354293"/>
              <a:gd name="connsiteY6" fmla="*/ 890809 h 1414242"/>
              <a:gd name="connsiteX7" fmla="*/ 0 w 1354293"/>
              <a:gd name="connsiteY7" fmla="*/ 768583 h 1414242"/>
              <a:gd name="connsiteX8" fmla="*/ 768582 w 1354293"/>
              <a:gd name="connsiteY8" fmla="*/ 0 h 141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4293" h="1414242">
                <a:moveTo>
                  <a:pt x="768582" y="0"/>
                </a:moveTo>
                <a:lnTo>
                  <a:pt x="881205" y="123916"/>
                </a:lnTo>
                <a:cubicBezTo>
                  <a:pt x="1135397" y="431926"/>
                  <a:pt x="1302594" y="814392"/>
                  <a:pt x="1345176" y="1233698"/>
                </a:cubicBezTo>
                <a:lnTo>
                  <a:pt x="1354293" y="1414242"/>
                </a:lnTo>
                <a:lnTo>
                  <a:pt x="268893" y="1414242"/>
                </a:lnTo>
                <a:lnTo>
                  <a:pt x="265380" y="1344673"/>
                </a:lnTo>
                <a:cubicBezTo>
                  <a:pt x="248422" y="1177692"/>
                  <a:pt x="190110" y="1022936"/>
                  <a:pt x="100846" y="890809"/>
                </a:cubicBezTo>
                <a:lnTo>
                  <a:pt x="0" y="768583"/>
                </a:lnTo>
                <a:lnTo>
                  <a:pt x="768582" y="0"/>
                </a:lnTo>
                <a:close/>
              </a:path>
            </a:pathLst>
          </a:custGeom>
          <a:solidFill>
            <a:srgbClr val="90C22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2" name="Freeform: Shape 574">
            <a:extLst>
              <a:ext uri="{FF2B5EF4-FFF2-40B4-BE49-F238E27FC236}">
                <a16:creationId xmlns:a16="http://schemas.microsoft.com/office/drawing/2014/main" id="{862C95ED-9E04-400A-9B50-81E74A833199}"/>
              </a:ext>
            </a:extLst>
          </p:cNvPr>
          <p:cNvSpPr/>
          <p:nvPr/>
        </p:nvSpPr>
        <p:spPr>
          <a:xfrm rot="1525870">
            <a:off x="485018" y="4611374"/>
            <a:ext cx="1148309" cy="1029073"/>
          </a:xfrm>
          <a:custGeom>
            <a:avLst/>
            <a:gdLst>
              <a:gd name="connsiteX0" fmla="*/ 645660 w 1414242"/>
              <a:gd name="connsiteY0" fmla="*/ 0 h 1354292"/>
              <a:gd name="connsiteX1" fmla="*/ 1414242 w 1414242"/>
              <a:gd name="connsiteY1" fmla="*/ 768582 h 1354292"/>
              <a:gd name="connsiteX2" fmla="*/ 1290327 w 1414242"/>
              <a:gd name="connsiteY2" fmla="*/ 881204 h 1354292"/>
              <a:gd name="connsiteX3" fmla="*/ 180545 w 1414242"/>
              <a:gd name="connsiteY3" fmla="*/ 1345175 h 1354292"/>
              <a:gd name="connsiteX4" fmla="*/ 0 w 1414242"/>
              <a:gd name="connsiteY4" fmla="*/ 1354292 h 1354292"/>
              <a:gd name="connsiteX5" fmla="*/ 0 w 1414242"/>
              <a:gd name="connsiteY5" fmla="*/ 268892 h 1354292"/>
              <a:gd name="connsiteX6" fmla="*/ 69570 w 1414242"/>
              <a:gd name="connsiteY6" fmla="*/ 265379 h 1354292"/>
              <a:gd name="connsiteX7" fmla="*/ 523434 w 1414242"/>
              <a:gd name="connsiteY7" fmla="*/ 100845 h 1354292"/>
              <a:gd name="connsiteX8" fmla="*/ 645660 w 1414242"/>
              <a:gd name="connsiteY8" fmla="*/ 0 h 1354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4242" h="1354292">
                <a:moveTo>
                  <a:pt x="645660" y="0"/>
                </a:moveTo>
                <a:lnTo>
                  <a:pt x="1414242" y="768582"/>
                </a:lnTo>
                <a:lnTo>
                  <a:pt x="1290327" y="881204"/>
                </a:lnTo>
                <a:cubicBezTo>
                  <a:pt x="982318" y="1135396"/>
                  <a:pt x="599851" y="1302593"/>
                  <a:pt x="180545" y="1345175"/>
                </a:cubicBezTo>
                <a:lnTo>
                  <a:pt x="0" y="1354292"/>
                </a:lnTo>
                <a:lnTo>
                  <a:pt x="0" y="268892"/>
                </a:lnTo>
                <a:lnTo>
                  <a:pt x="69570" y="265379"/>
                </a:lnTo>
                <a:cubicBezTo>
                  <a:pt x="236551" y="248421"/>
                  <a:pt x="391307" y="190109"/>
                  <a:pt x="523434" y="100845"/>
                </a:cubicBezTo>
                <a:lnTo>
                  <a:pt x="645660" y="0"/>
                </a:lnTo>
                <a:close/>
              </a:path>
            </a:pathLst>
          </a:custGeom>
          <a:solidFill>
            <a:srgbClr val="E6260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46710" y="2267938"/>
            <a:ext cx="2135234" cy="3120093"/>
            <a:chOff x="346709" y="2267938"/>
            <a:chExt cx="2661280" cy="3602304"/>
          </a:xfrm>
        </p:grpSpPr>
        <p:sp>
          <p:nvSpPr>
            <p:cNvPr id="9" name="Freeform: Shape 570">
              <a:extLst>
                <a:ext uri="{FF2B5EF4-FFF2-40B4-BE49-F238E27FC236}">
                  <a16:creationId xmlns:a16="http://schemas.microsoft.com/office/drawing/2014/main" id="{99AB3563-A30F-4BD6-A641-9CF7390F9927}"/>
                </a:ext>
              </a:extLst>
            </p:cNvPr>
            <p:cNvSpPr/>
            <p:nvPr/>
          </p:nvSpPr>
          <p:spPr>
            <a:xfrm rot="1373641">
              <a:off x="1593747" y="2298915"/>
              <a:ext cx="1414242" cy="1354292"/>
            </a:xfrm>
            <a:custGeom>
              <a:avLst/>
              <a:gdLst>
                <a:gd name="connsiteX0" fmla="*/ 0 w 1414242"/>
                <a:gd name="connsiteY0" fmla="*/ 0 h 1354292"/>
                <a:gd name="connsiteX1" fmla="*/ 180545 w 1414242"/>
                <a:gd name="connsiteY1" fmla="*/ 9117 h 1354292"/>
                <a:gd name="connsiteX2" fmla="*/ 1290327 w 1414242"/>
                <a:gd name="connsiteY2" fmla="*/ 473088 h 1354292"/>
                <a:gd name="connsiteX3" fmla="*/ 1414242 w 1414242"/>
                <a:gd name="connsiteY3" fmla="*/ 585710 h 1354292"/>
                <a:gd name="connsiteX4" fmla="*/ 645659 w 1414242"/>
                <a:gd name="connsiteY4" fmla="*/ 1354292 h 1354292"/>
                <a:gd name="connsiteX5" fmla="*/ 523434 w 1414242"/>
                <a:gd name="connsiteY5" fmla="*/ 1253447 h 1354292"/>
                <a:gd name="connsiteX6" fmla="*/ 69570 w 1414242"/>
                <a:gd name="connsiteY6" fmla="*/ 1088913 h 1354292"/>
                <a:gd name="connsiteX7" fmla="*/ 0 w 1414242"/>
                <a:gd name="connsiteY7" fmla="*/ 1085400 h 1354292"/>
                <a:gd name="connsiteX8" fmla="*/ 0 w 1414242"/>
                <a:gd name="connsiteY8" fmla="*/ 0 h 135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242" h="1354292">
                  <a:moveTo>
                    <a:pt x="0" y="0"/>
                  </a:moveTo>
                  <a:lnTo>
                    <a:pt x="180545" y="9117"/>
                  </a:lnTo>
                  <a:cubicBezTo>
                    <a:pt x="599851" y="51700"/>
                    <a:pt x="982318" y="218896"/>
                    <a:pt x="1290327" y="473088"/>
                  </a:cubicBezTo>
                  <a:lnTo>
                    <a:pt x="1414242" y="585710"/>
                  </a:lnTo>
                  <a:lnTo>
                    <a:pt x="645659" y="1354292"/>
                  </a:lnTo>
                  <a:lnTo>
                    <a:pt x="523434" y="1253447"/>
                  </a:lnTo>
                  <a:cubicBezTo>
                    <a:pt x="391307" y="1164183"/>
                    <a:pt x="236551" y="1105871"/>
                    <a:pt x="69570" y="1088913"/>
                  </a:cubicBezTo>
                  <a:lnTo>
                    <a:pt x="0" y="1085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" name="Freeform: Shape 573">
              <a:extLst>
                <a:ext uri="{FF2B5EF4-FFF2-40B4-BE49-F238E27FC236}">
                  <a16:creationId xmlns:a16="http://schemas.microsoft.com/office/drawing/2014/main" id="{0D0D4C61-698A-4450-99A5-AA7F639ED0B3}"/>
                </a:ext>
              </a:extLst>
            </p:cNvPr>
            <p:cNvSpPr/>
            <p:nvPr/>
          </p:nvSpPr>
          <p:spPr>
            <a:xfrm rot="1202455">
              <a:off x="1468972" y="4508981"/>
              <a:ext cx="1195557" cy="1361261"/>
            </a:xfrm>
            <a:custGeom>
              <a:avLst/>
              <a:gdLst>
                <a:gd name="connsiteX0" fmla="*/ 268893 w 1354293"/>
                <a:gd name="connsiteY0" fmla="*/ 0 h 1414242"/>
                <a:gd name="connsiteX1" fmla="*/ 1354293 w 1354293"/>
                <a:gd name="connsiteY1" fmla="*/ 0 h 1414242"/>
                <a:gd name="connsiteX2" fmla="*/ 1345176 w 1354293"/>
                <a:gd name="connsiteY2" fmla="*/ 180544 h 1414242"/>
                <a:gd name="connsiteX3" fmla="*/ 881205 w 1354293"/>
                <a:gd name="connsiteY3" fmla="*/ 1290326 h 1414242"/>
                <a:gd name="connsiteX4" fmla="*/ 768583 w 1354293"/>
                <a:gd name="connsiteY4" fmla="*/ 1414242 h 1414242"/>
                <a:gd name="connsiteX5" fmla="*/ 0 w 1354293"/>
                <a:gd name="connsiteY5" fmla="*/ 645659 h 1414242"/>
                <a:gd name="connsiteX6" fmla="*/ 100846 w 1354293"/>
                <a:gd name="connsiteY6" fmla="*/ 523433 h 1414242"/>
                <a:gd name="connsiteX7" fmla="*/ 265380 w 1354293"/>
                <a:gd name="connsiteY7" fmla="*/ 69569 h 1414242"/>
                <a:gd name="connsiteX8" fmla="*/ 268893 w 1354293"/>
                <a:gd name="connsiteY8" fmla="*/ 0 h 141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4293" h="1414242">
                  <a:moveTo>
                    <a:pt x="268893" y="0"/>
                  </a:moveTo>
                  <a:lnTo>
                    <a:pt x="1354293" y="0"/>
                  </a:lnTo>
                  <a:lnTo>
                    <a:pt x="1345176" y="180544"/>
                  </a:lnTo>
                  <a:cubicBezTo>
                    <a:pt x="1302594" y="599850"/>
                    <a:pt x="1135397" y="982317"/>
                    <a:pt x="881205" y="1290326"/>
                  </a:cubicBezTo>
                  <a:lnTo>
                    <a:pt x="768583" y="1414242"/>
                  </a:lnTo>
                  <a:lnTo>
                    <a:pt x="0" y="645659"/>
                  </a:lnTo>
                  <a:lnTo>
                    <a:pt x="100846" y="523433"/>
                  </a:lnTo>
                  <a:cubicBezTo>
                    <a:pt x="190110" y="391306"/>
                    <a:pt x="248422" y="236550"/>
                    <a:pt x="265380" y="69569"/>
                  </a:cubicBezTo>
                  <a:lnTo>
                    <a:pt x="268893" y="0"/>
                  </a:lnTo>
                  <a:close/>
                </a:path>
              </a:pathLst>
            </a:cu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3EBA0A1-8B4C-482C-89E3-49299A2FEB40}"/>
                </a:ext>
              </a:extLst>
            </p:cNvPr>
            <p:cNvSpPr/>
            <p:nvPr/>
          </p:nvSpPr>
          <p:spPr>
            <a:xfrm>
              <a:off x="346709" y="3274793"/>
              <a:ext cx="1407018" cy="1407018"/>
            </a:xfrm>
            <a:prstGeom prst="ellipse">
              <a:avLst/>
            </a:prstGeom>
            <a:solidFill>
              <a:srgbClr val="2C2F4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8A1B8DA-8BC6-4296-A6AD-2FCA6552EDF0}"/>
                </a:ext>
              </a:extLst>
            </p:cNvPr>
            <p:cNvSpPr/>
            <p:nvPr/>
          </p:nvSpPr>
          <p:spPr>
            <a:xfrm>
              <a:off x="855029" y="3084553"/>
              <a:ext cx="410020" cy="410020"/>
            </a:xfrm>
            <a:prstGeom prst="ellipse">
              <a:avLst/>
            </a:pr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1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CBF6921-A7A3-4D0D-B6D7-474F83C2B08D}"/>
                </a:ext>
              </a:extLst>
            </p:cNvPr>
            <p:cNvSpPr/>
            <p:nvPr/>
          </p:nvSpPr>
          <p:spPr>
            <a:xfrm>
              <a:off x="855029" y="4476801"/>
              <a:ext cx="410020" cy="410020"/>
            </a:xfrm>
            <a:prstGeom prst="ellipse">
              <a:avLst/>
            </a:prstGeom>
            <a:solidFill>
              <a:srgbClr val="E626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5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73E3EB6-3A5C-44D4-9E23-1538116C4D14}"/>
                </a:ext>
              </a:extLst>
            </p:cNvPr>
            <p:cNvSpPr/>
            <p:nvPr/>
          </p:nvSpPr>
          <p:spPr>
            <a:xfrm>
              <a:off x="1325025" y="4234682"/>
              <a:ext cx="410020" cy="410020"/>
            </a:xfrm>
            <a:prstGeom prst="ellipse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4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E9E1A1F-A08E-499D-BA79-33A85CD93102}"/>
                </a:ext>
              </a:extLst>
            </p:cNvPr>
            <p:cNvSpPr/>
            <p:nvPr/>
          </p:nvSpPr>
          <p:spPr>
            <a:xfrm>
              <a:off x="1548717" y="3788374"/>
              <a:ext cx="410020" cy="410020"/>
            </a:xfrm>
            <a:prstGeom prst="ellipse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3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90DBEB2-523B-4B23-AA43-C8AAFE1333CF}"/>
                </a:ext>
              </a:extLst>
            </p:cNvPr>
            <p:cNvSpPr/>
            <p:nvPr/>
          </p:nvSpPr>
          <p:spPr>
            <a:xfrm>
              <a:off x="1325025" y="3313947"/>
              <a:ext cx="410020" cy="410020"/>
            </a:xfrm>
            <a:prstGeom prst="ellipse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</a:t>
              </a:r>
            </a:p>
          </p:txBody>
        </p:sp>
        <p:sp>
          <p:nvSpPr>
            <p:cNvPr id="19" name="Rounded Rectangle 32">
              <a:extLst>
                <a:ext uri="{FF2B5EF4-FFF2-40B4-BE49-F238E27FC236}">
                  <a16:creationId xmlns:a16="http://schemas.microsoft.com/office/drawing/2014/main" id="{1D26EFBD-F2F6-4669-BB1F-6A28BB5B9063}"/>
                </a:ext>
              </a:extLst>
            </p:cNvPr>
            <p:cNvSpPr/>
            <p:nvPr/>
          </p:nvSpPr>
          <p:spPr>
            <a:xfrm>
              <a:off x="1936867" y="4847542"/>
              <a:ext cx="420280" cy="420277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2019696" y="2510955"/>
                  </a:moveTo>
                  <a:lnTo>
                    <a:pt x="2019696" y="2797359"/>
                  </a:lnTo>
                  <a:lnTo>
                    <a:pt x="2914589" y="2797359"/>
                  </a:lnTo>
                  <a:lnTo>
                    <a:pt x="2914589" y="2510955"/>
                  </a:lnTo>
                  <a:close/>
                  <a:moveTo>
                    <a:pt x="2019696" y="2081348"/>
                  </a:moveTo>
                  <a:lnTo>
                    <a:pt x="2019696" y="2367752"/>
                  </a:lnTo>
                  <a:lnTo>
                    <a:pt x="2914589" y="2367752"/>
                  </a:lnTo>
                  <a:lnTo>
                    <a:pt x="2914589" y="2081348"/>
                  </a:lnTo>
                  <a:close/>
                  <a:moveTo>
                    <a:pt x="580710" y="2021703"/>
                  </a:moveTo>
                  <a:lnTo>
                    <a:pt x="378191" y="2224222"/>
                  </a:lnTo>
                  <a:lnTo>
                    <a:pt x="593323" y="2439354"/>
                  </a:lnTo>
                  <a:lnTo>
                    <a:pt x="378191" y="2654485"/>
                  </a:lnTo>
                  <a:lnTo>
                    <a:pt x="580710" y="2857004"/>
                  </a:lnTo>
                  <a:lnTo>
                    <a:pt x="795842" y="2641872"/>
                  </a:lnTo>
                  <a:lnTo>
                    <a:pt x="1010973" y="2857004"/>
                  </a:lnTo>
                  <a:lnTo>
                    <a:pt x="1213492" y="2654485"/>
                  </a:lnTo>
                  <a:lnTo>
                    <a:pt x="998360" y="2439354"/>
                  </a:lnTo>
                  <a:lnTo>
                    <a:pt x="1213492" y="2224222"/>
                  </a:lnTo>
                  <a:lnTo>
                    <a:pt x="1010973" y="2021703"/>
                  </a:lnTo>
                  <a:lnTo>
                    <a:pt x="795842" y="2236835"/>
                  </a:lnTo>
                  <a:close/>
                  <a:moveTo>
                    <a:pt x="1656000" y="1656001"/>
                  </a:moveTo>
                  <a:lnTo>
                    <a:pt x="3240000" y="1656001"/>
                  </a:lnTo>
                  <a:lnTo>
                    <a:pt x="3240000" y="2699989"/>
                  </a:lnTo>
                  <a:cubicBezTo>
                    <a:pt x="3240000" y="2998229"/>
                    <a:pt x="2998229" y="3240000"/>
                    <a:pt x="2699989" y="3240000"/>
                  </a:cubicBezTo>
                  <a:lnTo>
                    <a:pt x="1656000" y="3240000"/>
                  </a:lnTo>
                  <a:close/>
                  <a:moveTo>
                    <a:pt x="0" y="1656001"/>
                  </a:moveTo>
                  <a:lnTo>
                    <a:pt x="1584000" y="1656001"/>
                  </a:lnTo>
                  <a:lnTo>
                    <a:pt x="1584000" y="3240000"/>
                  </a:lnTo>
                  <a:lnTo>
                    <a:pt x="540011" y="3240000"/>
                  </a:lnTo>
                  <a:cubicBezTo>
                    <a:pt x="241771" y="3240000"/>
                    <a:pt x="0" y="2998229"/>
                    <a:pt x="0" y="2699989"/>
                  </a:cubicBezTo>
                  <a:close/>
                  <a:moveTo>
                    <a:pt x="2467143" y="957859"/>
                  </a:moveTo>
                  <a:cubicBezTo>
                    <a:pt x="2388055" y="957859"/>
                    <a:pt x="2323941" y="1021973"/>
                    <a:pt x="2323941" y="1101061"/>
                  </a:cubicBezTo>
                  <a:cubicBezTo>
                    <a:pt x="2323941" y="1180149"/>
                    <a:pt x="2388055" y="1244263"/>
                    <a:pt x="2467143" y="1244263"/>
                  </a:cubicBezTo>
                  <a:cubicBezTo>
                    <a:pt x="2546231" y="1244263"/>
                    <a:pt x="2610345" y="1180149"/>
                    <a:pt x="2610345" y="1101061"/>
                  </a:cubicBezTo>
                  <a:cubicBezTo>
                    <a:pt x="2610345" y="1021973"/>
                    <a:pt x="2546231" y="957859"/>
                    <a:pt x="2467143" y="957859"/>
                  </a:cubicBezTo>
                  <a:close/>
                  <a:moveTo>
                    <a:pt x="2019696" y="635775"/>
                  </a:moveTo>
                  <a:lnTo>
                    <a:pt x="2019696" y="922180"/>
                  </a:lnTo>
                  <a:lnTo>
                    <a:pt x="2914589" y="922180"/>
                  </a:lnTo>
                  <a:lnTo>
                    <a:pt x="2914589" y="635775"/>
                  </a:lnTo>
                  <a:close/>
                  <a:moveTo>
                    <a:pt x="652639" y="331531"/>
                  </a:moveTo>
                  <a:lnTo>
                    <a:pt x="652639" y="635775"/>
                  </a:lnTo>
                  <a:lnTo>
                    <a:pt x="348395" y="635775"/>
                  </a:lnTo>
                  <a:lnTo>
                    <a:pt x="348395" y="922180"/>
                  </a:lnTo>
                  <a:lnTo>
                    <a:pt x="652639" y="922180"/>
                  </a:lnTo>
                  <a:lnTo>
                    <a:pt x="652639" y="1226424"/>
                  </a:lnTo>
                  <a:lnTo>
                    <a:pt x="939044" y="1226424"/>
                  </a:lnTo>
                  <a:lnTo>
                    <a:pt x="939044" y="922180"/>
                  </a:lnTo>
                  <a:lnTo>
                    <a:pt x="1243288" y="922180"/>
                  </a:lnTo>
                  <a:lnTo>
                    <a:pt x="1243288" y="635775"/>
                  </a:lnTo>
                  <a:lnTo>
                    <a:pt x="939044" y="635775"/>
                  </a:lnTo>
                  <a:lnTo>
                    <a:pt x="939044" y="331531"/>
                  </a:lnTo>
                  <a:close/>
                  <a:moveTo>
                    <a:pt x="2467143" y="313692"/>
                  </a:moveTo>
                  <a:cubicBezTo>
                    <a:pt x="2388055" y="313692"/>
                    <a:pt x="2323941" y="377806"/>
                    <a:pt x="2323941" y="456894"/>
                  </a:cubicBezTo>
                  <a:cubicBezTo>
                    <a:pt x="2323941" y="535982"/>
                    <a:pt x="2388055" y="600096"/>
                    <a:pt x="2467143" y="600096"/>
                  </a:cubicBezTo>
                  <a:cubicBezTo>
                    <a:pt x="2546231" y="600096"/>
                    <a:pt x="2610345" y="535982"/>
                    <a:pt x="2610345" y="456894"/>
                  </a:cubicBezTo>
                  <a:cubicBezTo>
                    <a:pt x="2610345" y="377806"/>
                    <a:pt x="2546231" y="313692"/>
                    <a:pt x="2467143" y="313692"/>
                  </a:cubicBezTo>
                  <a:close/>
                  <a:moveTo>
                    <a:pt x="540011" y="0"/>
                  </a:moveTo>
                  <a:lnTo>
                    <a:pt x="2699989" y="0"/>
                  </a:lnTo>
                  <a:cubicBezTo>
                    <a:pt x="2998229" y="0"/>
                    <a:pt x="3240000" y="241771"/>
                    <a:pt x="3240000" y="540011"/>
                  </a:cubicBezTo>
                  <a:lnTo>
                    <a:pt x="3240000" y="1584001"/>
                  </a:lnTo>
                  <a:lnTo>
                    <a:pt x="1656000" y="1584001"/>
                  </a:lnTo>
                  <a:lnTo>
                    <a:pt x="1656000" y="1"/>
                  </a:lnTo>
                  <a:lnTo>
                    <a:pt x="1584000" y="1"/>
                  </a:lnTo>
                  <a:lnTo>
                    <a:pt x="1584000" y="1584001"/>
                  </a:lnTo>
                  <a:lnTo>
                    <a:pt x="0" y="1584001"/>
                  </a:lnTo>
                  <a:lnTo>
                    <a:pt x="0" y="540011"/>
                  </a:lnTo>
                  <a:cubicBezTo>
                    <a:pt x="0" y="241771"/>
                    <a:pt x="241771" y="0"/>
                    <a:pt x="5400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" name="Parallelogram 15">
              <a:extLst>
                <a:ext uri="{FF2B5EF4-FFF2-40B4-BE49-F238E27FC236}">
                  <a16:creationId xmlns:a16="http://schemas.microsoft.com/office/drawing/2014/main" id="{27CA4949-780F-4D9B-9D5A-0114684C956C}"/>
                </a:ext>
              </a:extLst>
            </p:cNvPr>
            <p:cNvSpPr/>
            <p:nvPr/>
          </p:nvSpPr>
          <p:spPr>
            <a:xfrm flipH="1">
              <a:off x="2328638" y="3774558"/>
              <a:ext cx="465914" cy="465914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" name="Rectangle 16">
              <a:extLst>
                <a:ext uri="{FF2B5EF4-FFF2-40B4-BE49-F238E27FC236}">
                  <a16:creationId xmlns:a16="http://schemas.microsoft.com/office/drawing/2014/main" id="{E535382F-E6C6-4040-BF08-F686938B3A3D}"/>
                </a:ext>
              </a:extLst>
            </p:cNvPr>
            <p:cNvSpPr/>
            <p:nvPr/>
          </p:nvSpPr>
          <p:spPr>
            <a:xfrm rot="2700000">
              <a:off x="899874" y="2130625"/>
              <a:ext cx="346394" cy="621020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" name="Rectangle 9">
              <a:extLst>
                <a:ext uri="{FF2B5EF4-FFF2-40B4-BE49-F238E27FC236}">
                  <a16:creationId xmlns:a16="http://schemas.microsoft.com/office/drawing/2014/main" id="{758C7EEF-F3C0-4261-9427-39C78A690D5E}"/>
                </a:ext>
              </a:extLst>
            </p:cNvPr>
            <p:cNvSpPr/>
            <p:nvPr/>
          </p:nvSpPr>
          <p:spPr>
            <a:xfrm>
              <a:off x="845455" y="5300886"/>
              <a:ext cx="429168" cy="401738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" name="Frame 17">
              <a:extLst>
                <a:ext uri="{FF2B5EF4-FFF2-40B4-BE49-F238E27FC236}">
                  <a16:creationId xmlns:a16="http://schemas.microsoft.com/office/drawing/2014/main" id="{2D3FEE6C-7DDD-4AC2-80C5-1A0CAE7F9192}"/>
                </a:ext>
              </a:extLst>
            </p:cNvPr>
            <p:cNvSpPr/>
            <p:nvPr/>
          </p:nvSpPr>
          <p:spPr>
            <a:xfrm>
              <a:off x="2006313" y="2720262"/>
              <a:ext cx="430613" cy="43061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15456" y="380544"/>
                  </a:moveTo>
                  <a:lnTo>
                    <a:pt x="415456" y="385333"/>
                  </a:lnTo>
                  <a:lnTo>
                    <a:pt x="385333" y="385333"/>
                  </a:lnTo>
                  <a:lnTo>
                    <a:pt x="385333" y="2854667"/>
                  </a:lnTo>
                  <a:lnTo>
                    <a:pt x="1529120" y="2854667"/>
                  </a:lnTo>
                  <a:cubicBezTo>
                    <a:pt x="1267123" y="2430711"/>
                    <a:pt x="997530" y="1721825"/>
                    <a:pt x="436017" y="1672600"/>
                  </a:cubicBezTo>
                  <a:lnTo>
                    <a:pt x="600235" y="1185112"/>
                  </a:lnTo>
                  <a:cubicBezTo>
                    <a:pt x="1132790" y="1359573"/>
                    <a:pt x="1278822" y="1550851"/>
                    <a:pt x="1544730" y="1923929"/>
                  </a:cubicBezTo>
                  <a:cubicBezTo>
                    <a:pt x="1789452" y="1379400"/>
                    <a:pt x="1927092" y="1088696"/>
                    <a:pt x="2233403" y="596568"/>
                  </a:cubicBezTo>
                  <a:lnTo>
                    <a:pt x="2770666" y="596568"/>
                  </a:lnTo>
                  <a:cubicBezTo>
                    <a:pt x="2331495" y="1220469"/>
                    <a:pt x="1907612" y="2113878"/>
                    <a:pt x="1578489" y="2854667"/>
                  </a:cubicBezTo>
                  <a:lnTo>
                    <a:pt x="2854667" y="2854667"/>
                  </a:lnTo>
                  <a:lnTo>
                    <a:pt x="2854667" y="596568"/>
                  </a:lnTo>
                  <a:lnTo>
                    <a:pt x="2858395" y="596568"/>
                  </a:lnTo>
                  <a:lnTo>
                    <a:pt x="2858395" y="380544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3240000"/>
                  </a:lnTo>
                  <a:lnTo>
                    <a:pt x="0" y="3240000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2685200" y="3826236"/>
            <a:ext cx="87330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000" dirty="0">
                <a:solidFill>
                  <a:prstClr val="black"/>
                </a:solidFill>
              </a:rPr>
              <a:t>The development, adoption and implementation of commodity standards </a:t>
            </a:r>
            <a:r>
              <a:rPr lang="en-US" sz="2000" b="1" u="sng" dirty="0">
                <a:solidFill>
                  <a:prstClr val="black"/>
                </a:solidFill>
              </a:rPr>
              <a:t>will </a:t>
            </a:r>
            <a:r>
              <a:rPr lang="en-US" sz="2000" b="1" u="sng" dirty="0">
                <a:solidFill>
                  <a:srgbClr val="FF0000"/>
                </a:solidFill>
              </a:rPr>
              <a:t>NOT</a:t>
            </a:r>
            <a:r>
              <a:rPr lang="en-US" sz="2000" b="1" u="sng" dirty="0">
                <a:solidFill>
                  <a:prstClr val="black"/>
                </a:solidFill>
              </a:rPr>
              <a:t> alter the sovereign rights </a:t>
            </a:r>
            <a:r>
              <a:rPr lang="en-US" sz="2000" dirty="0">
                <a:solidFill>
                  <a:prstClr val="black"/>
                </a:solidFill>
              </a:rPr>
              <a:t>and </a:t>
            </a:r>
            <a:r>
              <a:rPr lang="en-US" sz="2000" b="1" u="sng" dirty="0">
                <a:solidFill>
                  <a:prstClr val="black"/>
                </a:solidFill>
              </a:rPr>
              <a:t>fundamental obligations</a:t>
            </a:r>
            <a:r>
              <a:rPr lang="en-US" sz="2000" b="1" dirty="0">
                <a:solidFill>
                  <a:prstClr val="black"/>
                </a:solidFill>
              </a:rPr>
              <a:t> </a:t>
            </a:r>
            <a:r>
              <a:rPr lang="en-US" sz="2000" dirty="0">
                <a:solidFill>
                  <a:prstClr val="black"/>
                </a:solidFill>
              </a:rPr>
              <a:t>under the IPPC and WTO-SPS Agreement </a:t>
            </a:r>
          </a:p>
          <a:p>
            <a:pPr lvl="0" algn="just"/>
            <a:endParaRPr lang="en-US" sz="2000" dirty="0">
              <a:solidFill>
                <a:prstClr val="black"/>
              </a:solidFill>
              <a:cs typeface="Calibri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prstClr val="black"/>
                </a:solidFill>
              </a:rPr>
              <a:t>the</a:t>
            </a:r>
            <a:r>
              <a:rPr lang="en-US" sz="2000" b="1" dirty="0">
                <a:solidFill>
                  <a:prstClr val="black"/>
                </a:solidFill>
              </a:rPr>
              <a:t> regulation of pests </a:t>
            </a:r>
            <a:r>
              <a:rPr lang="en-US" sz="2000" dirty="0">
                <a:solidFill>
                  <a:prstClr val="black"/>
                </a:solidFill>
              </a:rPr>
              <a:t>will remain firmly based on </a:t>
            </a:r>
            <a:r>
              <a:rPr lang="en-US" sz="2000" b="1" dirty="0">
                <a:solidFill>
                  <a:prstClr val="black"/>
                </a:solidFill>
              </a:rPr>
              <a:t>pest risk analysis</a:t>
            </a:r>
            <a:r>
              <a:rPr lang="en-US" sz="2000" dirty="0">
                <a:solidFill>
                  <a:prstClr val="black"/>
                </a:solidFill>
              </a:rPr>
              <a:t> and subject to </a:t>
            </a:r>
            <a:r>
              <a:rPr lang="en-US" sz="2000" u="sng" dirty="0">
                <a:solidFill>
                  <a:prstClr val="black"/>
                </a:solidFill>
              </a:rPr>
              <a:t>technical justification</a:t>
            </a:r>
            <a:r>
              <a:rPr lang="en-US" sz="2000" dirty="0">
                <a:solidFill>
                  <a:prstClr val="black"/>
                </a:solidFill>
              </a:rPr>
              <a:t> </a:t>
            </a:r>
          </a:p>
          <a:p>
            <a:pPr lvl="0"/>
            <a:endParaRPr lang="en-US" sz="2000" dirty="0">
              <a:solidFill>
                <a:prstClr val="black"/>
              </a:solidFill>
              <a:cs typeface="Calibri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prstClr val="black"/>
                </a:solidFill>
              </a:rPr>
              <a:t>obligations will </a:t>
            </a:r>
            <a:r>
              <a:rPr lang="en-US" sz="2000" b="1" dirty="0">
                <a:solidFill>
                  <a:srgbClr val="FF0000"/>
                </a:solidFill>
              </a:rPr>
              <a:t>NOT</a:t>
            </a:r>
            <a:r>
              <a:rPr lang="en-US" sz="2000" b="1" dirty="0">
                <a:solidFill>
                  <a:prstClr val="black"/>
                </a:solidFill>
              </a:rPr>
              <a:t> be imposed </a:t>
            </a:r>
            <a:r>
              <a:rPr lang="en-US" sz="2000" dirty="0">
                <a:solidFill>
                  <a:prstClr val="black"/>
                </a:solidFill>
              </a:rPr>
              <a:t>on importing countries</a:t>
            </a:r>
            <a:endParaRPr lang="en-GB" sz="2000" dirty="0"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439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n-GB" sz="3200"/>
              <a:t>Timeline</a:t>
            </a:r>
            <a:endParaRPr lang="en-IT" sz="3200"/>
          </a:p>
        </p:txBody>
      </p:sp>
      <p:sp>
        <p:nvSpPr>
          <p:cNvPr id="2" name="Rectangle 1"/>
          <p:cNvSpPr/>
          <p:nvPr/>
        </p:nvSpPr>
        <p:spPr>
          <a:xfrm>
            <a:off x="902761" y="2422741"/>
            <a:ext cx="10625877" cy="298774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The </a:t>
            </a:r>
            <a:r>
              <a:rPr lang="en-US" sz="2000" u="sng" dirty="0">
                <a:solidFill>
                  <a:srgbClr val="000000"/>
                </a:solidFill>
                <a:ea typeface="Arial Unicode MS"/>
                <a:cs typeface="Calibri"/>
              </a:rPr>
              <a:t>CPM Focus Group on </a:t>
            </a:r>
            <a:r>
              <a:rPr lang="en-US" sz="2000" u="sng" dirty="0">
                <a:ea typeface="+mn-lt"/>
                <a:cs typeface="+mn-lt"/>
              </a:rPr>
              <a:t>Commodity and Pathway Standards </a:t>
            </a:r>
            <a:r>
              <a:rPr lang="en-US" sz="2000" dirty="0">
                <a:ea typeface="+mn-lt"/>
                <a:cs typeface="+mn-lt"/>
              </a:rPr>
              <a:t>presented their report to the </a:t>
            </a:r>
            <a:r>
              <a:rPr lang="en-US" altLang="ko-KR" sz="2000" dirty="0">
                <a:ea typeface="Arial Unicode MS"/>
                <a:cs typeface="+mn-lt"/>
              </a:rPr>
              <a:t>Commission</a:t>
            </a:r>
            <a:r>
              <a:rPr lang="en-U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 on Phytosanitary Measures (</a:t>
            </a:r>
            <a:r>
              <a:rPr lang="en-US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CPM-14</a:t>
            </a:r>
            <a:r>
              <a:rPr lang="en-U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) </a:t>
            </a:r>
            <a:endParaRPr lang="en-US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pPr defTabSz="914400">
              <a:lnSpc>
                <a:spcPts val="3000"/>
              </a:lnSpc>
            </a:pPr>
            <a:r>
              <a:rPr lang="en-U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  </a:t>
            </a:r>
            <a:endParaRPr lang="en-US" sz="2000">
              <a:solidFill>
                <a:srgbClr val="000000"/>
              </a:solidFill>
              <a:ea typeface="Arial Unicode MS"/>
              <a:cs typeface="Calibri"/>
            </a:endParaRPr>
          </a:p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The </a:t>
            </a:r>
            <a:r>
              <a:rPr lang="en-US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CPM-14</a:t>
            </a:r>
            <a:r>
              <a:rPr lang="en-U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 established the </a:t>
            </a:r>
            <a:r>
              <a:rPr lang="en-US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Technical Panel on Commodity Standards (TPCS) </a:t>
            </a:r>
            <a:endParaRPr lang="en-US"/>
          </a:p>
          <a:p>
            <a:pPr lvl="0" defTabSz="914400">
              <a:lnSpc>
                <a:spcPct val="150000"/>
              </a:lnSpc>
            </a:pPr>
            <a:endParaRPr lang="en-US" altLang="ko-KR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pPr lvl="0" defTabSz="914400">
              <a:lnSpc>
                <a:spcPct val="150000"/>
              </a:lnSpc>
            </a:pPr>
            <a:r>
              <a:rPr lang="en-U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The TPCS is expected to:</a:t>
            </a:r>
          </a:p>
          <a:p>
            <a:pPr marL="285750" lvl="0" indent="-28575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Draft commodity-specific standards for phytosanitary measures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0680C3"/>
          </a:solidFill>
        </p:grpSpPr>
        <p:sp>
          <p:nvSpPr>
            <p:cNvPr id="25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0680C3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2019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0680C3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01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n-GB" sz="3200"/>
              <a:t>Timeline</a:t>
            </a:r>
            <a:endParaRPr lang="en-IT" sz="3200"/>
          </a:p>
        </p:txBody>
      </p:sp>
      <p:sp>
        <p:nvSpPr>
          <p:cNvPr id="2" name="Rectangle 1"/>
          <p:cNvSpPr/>
          <p:nvPr/>
        </p:nvSpPr>
        <p:spPr>
          <a:xfrm>
            <a:off x="902761" y="2422741"/>
            <a:ext cx="10625877" cy="44858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The </a:t>
            </a:r>
            <a:r>
              <a:rPr lang="en-US" sz="2000" dirty="0">
                <a:solidFill>
                  <a:srgbClr val="000000"/>
                </a:solidFill>
                <a:ea typeface="Arial Unicode MS"/>
                <a:cs typeface="Calibri"/>
              </a:rPr>
              <a:t>CPM was cancelled due to Covid-19. </a:t>
            </a:r>
            <a:endParaRPr lang="en-US" altLang="ko-KR" sz="2000" dirty="0">
              <a:solidFill>
                <a:srgbClr val="000000"/>
              </a:solidFill>
              <a:ea typeface="Arial Unicode MS"/>
              <a:cs typeface="Calibri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0680C3"/>
          </a:solidFill>
        </p:grpSpPr>
        <p:sp>
          <p:nvSpPr>
            <p:cNvPr id="25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kern="0" dirty="0">
                <a:solidFill>
                  <a:srgbClr val="C00000"/>
                </a:solidFill>
                <a:latin typeface="Arial"/>
                <a:ea typeface="Arial Unicode MS"/>
              </a:rPr>
              <a:t>2020</a:t>
            </a:r>
            <a:endParaRPr lang="ko-KR" altLang="en-US" sz="44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맑은 고딕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066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n-GB" sz="3200"/>
              <a:t>Timeline</a:t>
            </a:r>
            <a:endParaRPr lang="en-IT" sz="3200"/>
          </a:p>
        </p:txBody>
      </p:sp>
      <p:sp>
        <p:nvSpPr>
          <p:cNvPr id="4" name="Rectangle 3"/>
          <p:cNvSpPr/>
          <p:nvPr/>
        </p:nvSpPr>
        <p:spPr>
          <a:xfrm>
            <a:off x="610917" y="2354188"/>
            <a:ext cx="11112997" cy="326307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The </a:t>
            </a:r>
            <a:r>
              <a:rPr lang="en-US" sz="20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CPM-15</a:t>
            </a:r>
            <a:r>
              <a:rPr lang="en-US" sz="20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 adopted the </a:t>
            </a:r>
            <a:r>
              <a:rPr lang="en-US" sz="20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IPPC Strategic Framework (SF) 2020-2030</a:t>
            </a:r>
            <a:r>
              <a:rPr lang="en-US" sz="20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>
              <a:lnSpc>
                <a:spcPts val="3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      Commodity standards </a:t>
            </a:r>
            <a:r>
              <a:rPr lang="en-US" sz="20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is one of the eight </a:t>
            </a:r>
            <a:r>
              <a:rPr lang="en-US" sz="2000" u="sng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development agenda items </a:t>
            </a:r>
            <a:r>
              <a:rPr lang="en-US" sz="20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of the IPPC SF 2020-2030</a:t>
            </a:r>
          </a:p>
          <a:p>
            <a:pPr lvl="0" defTabSz="914400">
              <a:lnSpc>
                <a:spcPts val="3000"/>
              </a:lnSpc>
              <a:spcAft>
                <a:spcPts val="800"/>
              </a:spcAft>
            </a:pP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The topic </a:t>
            </a:r>
            <a:r>
              <a:rPr lang="en-US" sz="20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International movement of mango (</a:t>
            </a:r>
            <a:r>
              <a:rPr lang="en-US" sz="2000" b="1" i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Mangifera indica</a:t>
            </a:r>
            <a:r>
              <a:rPr lang="en-US" sz="20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) fruit </a:t>
            </a:r>
            <a:r>
              <a:rPr lang="en-US" sz="20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was submitted through the </a:t>
            </a:r>
            <a:r>
              <a:rPr lang="en-US" sz="2000" u="sng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2021 IPPC Call for topics</a:t>
            </a:r>
          </a:p>
          <a:p>
            <a:pPr defTabSz="914400">
              <a:lnSpc>
                <a:spcPts val="3000"/>
              </a:lnSpc>
              <a:spcAft>
                <a:spcPts val="800"/>
              </a:spcAft>
            </a:pP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The SC approved the final text of </a:t>
            </a:r>
            <a:r>
              <a:rPr lang="en-GB" sz="20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Specification TP 06 for the TPCS</a:t>
            </a:r>
            <a:endParaRPr lang="en-US" sz="2000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47B583"/>
          </a:solidFill>
        </p:grpSpPr>
        <p:sp>
          <p:nvSpPr>
            <p:cNvPr id="11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47B583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2021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47B583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13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n-GB" sz="3200"/>
              <a:t>Timeline</a:t>
            </a:r>
            <a:endParaRPr lang="en-IT" sz="3200"/>
          </a:p>
        </p:txBody>
      </p:sp>
      <p:sp>
        <p:nvSpPr>
          <p:cNvPr id="2" name="Rectangle 1"/>
          <p:cNvSpPr/>
          <p:nvPr/>
        </p:nvSpPr>
        <p:spPr>
          <a:xfrm>
            <a:off x="840015" y="2089098"/>
            <a:ext cx="10757807" cy="439819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just" defTabSz="914400">
              <a:lnSpc>
                <a:spcPct val="107000"/>
              </a:lnSpc>
              <a:spcAft>
                <a:spcPts val="800"/>
              </a:spcAft>
            </a:pPr>
            <a:r>
              <a:rPr lang="en-GB" sz="1800" b="1" u="sng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February:</a:t>
            </a:r>
            <a:r>
              <a:rPr lang="en-GB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18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The IPPC secretariat organized a </a:t>
            </a:r>
            <a:r>
              <a:rPr lang="en-GB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  <a:hlinkClick r:id="rId4"/>
              </a:rPr>
              <a:t>Webinar on Commodity Standards</a:t>
            </a:r>
            <a:r>
              <a:rPr lang="en-GB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endParaRPr lang="en-GB" sz="1800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lvl="0" algn="just" defTabSz="914400">
              <a:lnSpc>
                <a:spcPct val="107000"/>
              </a:lnSpc>
              <a:spcAft>
                <a:spcPts val="800"/>
              </a:spcAft>
            </a:pPr>
            <a:endParaRPr lang="en-GB" sz="1800" b="1" u="sng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defTabSz="914400">
              <a:lnSpc>
                <a:spcPct val="107000"/>
              </a:lnSpc>
              <a:spcAft>
                <a:spcPts val="800"/>
              </a:spcAft>
            </a:pPr>
            <a:r>
              <a:rPr lang="en-GB" sz="1800" b="1" u="sng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April:</a:t>
            </a:r>
            <a:r>
              <a:rPr lang="en-GB" sz="18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 The CPM-16 adopted the </a:t>
            </a:r>
            <a:r>
              <a:rPr lang="en-GB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ISPM 46 (Commodity-specific standards for phytosanitary measures)</a:t>
            </a:r>
            <a:endParaRPr lang="en-US" sz="1800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285750" lvl="0" indent="-285750" algn="just" defTabSz="9144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Commodity-specific standards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will be produced as </a:t>
            </a:r>
            <a:r>
              <a:rPr lang="en-GB" sz="1800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annexes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the ISPM 46.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 defTabSz="9144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0000"/>
                </a:solidFill>
                <a:latin typeface="Calibri"/>
                <a:ea typeface="+mn-lt"/>
                <a:cs typeface="Calibri"/>
              </a:rPr>
              <a:t>The CPM-16 added the mango fruits topic to the </a:t>
            </a:r>
            <a:r>
              <a:rPr lang="en-US" sz="1800" b="1" dirty="0">
                <a:solidFill>
                  <a:srgbClr val="000000"/>
                </a:solidFill>
                <a:latin typeface="Calibri"/>
                <a:ea typeface="+mn-lt"/>
                <a:cs typeface="Calibri"/>
              </a:rPr>
              <a:t>List of topics for IPPC standards (LOT)</a:t>
            </a:r>
            <a:r>
              <a:rPr lang="en-US" sz="1800" dirty="0">
                <a:solidFill>
                  <a:srgbClr val="000000"/>
                </a:solidFill>
                <a:latin typeface="Calibri"/>
                <a:ea typeface="+mn-lt"/>
                <a:cs typeface="Calibri"/>
              </a:rPr>
              <a:t>, with priority 1.</a:t>
            </a:r>
            <a:endParaRPr lang="en-GB" sz="1800" dirty="0">
              <a:latin typeface="Calibri"/>
              <a:ea typeface="+mn-lt"/>
              <a:cs typeface="+mn-lt"/>
            </a:endParaRPr>
          </a:p>
          <a:p>
            <a:pPr marL="285750" lvl="0" indent="-285750" algn="just" defTabSz="9144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/>
            <a:r>
              <a:rPr lang="en-US" sz="1800" b="1" u="sng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May:</a:t>
            </a:r>
            <a:r>
              <a:rPr lang="en-US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The Standards Committee (SC) approved the draft specification on </a:t>
            </a:r>
            <a:r>
              <a:rPr lang="en-US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International movement of mango (</a:t>
            </a:r>
            <a:r>
              <a:rPr lang="en-US" sz="1800" b="1" i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Mangifera indica</a:t>
            </a:r>
            <a:r>
              <a:rPr lang="en-US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) fruit</a:t>
            </a:r>
            <a:r>
              <a:rPr lang="en-US" sz="18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 for consultation period.  </a:t>
            </a:r>
            <a:r>
              <a:rPr lang="en-US" sz="1800" dirty="0">
                <a:latin typeface="Calibri"/>
                <a:ea typeface="Calibri" panose="020F0502020204030204" pitchFamily="34" charset="0"/>
                <a:cs typeface="Times New Roman"/>
              </a:rPr>
              <a:t>Currently, there is </a:t>
            </a:r>
            <a:r>
              <a:rPr lang="en-US" sz="1800" u="sng" dirty="0">
                <a:latin typeface="Calibri"/>
                <a:ea typeface="Calibri" panose="020F0502020204030204" pitchFamily="34" charset="0"/>
                <a:cs typeface="Times New Roman"/>
              </a:rPr>
              <a:t>only this topic </a:t>
            </a:r>
            <a:r>
              <a:rPr lang="en-US" sz="1800" dirty="0">
                <a:latin typeface="Calibri"/>
                <a:ea typeface="Calibri" panose="020F0502020204030204" pitchFamily="34" charset="0"/>
                <a:cs typeface="Times New Roman"/>
              </a:rPr>
              <a:t>in the TPCS work </a:t>
            </a:r>
            <a:r>
              <a:rPr lang="en-US" sz="1800" dirty="0" err="1">
                <a:latin typeface="Calibri"/>
                <a:ea typeface="Calibri" panose="020F0502020204030204" pitchFamily="34" charset="0"/>
                <a:cs typeface="Times New Roman"/>
              </a:rPr>
              <a:t>programme</a:t>
            </a:r>
            <a:r>
              <a:rPr lang="en-US" sz="1800" dirty="0">
                <a:latin typeface="Calibri"/>
                <a:ea typeface="Calibri" panose="020F0502020204030204" pitchFamily="34" charset="0"/>
                <a:cs typeface="Times New Roman"/>
              </a:rPr>
              <a:t>. </a:t>
            </a:r>
            <a:endParaRPr lang="en-US" sz="1800" dirty="0"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/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Members of the TPCS were selected by the SC</a:t>
            </a: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800" dirty="0">
                <a:latin typeface="Calibri"/>
                <a:ea typeface="Calibri" panose="020F0502020204030204" pitchFamily="34" charset="0"/>
                <a:cs typeface="Times New Roman"/>
              </a:rPr>
              <a:t>The </a:t>
            </a:r>
            <a:r>
              <a:rPr lang="en-GB" sz="1800" b="1" dirty="0">
                <a:latin typeface="Calibri"/>
                <a:ea typeface="Calibri" panose="020F0502020204030204" pitchFamily="34" charset="0"/>
                <a:cs typeface="Times New Roman"/>
              </a:rPr>
              <a:t>first virtual meeting of the TPCS</a:t>
            </a:r>
            <a:r>
              <a:rPr lang="en-GB" sz="1800" dirty="0">
                <a:latin typeface="Calibri"/>
                <a:ea typeface="Calibri" panose="020F0502020204030204" pitchFamily="34" charset="0"/>
                <a:cs typeface="Times New Roman"/>
              </a:rPr>
              <a:t> was held on 31 May 2022 </a:t>
            </a:r>
            <a:r>
              <a:rPr lang="en-GB" sz="1800" dirty="0">
                <a:ea typeface="Calibri" panose="020F0502020204030204" pitchFamily="34" charset="0"/>
                <a:cs typeface="Times New Roman"/>
              </a:rPr>
              <a:t>(link to the </a:t>
            </a:r>
            <a:r>
              <a:rPr lang="en-GB" sz="1800" b="1" dirty="0">
                <a:solidFill>
                  <a:srgbClr val="0070C0"/>
                </a:solidFill>
                <a:ea typeface="Calibri" panose="020F0502020204030204" pitchFamily="34" charset="0"/>
                <a:cs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TPCS webpage</a:t>
            </a:r>
            <a:r>
              <a:rPr lang="en-GB" sz="1800" dirty="0">
                <a:ea typeface="Calibri" panose="020F0502020204030204" pitchFamily="34" charset="0"/>
                <a:cs typeface="Times New Roman"/>
              </a:rPr>
              <a:t>) </a:t>
            </a:r>
            <a:endParaRPr lang="en-US" sz="18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551964" y="1330404"/>
            <a:ext cx="1915672" cy="548640"/>
            <a:chOff x="1801153" y="3586358"/>
            <a:chExt cx="2346663" cy="672074"/>
          </a:xfrm>
          <a:solidFill>
            <a:srgbClr val="EFA91F"/>
          </a:solidFill>
        </p:grpSpPr>
        <p:sp>
          <p:nvSpPr>
            <p:cNvPr id="11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80451" y="1283748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EFA91F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2022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EFA91F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4" name="Picture 4" descr="Qr code&#10;&#10;Description automatically generated">
            <a:extLst>
              <a:ext uri="{FF2B5EF4-FFF2-40B4-BE49-F238E27FC236}">
                <a16:creationId xmlns:a16="http://schemas.microsoft.com/office/drawing/2014/main" id="{D7B98B29-CA3C-97F6-52CB-C77DF94611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1520" y="1551788"/>
            <a:ext cx="833120" cy="1041705"/>
          </a:xfrm>
          <a:prstGeom prst="rect">
            <a:avLst/>
          </a:prstGeom>
        </p:spPr>
      </p:pic>
      <p:pic>
        <p:nvPicPr>
          <p:cNvPr id="5" name="Picture 5" descr="Qr code&#10;&#10;Description automatically generated">
            <a:extLst>
              <a:ext uri="{FF2B5EF4-FFF2-40B4-BE49-F238E27FC236}">
                <a16:creationId xmlns:a16="http://schemas.microsoft.com/office/drawing/2014/main" id="{8C7726FE-7978-D81D-1D8A-67E1B94A80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2960" y="5250028"/>
            <a:ext cx="843280" cy="105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en-GB" sz="3200"/>
              <a:t>TPCS membership</a:t>
            </a:r>
            <a:endParaRPr lang="en-US" sz="320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397178"/>
              </p:ext>
            </p:extLst>
          </p:nvPr>
        </p:nvGraphicFramePr>
        <p:xfrm>
          <a:off x="1155482" y="1289192"/>
          <a:ext cx="9544515" cy="6120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2" name="Document" r:id="rId3" imgW="8875907" imgH="5682128" progId="Word.Document.12">
                  <p:embed/>
                </p:oleObj>
              </mc:Choice>
              <mc:Fallback>
                <p:oleObj name="Document" r:id="rId3" imgW="8875907" imgH="56821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5482" y="1289192"/>
                        <a:ext cx="9544515" cy="61201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211583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123830F-8912-4EC4-B291-51F551109B7A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http://purl.org/dc/terms/"/>
    <ds:schemaRef ds:uri="ea6feb38-a85a-45e8-92e9-814486bbe375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77</TotalTime>
  <Words>781</Words>
  <Application>Microsoft Office PowerPoint</Application>
  <PresentationFormat>Widescreen</PresentationFormat>
  <Paragraphs>109</Paragraphs>
  <Slides>13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COVER</vt:lpstr>
      <vt:lpstr>Internal screen</vt:lpstr>
      <vt:lpstr>IPPC Commodity Standards: the start and some perspectives </vt:lpstr>
      <vt:lpstr>Purpose</vt:lpstr>
      <vt:lpstr>Purpose</vt:lpstr>
      <vt:lpstr>Purpose</vt:lpstr>
      <vt:lpstr>Timeline</vt:lpstr>
      <vt:lpstr>Timeline</vt:lpstr>
      <vt:lpstr>Timeline</vt:lpstr>
      <vt:lpstr>Timeline</vt:lpstr>
      <vt:lpstr>TPCS membership</vt:lpstr>
      <vt:lpstr>Next steps – NPPOs and RPPOs</vt:lpstr>
      <vt:lpstr>Next steps - TPCS</vt:lpstr>
      <vt:lpstr>Next steps - General timeline 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MangiliAndre, Erika (NSPD)</cp:lastModifiedBy>
  <cp:revision>139</cp:revision>
  <cp:lastPrinted>2018-12-10T09:55:32Z</cp:lastPrinted>
  <dcterms:created xsi:type="dcterms:W3CDTF">2019-07-18T08:44:31Z</dcterms:created>
  <dcterms:modified xsi:type="dcterms:W3CDTF">2022-06-22T13:31:08Z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