
<file path=[Content_Types].xml><?xml version="1.0" encoding="utf-8"?>
<Types xmlns="http://schemas.openxmlformats.org/package/2006/content-types">
  <Default Extension="png" ContentType="image/png"/>
  <Default Extension="svg" ContentType="image/svg+xml"/>
  <Default Extension="emf" ContentType="image/x-emf"/>
  <Default Extension="jpeg" ContentType="image/jpeg"/>
  <Default Extension="m4a" ContentType="audio/mp4"/>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3.xml" ContentType="application/vnd.openxmlformats-officedocument.theme+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4.xml" ContentType="application/vnd.openxmlformats-officedocument.theme+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omments/modernComment_10D_80E8C083.xml" ContentType="application/vnd.ms-powerpoint.comments+xml"/>
  <Override PartName="/ppt/comments/modernComment_10F_8558D70F.xml" ContentType="application/vnd.ms-powerpoint.comments+xml"/>
  <Override PartName="/ppt/changesInfos/changesInfo1.xml" ContentType="application/vnd.ms-powerpoint.changesinfo+xml"/>
  <Override PartName="/ppt/authors.xml" ContentType="application/vnd.ms-powerpoint.author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912" r:id="rId4"/>
    <p:sldMasterId id="2147483957" r:id="rId5"/>
    <p:sldMasterId id="2147483944" r:id="rId6"/>
    <p:sldMasterId id="2147483961" r:id="rId7"/>
    <p:sldMasterId id="2147483966" r:id="rId8"/>
  </p:sldMasterIdLst>
  <p:notesMasterIdLst>
    <p:notesMasterId r:id="rId35"/>
  </p:notesMasterIdLst>
  <p:handoutMasterIdLst>
    <p:handoutMasterId r:id="rId36"/>
  </p:handoutMasterIdLst>
  <p:sldIdLst>
    <p:sldId id="263" r:id="rId9"/>
    <p:sldId id="257" r:id="rId10"/>
    <p:sldId id="262" r:id="rId11"/>
    <p:sldId id="268" r:id="rId12"/>
    <p:sldId id="293" r:id="rId13"/>
    <p:sldId id="273" r:id="rId14"/>
    <p:sldId id="287" r:id="rId15"/>
    <p:sldId id="269" r:id="rId16"/>
    <p:sldId id="271" r:id="rId17"/>
    <p:sldId id="274" r:id="rId18"/>
    <p:sldId id="277" r:id="rId19"/>
    <p:sldId id="288" r:id="rId20"/>
    <p:sldId id="278" r:id="rId21"/>
    <p:sldId id="276" r:id="rId22"/>
    <p:sldId id="275" r:id="rId23"/>
    <p:sldId id="283" r:id="rId24"/>
    <p:sldId id="279" r:id="rId25"/>
    <p:sldId id="280" r:id="rId26"/>
    <p:sldId id="282" r:id="rId27"/>
    <p:sldId id="289" r:id="rId28"/>
    <p:sldId id="292" r:id="rId29"/>
    <p:sldId id="281" r:id="rId30"/>
    <p:sldId id="291" r:id="rId31"/>
    <p:sldId id="290" r:id="rId32"/>
    <p:sldId id="286" r:id="rId33"/>
    <p:sldId id="267" r:id="rId34"/>
  </p:sldIdLst>
  <p:sldSz cx="12192000" cy="6858000"/>
  <p:notesSz cx="9931400" cy="6794500"/>
  <p:defaultText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95230D79-A227-B1DC-B2C9-B7B2C9E77826}" name="Peterson, Barbara (NSP)" initials="P(" userId="S::barbara.peterson@fao.org::4a3c5689-ce26-4a0b-ba79-9ffb1c0b9846" providerId="AD"/>
  <p188:author id="{4822D78B-286F-0C83-5CF7-B812F74F7DF9}" name="White, Fitzroy (NSPD)" initials="W(" userId="S::fitzroy.white@fao.org::d46646ca-f1f1-4111-843f-db3f96cbfbc9" providerId="AD"/>
  <p188:author id="{FC0444A2-1DF0-98F3-971B-3659E750318F}" name="Camilo Beltran Montoya" initials="CBM" userId="9dcd01be5ee7e1a3" providerId="Windows Live"/>
  <p188:author id="{0A5450C9-1060-9710-1EDD-05553C1DD9FE}" name="Yang, Qingpo (NSPD)" initials="Y(" userId="S::qingpo.yang@fao.org::a36bdeec-5e13-448e-8411-68070b6cc4be" providerId="AD"/>
  <p188:author id="{F12E42F8-F23F-0F68-6360-0C686AE225E1}" name="Koumba, Descartes (NSP)" initials="K(" userId="S::descartes.koumba@fao.org::c8524d96-0bf0-430f-a2c3-6e03110ffe26" providerId="AD"/>
  <p188:author id="{9BB5F3F9-348E-AED9-6146-011F4CFE7F56}" name="Brunel, Sarah (NSP)" initials="B(" userId="S::sarah.brunel@fao.org::d48083b2-f685-49d9-8ae3-609a02bbcea6"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0" name="NRC" initials="NRC" lastIdx="4" clrIdx="0"/>
  <p:cmAuthor id="1" name="Nicole Franz" initials="NF" lastIdx="1" clrIdx="1"/>
  <p:cmAuthor id="2" name="Walter Williams (ESA)" initials="WW" lastIdx="1" clrIdx="2"/>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E7B3C"/>
    <a:srgbClr val="5A8FCB"/>
    <a:srgbClr val="74A1D3"/>
    <a:srgbClr val="5792C9"/>
    <a:srgbClr val="00825F"/>
    <a:srgbClr val="79B9CF"/>
    <a:srgbClr val="518932"/>
    <a:srgbClr val="AB967C"/>
    <a:srgbClr val="A81E3B"/>
    <a:srgbClr val="DDA63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8A2EEF8-324F-9ECE-3620-C8C18E7E7765}" v="131" dt="2022-06-21T18:54:18.641"/>
    <p1510:client id="{2A8494B0-075D-D266-FAD3-E9DBDA08D0CE}" v="186" dt="2022-06-21T07:57:45.989"/>
    <p1510:client id="{91041FAB-A18E-2BAA-8476-C335C65A632C}" v="477" dt="2022-06-20T17:45:14.306"/>
    <p1510:client id="{E86100A3-8A2A-493D-A124-44CEB3BA1631}" v="214" dt="2022-06-20T06:19:51.320"/>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C7853C-536D-4A76-A0AE-DD22124D55A5}" styleName="Themed Style 1 - Accent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 styleId="{1FECB4D8-DB02-4DC6-A0A2-4F2EBAE1DC90}" styleName="Medium Style 1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8799B23B-EC83-4686-B30A-512413B5E67A}" styleName="Light Style 3 - Accent 3">
    <a:wholeTbl>
      <a:tcTxStyle>
        <a:fontRef idx="minor">
          <a:scrgbClr r="0" g="0" b="0"/>
        </a:fontRef>
        <a:schemeClr val="tx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noFill/>
        </a:fill>
      </a:tcStyle>
    </a:wholeTbl>
    <a:band1H>
      <a:tcStyle>
        <a:tcBdr/>
        <a:fill>
          <a:solidFill>
            <a:schemeClr val="accent3">
              <a:alpha val="20000"/>
            </a:schemeClr>
          </a:solidFill>
        </a:fill>
      </a:tcStyle>
    </a:band1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noFill/>
        </a:fill>
      </a:tcStyle>
    </a:lastRow>
    <a:firstRow>
      <a:tcTxStyle b="on"/>
      <a:tcStyle>
        <a:tcBdr>
          <a:bottom>
            <a:ln w="25400" cmpd="sng">
              <a:solidFill>
                <a:schemeClr val="accent3"/>
              </a:solidFill>
            </a:ln>
          </a:bottom>
        </a:tcBdr>
        <a:fill>
          <a:no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1473" autoAdjust="0"/>
    <p:restoredTop sz="86978" autoAdjust="0"/>
  </p:normalViewPr>
  <p:slideViewPr>
    <p:cSldViewPr snapToGrid="0">
      <p:cViewPr>
        <p:scale>
          <a:sx n="72" d="100"/>
          <a:sy n="72" d="100"/>
        </p:scale>
        <p:origin x="53" y="200"/>
      </p:cViewPr>
      <p:guideLst>
        <p:guide orient="horz" pos="2160"/>
        <p:guide pos="3840"/>
      </p:guideLst>
    </p:cSldViewPr>
  </p:slideViewPr>
  <p:notesTextViewPr>
    <p:cViewPr>
      <p:scale>
        <a:sx n="1" d="1"/>
        <a:sy n="1" d="1"/>
      </p:scale>
      <p:origin x="0" y="0"/>
    </p:cViewPr>
  </p:notesTextViewPr>
  <p:sorterViewPr>
    <p:cViewPr>
      <p:scale>
        <a:sx n="130" d="100"/>
        <a:sy n="130" d="100"/>
      </p:scale>
      <p:origin x="0" y="0"/>
    </p:cViewPr>
  </p:sorterViewPr>
  <p:notesViewPr>
    <p:cSldViewPr snapToGrid="0">
      <p:cViewPr>
        <p:scale>
          <a:sx n="1" d="2"/>
          <a:sy n="1" d="2"/>
        </p:scale>
        <p:origin x="2184" y="898"/>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5.xml"/><Relationship Id="rId13" Type="http://schemas.openxmlformats.org/officeDocument/2006/relationships/slide" Target="slides/slide5.xml"/><Relationship Id="rId18" Type="http://schemas.openxmlformats.org/officeDocument/2006/relationships/slide" Target="slides/slide10.xml"/><Relationship Id="rId26" Type="http://schemas.openxmlformats.org/officeDocument/2006/relationships/slide" Target="slides/slide18.xml"/><Relationship Id="rId39" Type="http://schemas.openxmlformats.org/officeDocument/2006/relationships/viewProps" Target="viewProps.xml"/><Relationship Id="rId3" Type="http://schemas.openxmlformats.org/officeDocument/2006/relationships/customXml" Target="../customXml/item3.xml"/><Relationship Id="rId21" Type="http://schemas.openxmlformats.org/officeDocument/2006/relationships/slide" Target="slides/slide13.xml"/><Relationship Id="rId34" Type="http://schemas.openxmlformats.org/officeDocument/2006/relationships/slide" Target="slides/slide26.xml"/><Relationship Id="rId42" Type="http://schemas.microsoft.com/office/2016/11/relationships/changesInfo" Target="changesInfos/changesInfo1.xml"/><Relationship Id="rId7" Type="http://schemas.openxmlformats.org/officeDocument/2006/relationships/slideMaster" Target="slideMasters/slideMaster4.xml"/><Relationship Id="rId12" Type="http://schemas.openxmlformats.org/officeDocument/2006/relationships/slide" Target="slides/slide4.xml"/><Relationship Id="rId17" Type="http://schemas.openxmlformats.org/officeDocument/2006/relationships/slide" Target="slides/slide9.xml"/><Relationship Id="rId25" Type="http://schemas.openxmlformats.org/officeDocument/2006/relationships/slide" Target="slides/slide17.xml"/><Relationship Id="rId33" Type="http://schemas.openxmlformats.org/officeDocument/2006/relationships/slide" Target="slides/slide25.xml"/><Relationship Id="rId38"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slide" Target="slides/slide8.xml"/><Relationship Id="rId20" Type="http://schemas.openxmlformats.org/officeDocument/2006/relationships/slide" Target="slides/slide12.xml"/><Relationship Id="rId29" Type="http://schemas.openxmlformats.org/officeDocument/2006/relationships/slide" Target="slides/slide21.xml"/><Relationship Id="rId41"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3.xml"/><Relationship Id="rId24" Type="http://schemas.openxmlformats.org/officeDocument/2006/relationships/slide" Target="slides/slide16.xml"/><Relationship Id="rId32" Type="http://schemas.openxmlformats.org/officeDocument/2006/relationships/slide" Target="slides/slide24.xml"/><Relationship Id="rId37" Type="http://schemas.openxmlformats.org/officeDocument/2006/relationships/commentAuthors" Target="commentAuthors.xml"/><Relationship Id="rId40" Type="http://schemas.openxmlformats.org/officeDocument/2006/relationships/theme" Target="theme/theme1.xml"/><Relationship Id="rId5" Type="http://schemas.openxmlformats.org/officeDocument/2006/relationships/slideMaster" Target="slideMasters/slideMaster2.xml"/><Relationship Id="rId15" Type="http://schemas.openxmlformats.org/officeDocument/2006/relationships/slide" Target="slides/slide7.xml"/><Relationship Id="rId23" Type="http://schemas.openxmlformats.org/officeDocument/2006/relationships/slide" Target="slides/slide15.xml"/><Relationship Id="rId28" Type="http://schemas.openxmlformats.org/officeDocument/2006/relationships/slide" Target="slides/slide20.xml"/><Relationship Id="rId36" Type="http://schemas.openxmlformats.org/officeDocument/2006/relationships/handoutMaster" Target="handoutMasters/handoutMaster1.xml"/><Relationship Id="rId10" Type="http://schemas.openxmlformats.org/officeDocument/2006/relationships/slide" Target="slides/slide2.xml"/><Relationship Id="rId19" Type="http://schemas.openxmlformats.org/officeDocument/2006/relationships/slide" Target="slides/slide11.xml"/><Relationship Id="rId31" Type="http://schemas.openxmlformats.org/officeDocument/2006/relationships/slide" Target="slides/slide23.xml"/><Relationship Id="rId44" Type="http://schemas.microsoft.com/office/2018/10/relationships/authors" Target="authors.xml"/><Relationship Id="rId4" Type="http://schemas.openxmlformats.org/officeDocument/2006/relationships/slideMaster" Target="slideMasters/slideMaster1.xml"/><Relationship Id="rId9" Type="http://schemas.openxmlformats.org/officeDocument/2006/relationships/slide" Target="slides/slide1.xml"/><Relationship Id="rId14" Type="http://schemas.openxmlformats.org/officeDocument/2006/relationships/slide" Target="slides/slide6.xml"/><Relationship Id="rId22" Type="http://schemas.openxmlformats.org/officeDocument/2006/relationships/slide" Target="slides/slide14.xml"/><Relationship Id="rId27" Type="http://schemas.openxmlformats.org/officeDocument/2006/relationships/slide" Target="slides/slide19.xml"/><Relationship Id="rId30" Type="http://schemas.openxmlformats.org/officeDocument/2006/relationships/slide" Target="slides/slide22.xml"/><Relationship Id="rId35" Type="http://schemas.openxmlformats.org/officeDocument/2006/relationships/notesMaster" Target="notesMasters/notesMaster1.xml"/><Relationship Id="rId43"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Peterson, Barbara (NSP)" userId="S::barbara.peterson@fao.org::4a3c5689-ce26-4a0b-ba79-9ffb1c0b9846" providerId="AD" clId="Web-{28A2EEF8-324F-9ECE-3620-C8C18E7E7765}"/>
    <pc:docChg chg="modSld">
      <pc:chgData name="Peterson, Barbara (NSP)" userId="S::barbara.peterson@fao.org::4a3c5689-ce26-4a0b-ba79-9ffb1c0b9846" providerId="AD" clId="Web-{28A2EEF8-324F-9ECE-3620-C8C18E7E7765}" dt="2022-06-21T18:54:26.517" v="100" actId="20577"/>
      <pc:docMkLst>
        <pc:docMk/>
      </pc:docMkLst>
      <pc:sldChg chg="modSp">
        <pc:chgData name="Peterson, Barbara (NSP)" userId="S::barbara.peterson@fao.org::4a3c5689-ce26-4a0b-ba79-9ffb1c0b9846" providerId="AD" clId="Web-{28A2EEF8-324F-9ECE-3620-C8C18E7E7765}" dt="2022-06-21T18:45:18.945" v="3" actId="20577"/>
        <pc:sldMkLst>
          <pc:docMk/>
          <pc:sldMk cId="2162737283" sldId="269"/>
        </pc:sldMkLst>
        <pc:spChg chg="mod">
          <ac:chgData name="Peterson, Barbara (NSP)" userId="S::barbara.peterson@fao.org::4a3c5689-ce26-4a0b-ba79-9ffb1c0b9846" providerId="AD" clId="Web-{28A2EEF8-324F-9ECE-3620-C8C18E7E7765}" dt="2022-06-21T18:45:18.945" v="3" actId="20577"/>
          <ac:spMkLst>
            <pc:docMk/>
            <pc:sldMk cId="2162737283" sldId="269"/>
            <ac:spMk id="2" creationId="{16CAE4D8-B039-0649-BDEF-444210836B94}"/>
          </ac:spMkLst>
        </pc:spChg>
      </pc:sldChg>
      <pc:sldChg chg="modSp">
        <pc:chgData name="Peterson, Barbara (NSP)" userId="S::barbara.peterson@fao.org::4a3c5689-ce26-4a0b-ba79-9ffb1c0b9846" providerId="AD" clId="Web-{28A2EEF8-324F-9ECE-3620-C8C18E7E7765}" dt="2022-06-21T18:54:26.517" v="100" actId="20577"/>
        <pc:sldMkLst>
          <pc:docMk/>
          <pc:sldMk cId="1436789788" sldId="286"/>
        </pc:sldMkLst>
        <pc:spChg chg="mod">
          <ac:chgData name="Peterson, Barbara (NSP)" userId="S::barbara.peterson@fao.org::4a3c5689-ce26-4a0b-ba79-9ffb1c0b9846" providerId="AD" clId="Web-{28A2EEF8-324F-9ECE-3620-C8C18E7E7765}" dt="2022-06-21T18:54:18.641" v="99" actId="20577"/>
          <ac:spMkLst>
            <pc:docMk/>
            <pc:sldMk cId="1436789788" sldId="286"/>
            <ac:spMk id="60" creationId="{438B23C0-B99D-402C-B73C-83E9A125DBBB}"/>
          </ac:spMkLst>
        </pc:spChg>
        <pc:graphicFrameChg chg="modGraphic">
          <ac:chgData name="Peterson, Barbara (NSP)" userId="S::barbara.peterson@fao.org::4a3c5689-ce26-4a0b-ba79-9ffb1c0b9846" providerId="AD" clId="Web-{28A2EEF8-324F-9ECE-3620-C8C18E7E7765}" dt="2022-06-21T18:54:26.517" v="100" actId="20577"/>
          <ac:graphicFrameMkLst>
            <pc:docMk/>
            <pc:sldMk cId="1436789788" sldId="286"/>
            <ac:graphicFrameMk id="28" creationId="{00000000-0000-0000-0000-000000000000}"/>
          </ac:graphicFrameMkLst>
        </pc:graphicFrameChg>
      </pc:sldChg>
    </pc:docChg>
  </pc:docChgLst>
  <pc:docChgLst>
    <pc:chgData name="Camilo Beltran Montoya" userId="9dcd01be5ee7e1a3" providerId="LiveId" clId="{E86100A3-8A2A-493D-A124-44CEB3BA1631}"/>
    <pc:docChg chg="undo redo custSel addSld delSld modSld sldOrd modMainMaster">
      <pc:chgData name="Camilo Beltran Montoya" userId="9dcd01be5ee7e1a3" providerId="LiveId" clId="{E86100A3-8A2A-493D-A124-44CEB3BA1631}" dt="2022-06-20T06:23:35.896" v="6703" actId="1036"/>
      <pc:docMkLst>
        <pc:docMk/>
      </pc:docMkLst>
      <pc:sldChg chg="addSp delSp modSp mod">
        <pc:chgData name="Camilo Beltran Montoya" userId="9dcd01be5ee7e1a3" providerId="LiveId" clId="{E86100A3-8A2A-493D-A124-44CEB3BA1631}" dt="2022-06-20T06:23:35.896" v="6703" actId="1036"/>
        <pc:sldMkLst>
          <pc:docMk/>
          <pc:sldMk cId="120517215" sldId="257"/>
        </pc:sldMkLst>
        <pc:spChg chg="mod">
          <ac:chgData name="Camilo Beltran Montoya" userId="9dcd01be5ee7e1a3" providerId="LiveId" clId="{E86100A3-8A2A-493D-A124-44CEB3BA1631}" dt="2022-06-20T06:20:45.387" v="6604" actId="1076"/>
          <ac:spMkLst>
            <pc:docMk/>
            <pc:sldMk cId="120517215" sldId="257"/>
            <ac:spMk id="2" creationId="{BF13C2C3-3C27-6748-B8C5-8E7FB4480433}"/>
          </ac:spMkLst>
        </pc:spChg>
        <pc:spChg chg="add mod ord">
          <ac:chgData name="Camilo Beltran Montoya" userId="9dcd01be5ee7e1a3" providerId="LiveId" clId="{E86100A3-8A2A-493D-A124-44CEB3BA1631}" dt="2022-06-20T06:20:39.675" v="6603" actId="167"/>
          <ac:spMkLst>
            <pc:docMk/>
            <pc:sldMk cId="120517215" sldId="257"/>
            <ac:spMk id="3" creationId="{1BF3D9DD-6B2A-4BFF-B0CE-5BFF5C132D6A}"/>
          </ac:spMkLst>
        </pc:spChg>
        <pc:spChg chg="del mod topLvl">
          <ac:chgData name="Camilo Beltran Montoya" userId="9dcd01be5ee7e1a3" providerId="LiveId" clId="{E86100A3-8A2A-493D-A124-44CEB3BA1631}" dt="2022-06-20T06:19:23.363" v="6580" actId="478"/>
          <ac:spMkLst>
            <pc:docMk/>
            <pc:sldMk cId="120517215" sldId="257"/>
            <ac:spMk id="4" creationId="{22B10ABD-2F10-45AD-AEE2-D5E25E78649D}"/>
          </ac:spMkLst>
        </pc:spChg>
        <pc:spChg chg="mod topLvl">
          <ac:chgData name="Camilo Beltran Montoya" userId="9dcd01be5ee7e1a3" providerId="LiveId" clId="{E86100A3-8A2A-493D-A124-44CEB3BA1631}" dt="2022-06-20T06:22:11.194" v="6621" actId="113"/>
          <ac:spMkLst>
            <pc:docMk/>
            <pc:sldMk cId="120517215" sldId="257"/>
            <ac:spMk id="5" creationId="{476D0DD6-8656-4C32-9770-C0D102AA7E5E}"/>
          </ac:spMkLst>
        </pc:spChg>
        <pc:spChg chg="add mod">
          <ac:chgData name="Camilo Beltran Montoya" userId="9dcd01be5ee7e1a3" providerId="LiveId" clId="{E86100A3-8A2A-493D-A124-44CEB3BA1631}" dt="2022-06-20T06:23:13.888" v="6656" actId="14100"/>
          <ac:spMkLst>
            <pc:docMk/>
            <pc:sldMk cId="120517215" sldId="257"/>
            <ac:spMk id="6" creationId="{2987B498-4E0E-4F89-99B8-3D650C8D77BF}"/>
          </ac:spMkLst>
        </pc:spChg>
        <pc:spChg chg="del mod topLvl">
          <ac:chgData name="Camilo Beltran Montoya" userId="9dcd01be5ee7e1a3" providerId="LiveId" clId="{E86100A3-8A2A-493D-A124-44CEB3BA1631}" dt="2022-06-20T06:19:25.287" v="6581" actId="478"/>
          <ac:spMkLst>
            <pc:docMk/>
            <pc:sldMk cId="120517215" sldId="257"/>
            <ac:spMk id="7" creationId="{F42A593B-625F-45B3-91B5-74A33C69C522}"/>
          </ac:spMkLst>
        </pc:spChg>
        <pc:spChg chg="mod topLvl">
          <ac:chgData name="Camilo Beltran Montoya" userId="9dcd01be5ee7e1a3" providerId="LiveId" clId="{E86100A3-8A2A-493D-A124-44CEB3BA1631}" dt="2022-06-20T06:23:35.896" v="6703" actId="1036"/>
          <ac:spMkLst>
            <pc:docMk/>
            <pc:sldMk cId="120517215" sldId="257"/>
            <ac:spMk id="8" creationId="{5903F0AF-8B73-40A2-A941-0390C07A3FC9}"/>
          </ac:spMkLst>
        </pc:spChg>
        <pc:spChg chg="del mod topLvl">
          <ac:chgData name="Camilo Beltran Montoya" userId="9dcd01be5ee7e1a3" providerId="LiveId" clId="{E86100A3-8A2A-493D-A124-44CEB3BA1631}" dt="2022-06-20T06:19:26.843" v="6582" actId="478"/>
          <ac:spMkLst>
            <pc:docMk/>
            <pc:sldMk cId="120517215" sldId="257"/>
            <ac:spMk id="9" creationId="{C447E579-F503-46AA-AC61-858925CD75E0}"/>
          </ac:spMkLst>
        </pc:spChg>
        <pc:spChg chg="mod topLvl">
          <ac:chgData name="Camilo Beltran Montoya" userId="9dcd01be5ee7e1a3" providerId="LiveId" clId="{E86100A3-8A2A-493D-A124-44CEB3BA1631}" dt="2022-06-20T06:23:32.602" v="6697" actId="1036"/>
          <ac:spMkLst>
            <pc:docMk/>
            <pc:sldMk cId="120517215" sldId="257"/>
            <ac:spMk id="10" creationId="{F0E09B1F-669C-4985-B3E1-F580B660394A}"/>
          </ac:spMkLst>
        </pc:spChg>
        <pc:spChg chg="del mod topLvl">
          <ac:chgData name="Camilo Beltran Montoya" userId="9dcd01be5ee7e1a3" providerId="LiveId" clId="{E86100A3-8A2A-493D-A124-44CEB3BA1631}" dt="2022-06-20T06:19:28.729" v="6583" actId="478"/>
          <ac:spMkLst>
            <pc:docMk/>
            <pc:sldMk cId="120517215" sldId="257"/>
            <ac:spMk id="11" creationId="{E8BB718D-4E5C-4558-97AE-3C01BCFC0497}"/>
          </ac:spMkLst>
        </pc:spChg>
        <pc:spChg chg="mod topLvl">
          <ac:chgData name="Camilo Beltran Montoya" userId="9dcd01be5ee7e1a3" providerId="LiveId" clId="{E86100A3-8A2A-493D-A124-44CEB3BA1631}" dt="2022-06-20T06:23:29.510" v="6693" actId="1036"/>
          <ac:spMkLst>
            <pc:docMk/>
            <pc:sldMk cId="120517215" sldId="257"/>
            <ac:spMk id="12" creationId="{CC8282F0-9A62-4D97-954A-1007D5C950FC}"/>
          </ac:spMkLst>
        </pc:spChg>
        <pc:spChg chg="del mod topLvl">
          <ac:chgData name="Camilo Beltran Montoya" userId="9dcd01be5ee7e1a3" providerId="LiveId" clId="{E86100A3-8A2A-493D-A124-44CEB3BA1631}" dt="2022-06-20T06:19:30.571" v="6584" actId="478"/>
          <ac:spMkLst>
            <pc:docMk/>
            <pc:sldMk cId="120517215" sldId="257"/>
            <ac:spMk id="13" creationId="{ED9B5271-716E-40F6-B0EA-40BB6A35A8FC}"/>
          </ac:spMkLst>
        </pc:spChg>
        <pc:spChg chg="mod topLvl">
          <ac:chgData name="Camilo Beltran Montoya" userId="9dcd01be5ee7e1a3" providerId="LiveId" clId="{E86100A3-8A2A-493D-A124-44CEB3BA1631}" dt="2022-06-20T06:23:26.232" v="6689" actId="1036"/>
          <ac:spMkLst>
            <pc:docMk/>
            <pc:sldMk cId="120517215" sldId="257"/>
            <ac:spMk id="14" creationId="{4A3B334B-5C08-47E4-9F54-860B6189525F}"/>
          </ac:spMkLst>
        </pc:spChg>
        <pc:spChg chg="del mod topLvl">
          <ac:chgData name="Camilo Beltran Montoya" userId="9dcd01be5ee7e1a3" providerId="LiveId" clId="{E86100A3-8A2A-493D-A124-44CEB3BA1631}" dt="2022-06-20T06:19:32.322" v="6585" actId="478"/>
          <ac:spMkLst>
            <pc:docMk/>
            <pc:sldMk cId="120517215" sldId="257"/>
            <ac:spMk id="15" creationId="{EEACBFBD-5C40-433B-B56E-B0842796E8BB}"/>
          </ac:spMkLst>
        </pc:spChg>
        <pc:spChg chg="mod topLvl">
          <ac:chgData name="Camilo Beltran Montoya" userId="9dcd01be5ee7e1a3" providerId="LiveId" clId="{E86100A3-8A2A-493D-A124-44CEB3BA1631}" dt="2022-06-20T06:23:22.732" v="6682" actId="1036"/>
          <ac:spMkLst>
            <pc:docMk/>
            <pc:sldMk cId="120517215" sldId="257"/>
            <ac:spMk id="16" creationId="{3CF1233A-7EFB-4765-944E-D60672369212}"/>
          </ac:spMkLst>
        </pc:spChg>
        <pc:spChg chg="del mod topLvl">
          <ac:chgData name="Camilo Beltran Montoya" userId="9dcd01be5ee7e1a3" providerId="LiveId" clId="{E86100A3-8A2A-493D-A124-44CEB3BA1631}" dt="2022-06-20T06:19:34.059" v="6586" actId="478"/>
          <ac:spMkLst>
            <pc:docMk/>
            <pc:sldMk cId="120517215" sldId="257"/>
            <ac:spMk id="17" creationId="{27A2831A-E683-4A15-8153-B728CFFF0F2B}"/>
          </ac:spMkLst>
        </pc:spChg>
        <pc:spChg chg="mod topLvl">
          <ac:chgData name="Camilo Beltran Montoya" userId="9dcd01be5ee7e1a3" providerId="LiveId" clId="{E86100A3-8A2A-493D-A124-44CEB3BA1631}" dt="2022-06-20T06:23:18.675" v="6671" actId="1036"/>
          <ac:spMkLst>
            <pc:docMk/>
            <pc:sldMk cId="120517215" sldId="257"/>
            <ac:spMk id="18" creationId="{5A14751C-7CB2-400F-AA28-5D1DF2A82192}"/>
          </ac:spMkLst>
        </pc:spChg>
        <pc:spChg chg="del mod topLvl">
          <ac:chgData name="Camilo Beltran Montoya" userId="9dcd01be5ee7e1a3" providerId="LiveId" clId="{E86100A3-8A2A-493D-A124-44CEB3BA1631}" dt="2022-06-20T06:19:35.654" v="6587" actId="478"/>
          <ac:spMkLst>
            <pc:docMk/>
            <pc:sldMk cId="120517215" sldId="257"/>
            <ac:spMk id="19" creationId="{8F0E80BC-EF23-4D7C-B15A-453A663D6D29}"/>
          </ac:spMkLst>
        </pc:spChg>
        <pc:grpChg chg="add del mod">
          <ac:chgData name="Camilo Beltran Montoya" userId="9dcd01be5ee7e1a3" providerId="LiveId" clId="{E86100A3-8A2A-493D-A124-44CEB3BA1631}" dt="2022-06-19T20:24:51.193" v="3" actId="165"/>
          <ac:grpSpMkLst>
            <pc:docMk/>
            <pc:sldMk cId="120517215" sldId="257"/>
            <ac:grpSpMk id="3" creationId="{12DF76F9-26DC-4BC2-B7DB-9FA9CF73EF41}"/>
          </ac:grpSpMkLst>
        </pc:grpChg>
        <pc:graphicFrameChg chg="del">
          <ac:chgData name="Camilo Beltran Montoya" userId="9dcd01be5ee7e1a3" providerId="LiveId" clId="{E86100A3-8A2A-493D-A124-44CEB3BA1631}" dt="2022-06-19T20:24:23.330" v="0" actId="18245"/>
          <ac:graphicFrameMkLst>
            <pc:docMk/>
            <pc:sldMk cId="120517215" sldId="257"/>
            <ac:graphicFrameMk id="6" creationId="{00000000-0000-0000-0000-000000000000}"/>
          </ac:graphicFrameMkLst>
        </pc:graphicFrameChg>
      </pc:sldChg>
      <pc:sldChg chg="addSp delSp modSp mod">
        <pc:chgData name="Camilo Beltran Montoya" userId="9dcd01be5ee7e1a3" providerId="LiveId" clId="{E86100A3-8A2A-493D-A124-44CEB3BA1631}" dt="2022-06-20T06:19:08.933" v="6578" actId="1076"/>
        <pc:sldMkLst>
          <pc:docMk/>
          <pc:sldMk cId="1455858111" sldId="262"/>
        </pc:sldMkLst>
        <pc:spChg chg="add mod ord">
          <ac:chgData name="Camilo Beltran Montoya" userId="9dcd01be5ee7e1a3" providerId="LiveId" clId="{E86100A3-8A2A-493D-A124-44CEB3BA1631}" dt="2022-06-20T06:18:58.080" v="6576" actId="1036"/>
          <ac:spMkLst>
            <pc:docMk/>
            <pc:sldMk cId="1455858111" sldId="262"/>
            <ac:spMk id="2" creationId="{94C38EBA-D731-458B-8BE5-11655DF61A9E}"/>
          </ac:spMkLst>
        </pc:spChg>
        <pc:spChg chg="mod">
          <ac:chgData name="Camilo Beltran Montoya" userId="9dcd01be5ee7e1a3" providerId="LiveId" clId="{E86100A3-8A2A-493D-A124-44CEB3BA1631}" dt="2022-06-20T06:19:02.283" v="6577" actId="1076"/>
          <ac:spMkLst>
            <pc:docMk/>
            <pc:sldMk cId="1455858111" sldId="262"/>
            <ac:spMk id="3" creationId="{0CE68BB7-DD3C-664A-AC9D-74A5FE280DD9}"/>
          </ac:spMkLst>
        </pc:spChg>
        <pc:spChg chg="mod topLvl">
          <ac:chgData name="Camilo Beltran Montoya" userId="9dcd01be5ee7e1a3" providerId="LiveId" clId="{E86100A3-8A2A-493D-A124-44CEB3BA1631}" dt="2022-06-20T06:18:58.080" v="6576" actId="1036"/>
          <ac:spMkLst>
            <pc:docMk/>
            <pc:sldMk cId="1455858111" sldId="262"/>
            <ac:spMk id="5" creationId="{80A7A66F-6D09-4301-8E7B-D1E958393B6A}"/>
          </ac:spMkLst>
        </pc:spChg>
        <pc:spChg chg="mod topLvl">
          <ac:chgData name="Camilo Beltran Montoya" userId="9dcd01be5ee7e1a3" providerId="LiveId" clId="{E86100A3-8A2A-493D-A124-44CEB3BA1631}" dt="2022-06-20T06:19:08.933" v="6578" actId="1076"/>
          <ac:spMkLst>
            <pc:docMk/>
            <pc:sldMk cId="1455858111" sldId="262"/>
            <ac:spMk id="6" creationId="{9E7A6491-DEF2-453B-BAFB-022BCD48A3B7}"/>
          </ac:spMkLst>
        </pc:spChg>
        <pc:spChg chg="mod topLvl">
          <ac:chgData name="Camilo Beltran Montoya" userId="9dcd01be5ee7e1a3" providerId="LiveId" clId="{E86100A3-8A2A-493D-A124-44CEB3BA1631}" dt="2022-06-20T06:18:58.080" v="6576" actId="1036"/>
          <ac:spMkLst>
            <pc:docMk/>
            <pc:sldMk cId="1455858111" sldId="262"/>
            <ac:spMk id="7" creationId="{F1333C2B-AC05-4B92-BE05-34E1B459CF8E}"/>
          </ac:spMkLst>
        </pc:spChg>
        <pc:grpChg chg="del mod">
          <ac:chgData name="Camilo Beltran Montoya" userId="9dcd01be5ee7e1a3" providerId="LiveId" clId="{E86100A3-8A2A-493D-A124-44CEB3BA1631}" dt="2022-06-19T20:25:37.851" v="12" actId="165"/>
          <ac:grpSpMkLst>
            <pc:docMk/>
            <pc:sldMk cId="1455858111" sldId="262"/>
            <ac:grpSpMk id="2" creationId="{D0890754-256E-4AE2-8CF1-742CF397A1CF}"/>
          </ac:grpSpMkLst>
        </pc:grpChg>
        <pc:graphicFrameChg chg="del">
          <ac:chgData name="Camilo Beltran Montoya" userId="9dcd01be5ee7e1a3" providerId="LiveId" clId="{E86100A3-8A2A-493D-A124-44CEB3BA1631}" dt="2022-06-19T20:25:19.185" v="4" actId="18245"/>
          <ac:graphicFrameMkLst>
            <pc:docMk/>
            <pc:sldMk cId="1455858111" sldId="262"/>
            <ac:graphicFrameMk id="4" creationId="{00000000-0000-0000-0000-000000000000}"/>
          </ac:graphicFrameMkLst>
        </pc:graphicFrameChg>
      </pc:sldChg>
      <pc:sldChg chg="mod modShow">
        <pc:chgData name="Camilo Beltran Montoya" userId="9dcd01be5ee7e1a3" providerId="LiveId" clId="{E86100A3-8A2A-493D-A124-44CEB3BA1631}" dt="2022-06-19T21:05:06.988" v="1442" actId="729"/>
        <pc:sldMkLst>
          <pc:docMk/>
          <pc:sldMk cId="1443856931" sldId="268"/>
        </pc:sldMkLst>
      </pc:sldChg>
      <pc:sldChg chg="addSp delSp modSp mod">
        <pc:chgData name="Camilo Beltran Montoya" userId="9dcd01be5ee7e1a3" providerId="LiveId" clId="{E86100A3-8A2A-493D-A124-44CEB3BA1631}" dt="2022-06-20T01:04:46.365" v="2491" actId="1076"/>
        <pc:sldMkLst>
          <pc:docMk/>
          <pc:sldMk cId="2162737283" sldId="269"/>
        </pc:sldMkLst>
        <pc:spChg chg="mod">
          <ac:chgData name="Camilo Beltran Montoya" userId="9dcd01be5ee7e1a3" providerId="LiveId" clId="{E86100A3-8A2A-493D-A124-44CEB3BA1631}" dt="2022-06-20T01:04:37.251" v="2490" actId="207"/>
          <ac:spMkLst>
            <pc:docMk/>
            <pc:sldMk cId="2162737283" sldId="269"/>
            <ac:spMk id="2" creationId="{16CAE4D8-B039-0649-BDEF-444210836B94}"/>
          </ac:spMkLst>
        </pc:spChg>
        <pc:spChg chg="mod">
          <ac:chgData name="Camilo Beltran Montoya" userId="9dcd01be5ee7e1a3" providerId="LiveId" clId="{E86100A3-8A2A-493D-A124-44CEB3BA1631}" dt="2022-06-20T01:04:23.048" v="2486" actId="207"/>
          <ac:spMkLst>
            <pc:docMk/>
            <pc:sldMk cId="2162737283" sldId="269"/>
            <ac:spMk id="3" creationId="{0CE68BB7-DD3C-664A-AC9D-74A5FE280DD9}"/>
          </ac:spMkLst>
        </pc:spChg>
        <pc:spChg chg="add del mod ord">
          <ac:chgData name="Camilo Beltran Montoya" userId="9dcd01be5ee7e1a3" providerId="LiveId" clId="{E86100A3-8A2A-493D-A124-44CEB3BA1631}" dt="2022-06-20T00:36:33.833" v="1994" actId="11529"/>
          <ac:spMkLst>
            <pc:docMk/>
            <pc:sldMk cId="2162737283" sldId="269"/>
            <ac:spMk id="4" creationId="{6DB24463-3A88-4843-B4B1-5AE617CEA3FA}"/>
          </ac:spMkLst>
        </pc:spChg>
        <pc:spChg chg="mod topLvl">
          <ac:chgData name="Camilo Beltran Montoya" userId="9dcd01be5ee7e1a3" providerId="LiveId" clId="{E86100A3-8A2A-493D-A124-44CEB3BA1631}" dt="2022-06-20T01:02:46.392" v="2457" actId="1036"/>
          <ac:spMkLst>
            <pc:docMk/>
            <pc:sldMk cId="2162737283" sldId="269"/>
            <ac:spMk id="6" creationId="{FBEF2E63-10EA-47B7-9E0A-843273FF4A35}"/>
          </ac:spMkLst>
        </pc:spChg>
        <pc:spChg chg="mod topLvl">
          <ac:chgData name="Camilo Beltran Montoya" userId="9dcd01be5ee7e1a3" providerId="LiveId" clId="{E86100A3-8A2A-493D-A124-44CEB3BA1631}" dt="2022-06-20T01:02:26.678" v="2445" actId="14100"/>
          <ac:spMkLst>
            <pc:docMk/>
            <pc:sldMk cId="2162737283" sldId="269"/>
            <ac:spMk id="7" creationId="{331C5537-C4F4-44DB-B2CF-93DDE80487D6}"/>
          </ac:spMkLst>
        </pc:spChg>
        <pc:spChg chg="mod topLvl">
          <ac:chgData name="Camilo Beltran Montoya" userId="9dcd01be5ee7e1a3" providerId="LiveId" clId="{E86100A3-8A2A-493D-A124-44CEB3BA1631}" dt="2022-06-20T01:04:30.697" v="2488" actId="207"/>
          <ac:spMkLst>
            <pc:docMk/>
            <pc:sldMk cId="2162737283" sldId="269"/>
            <ac:spMk id="8" creationId="{4E565D84-E73D-4125-82DB-8D2D4DA8A7A5}"/>
          </ac:spMkLst>
        </pc:spChg>
        <pc:spChg chg="mod topLvl">
          <ac:chgData name="Camilo Beltran Montoya" userId="9dcd01be5ee7e1a3" providerId="LiveId" clId="{E86100A3-8A2A-493D-A124-44CEB3BA1631}" dt="2022-06-20T01:04:25.932" v="2487" actId="207"/>
          <ac:spMkLst>
            <pc:docMk/>
            <pc:sldMk cId="2162737283" sldId="269"/>
            <ac:spMk id="9" creationId="{ECFB1836-116A-4F29-A742-9FB538C13FC2}"/>
          </ac:spMkLst>
        </pc:spChg>
        <pc:spChg chg="mod topLvl">
          <ac:chgData name="Camilo Beltran Montoya" userId="9dcd01be5ee7e1a3" providerId="LiveId" clId="{E86100A3-8A2A-493D-A124-44CEB3BA1631}" dt="2022-06-20T01:02:58.583" v="2463" actId="1036"/>
          <ac:spMkLst>
            <pc:docMk/>
            <pc:sldMk cId="2162737283" sldId="269"/>
            <ac:spMk id="10" creationId="{1A646987-D226-457B-BC8A-20F71A2AD60E}"/>
          </ac:spMkLst>
        </pc:spChg>
        <pc:spChg chg="mod topLvl">
          <ac:chgData name="Camilo Beltran Montoya" userId="9dcd01be5ee7e1a3" providerId="LiveId" clId="{E86100A3-8A2A-493D-A124-44CEB3BA1631}" dt="2022-06-20T01:04:46.365" v="2491" actId="1076"/>
          <ac:spMkLst>
            <pc:docMk/>
            <pc:sldMk cId="2162737283" sldId="269"/>
            <ac:spMk id="11" creationId="{048E893C-0448-4940-85DA-35F12FF6AEC8}"/>
          </ac:spMkLst>
        </pc:spChg>
        <pc:spChg chg="mod topLvl">
          <ac:chgData name="Camilo Beltran Montoya" userId="9dcd01be5ee7e1a3" providerId="LiveId" clId="{E86100A3-8A2A-493D-A124-44CEB3BA1631}" dt="2022-06-20T01:02:46.392" v="2457" actId="1036"/>
          <ac:spMkLst>
            <pc:docMk/>
            <pc:sldMk cId="2162737283" sldId="269"/>
            <ac:spMk id="12" creationId="{0B608E70-FEF2-42EA-AB1E-371D14548422}"/>
          </ac:spMkLst>
        </pc:spChg>
        <pc:spChg chg="mod topLvl">
          <ac:chgData name="Camilo Beltran Montoya" userId="9dcd01be5ee7e1a3" providerId="LiveId" clId="{E86100A3-8A2A-493D-A124-44CEB3BA1631}" dt="2022-06-20T01:03:06.322" v="2476" actId="1036"/>
          <ac:spMkLst>
            <pc:docMk/>
            <pc:sldMk cId="2162737283" sldId="269"/>
            <ac:spMk id="13" creationId="{D911411D-0339-4DC0-A52B-91CD3330C57D}"/>
          </ac:spMkLst>
        </pc:spChg>
        <pc:spChg chg="add del mod ord">
          <ac:chgData name="Camilo Beltran Montoya" userId="9dcd01be5ee7e1a3" providerId="LiveId" clId="{E86100A3-8A2A-493D-A124-44CEB3BA1631}" dt="2022-06-20T00:52:50.967" v="2313" actId="478"/>
          <ac:spMkLst>
            <pc:docMk/>
            <pc:sldMk cId="2162737283" sldId="269"/>
            <ac:spMk id="14" creationId="{C8CF9013-B232-4612-9A0C-42DDB09BAA48}"/>
          </ac:spMkLst>
        </pc:spChg>
        <pc:spChg chg="add mod">
          <ac:chgData name="Camilo Beltran Montoya" userId="9dcd01be5ee7e1a3" providerId="LiveId" clId="{E86100A3-8A2A-493D-A124-44CEB3BA1631}" dt="2022-06-20T00:51:53.638" v="2276" actId="571"/>
          <ac:spMkLst>
            <pc:docMk/>
            <pc:sldMk cId="2162737283" sldId="269"/>
            <ac:spMk id="16" creationId="{C0BC82E1-9F5B-4328-9278-C34590280847}"/>
          </ac:spMkLst>
        </pc:spChg>
        <pc:spChg chg="add mod">
          <ac:chgData name="Camilo Beltran Montoya" userId="9dcd01be5ee7e1a3" providerId="LiveId" clId="{E86100A3-8A2A-493D-A124-44CEB3BA1631}" dt="2022-06-20T00:51:53.638" v="2276" actId="571"/>
          <ac:spMkLst>
            <pc:docMk/>
            <pc:sldMk cId="2162737283" sldId="269"/>
            <ac:spMk id="17" creationId="{575DA8B0-8DC1-44CF-A9E3-C792D551008C}"/>
          </ac:spMkLst>
        </pc:spChg>
        <pc:spChg chg="add mod">
          <ac:chgData name="Camilo Beltran Montoya" userId="9dcd01be5ee7e1a3" providerId="LiveId" clId="{E86100A3-8A2A-493D-A124-44CEB3BA1631}" dt="2022-06-20T00:51:53.638" v="2276" actId="571"/>
          <ac:spMkLst>
            <pc:docMk/>
            <pc:sldMk cId="2162737283" sldId="269"/>
            <ac:spMk id="18" creationId="{0A16CFF2-DE10-46C7-B021-D23C927C74E4}"/>
          </ac:spMkLst>
        </pc:spChg>
        <pc:spChg chg="add mod">
          <ac:chgData name="Camilo Beltran Montoya" userId="9dcd01be5ee7e1a3" providerId="LiveId" clId="{E86100A3-8A2A-493D-A124-44CEB3BA1631}" dt="2022-06-20T00:51:53.638" v="2276" actId="571"/>
          <ac:spMkLst>
            <pc:docMk/>
            <pc:sldMk cId="2162737283" sldId="269"/>
            <ac:spMk id="19" creationId="{3CE8BCED-1966-461E-B22F-217C4C33D765}"/>
          </ac:spMkLst>
        </pc:spChg>
        <pc:spChg chg="add mod">
          <ac:chgData name="Camilo Beltran Montoya" userId="9dcd01be5ee7e1a3" providerId="LiveId" clId="{E86100A3-8A2A-493D-A124-44CEB3BA1631}" dt="2022-06-20T00:51:53.638" v="2276" actId="571"/>
          <ac:spMkLst>
            <pc:docMk/>
            <pc:sldMk cId="2162737283" sldId="269"/>
            <ac:spMk id="20" creationId="{0D794178-0AB7-4D08-A25A-3A678E7874BA}"/>
          </ac:spMkLst>
        </pc:spChg>
        <pc:spChg chg="add mod">
          <ac:chgData name="Camilo Beltran Montoya" userId="9dcd01be5ee7e1a3" providerId="LiveId" clId="{E86100A3-8A2A-493D-A124-44CEB3BA1631}" dt="2022-06-20T00:51:53.638" v="2276" actId="571"/>
          <ac:spMkLst>
            <pc:docMk/>
            <pc:sldMk cId="2162737283" sldId="269"/>
            <ac:spMk id="21" creationId="{0B63A331-FCC2-4C55-B812-3FBAF0B292E3}"/>
          </ac:spMkLst>
        </pc:spChg>
        <pc:spChg chg="add mod">
          <ac:chgData name="Camilo Beltran Montoya" userId="9dcd01be5ee7e1a3" providerId="LiveId" clId="{E86100A3-8A2A-493D-A124-44CEB3BA1631}" dt="2022-06-20T00:51:53.638" v="2276" actId="571"/>
          <ac:spMkLst>
            <pc:docMk/>
            <pc:sldMk cId="2162737283" sldId="269"/>
            <ac:spMk id="22" creationId="{DA870D36-3C2D-4A93-9519-FBBB040E9A20}"/>
          </ac:spMkLst>
        </pc:spChg>
        <pc:spChg chg="add mod">
          <ac:chgData name="Camilo Beltran Montoya" userId="9dcd01be5ee7e1a3" providerId="LiveId" clId="{E86100A3-8A2A-493D-A124-44CEB3BA1631}" dt="2022-06-20T00:51:53.638" v="2276" actId="571"/>
          <ac:spMkLst>
            <pc:docMk/>
            <pc:sldMk cId="2162737283" sldId="269"/>
            <ac:spMk id="23" creationId="{3276AEC8-1FAC-4B62-9A53-166F6CC3429C}"/>
          </ac:spMkLst>
        </pc:spChg>
        <pc:spChg chg="add mod">
          <ac:chgData name="Camilo Beltran Montoya" userId="9dcd01be5ee7e1a3" providerId="LiveId" clId="{E86100A3-8A2A-493D-A124-44CEB3BA1631}" dt="2022-06-20T00:51:53.638" v="2276" actId="571"/>
          <ac:spMkLst>
            <pc:docMk/>
            <pc:sldMk cId="2162737283" sldId="269"/>
            <ac:spMk id="24" creationId="{8D7E4DE0-0431-45C6-9C7C-F497D36A622A}"/>
          </ac:spMkLst>
        </pc:spChg>
        <pc:spChg chg="add mod">
          <ac:chgData name="Camilo Beltran Montoya" userId="9dcd01be5ee7e1a3" providerId="LiveId" clId="{E86100A3-8A2A-493D-A124-44CEB3BA1631}" dt="2022-06-20T00:51:53.638" v="2276" actId="571"/>
          <ac:spMkLst>
            <pc:docMk/>
            <pc:sldMk cId="2162737283" sldId="269"/>
            <ac:spMk id="25" creationId="{0C10C5D1-9F94-4794-A14A-7F95A8540091}"/>
          </ac:spMkLst>
        </pc:spChg>
        <pc:spChg chg="add mod ord">
          <ac:chgData name="Camilo Beltran Montoya" userId="9dcd01be5ee7e1a3" providerId="LiveId" clId="{E86100A3-8A2A-493D-A124-44CEB3BA1631}" dt="2022-06-20T00:55:43.374" v="2382" actId="1076"/>
          <ac:spMkLst>
            <pc:docMk/>
            <pc:sldMk cId="2162737283" sldId="269"/>
            <ac:spMk id="27" creationId="{E56F760E-F53F-4EA1-9343-E6E51E59DF5C}"/>
          </ac:spMkLst>
        </pc:spChg>
        <pc:spChg chg="mod">
          <ac:chgData name="Camilo Beltran Montoya" userId="9dcd01be5ee7e1a3" providerId="LiveId" clId="{E86100A3-8A2A-493D-A124-44CEB3BA1631}" dt="2022-06-20T00:55:49.884" v="2383" actId="1076"/>
          <ac:spMkLst>
            <pc:docMk/>
            <pc:sldMk cId="2162737283" sldId="269"/>
            <ac:spMk id="50" creationId="{E7A5AD2F-2744-3158-75FF-CFE785279D41}"/>
          </ac:spMkLst>
        </pc:spChg>
        <pc:grpChg chg="del">
          <ac:chgData name="Camilo Beltran Montoya" userId="9dcd01be5ee7e1a3" providerId="LiveId" clId="{E86100A3-8A2A-493D-A124-44CEB3BA1631}" dt="2022-06-19T21:42:44.504" v="1900" actId="165"/>
          <ac:grpSpMkLst>
            <pc:docMk/>
            <pc:sldMk cId="2162737283" sldId="269"/>
            <ac:grpSpMk id="5" creationId="{5935868B-C07A-4EC6-970B-298C4766379F}"/>
          </ac:grpSpMkLst>
        </pc:grpChg>
        <pc:picChg chg="add mod modCrop">
          <ac:chgData name="Camilo Beltran Montoya" userId="9dcd01be5ee7e1a3" providerId="LiveId" clId="{E86100A3-8A2A-493D-A124-44CEB3BA1631}" dt="2022-06-20T01:01:15.490" v="2415" actId="1076"/>
          <ac:picMkLst>
            <pc:docMk/>
            <pc:sldMk cId="2162737283" sldId="269"/>
            <ac:picMk id="26" creationId="{8FF48C38-DFFF-4E23-A043-0CAE18A1B4F8}"/>
          </ac:picMkLst>
        </pc:picChg>
      </pc:sldChg>
      <pc:sldChg chg="addSp delSp modSp mod modCm">
        <pc:chgData name="Camilo Beltran Montoya" userId="9dcd01be5ee7e1a3" providerId="LiveId" clId="{E86100A3-8A2A-493D-A124-44CEB3BA1631}" dt="2022-06-20T03:21:12.068" v="3721" actId="1035"/>
        <pc:sldMkLst>
          <pc:docMk/>
          <pc:sldMk cId="2237191951" sldId="271"/>
        </pc:sldMkLst>
        <pc:spChg chg="mod">
          <ac:chgData name="Camilo Beltran Montoya" userId="9dcd01be5ee7e1a3" providerId="LiveId" clId="{E86100A3-8A2A-493D-A124-44CEB3BA1631}" dt="2022-06-20T01:04:08.965" v="2482" actId="207"/>
          <ac:spMkLst>
            <pc:docMk/>
            <pc:sldMk cId="2237191951" sldId="271"/>
            <ac:spMk id="3" creationId="{0CE68BB7-DD3C-664A-AC9D-74A5FE280DD9}"/>
          </ac:spMkLst>
        </pc:spChg>
        <pc:spChg chg="mod">
          <ac:chgData name="Camilo Beltran Montoya" userId="9dcd01be5ee7e1a3" providerId="LiveId" clId="{E86100A3-8A2A-493D-A124-44CEB3BA1631}" dt="2022-06-20T00:46:24.185" v="2235" actId="1076"/>
          <ac:spMkLst>
            <pc:docMk/>
            <pc:sldMk cId="2237191951" sldId="271"/>
            <ac:spMk id="6" creationId="{00000000-0000-0000-0000-000000000000}"/>
          </ac:spMkLst>
        </pc:spChg>
        <pc:spChg chg="add mod">
          <ac:chgData name="Camilo Beltran Montoya" userId="9dcd01be5ee7e1a3" providerId="LiveId" clId="{E86100A3-8A2A-493D-A124-44CEB3BA1631}" dt="2022-06-20T01:04:11.980" v="2483" actId="207"/>
          <ac:spMkLst>
            <pc:docMk/>
            <pc:sldMk cId="2237191951" sldId="271"/>
            <ac:spMk id="7" creationId="{8DD10289-0CE6-42B1-9C99-0CDA9DA29748}"/>
          </ac:spMkLst>
        </pc:spChg>
        <pc:spChg chg="add mod">
          <ac:chgData name="Camilo Beltran Montoya" userId="9dcd01be5ee7e1a3" providerId="LiveId" clId="{E86100A3-8A2A-493D-A124-44CEB3BA1631}" dt="2022-06-20T01:04:14.409" v="2484" actId="207"/>
          <ac:spMkLst>
            <pc:docMk/>
            <pc:sldMk cId="2237191951" sldId="271"/>
            <ac:spMk id="8" creationId="{65589DE7-B957-4222-ABA4-BD9513DBA0B5}"/>
          </ac:spMkLst>
        </pc:spChg>
        <pc:spChg chg="add mod">
          <ac:chgData name="Camilo Beltran Montoya" userId="9dcd01be5ee7e1a3" providerId="LiveId" clId="{E86100A3-8A2A-493D-A124-44CEB3BA1631}" dt="2022-06-20T01:04:17.523" v="2485" actId="207"/>
          <ac:spMkLst>
            <pc:docMk/>
            <pc:sldMk cId="2237191951" sldId="271"/>
            <ac:spMk id="10" creationId="{E423BE37-BC94-417D-A15F-ED6DDD159A68}"/>
          </ac:spMkLst>
        </pc:spChg>
        <pc:spChg chg="add mod">
          <ac:chgData name="Camilo Beltran Montoya" userId="9dcd01be5ee7e1a3" providerId="LiveId" clId="{E86100A3-8A2A-493D-A124-44CEB3BA1631}" dt="2022-06-20T00:44:38.705" v="2172" actId="1036"/>
          <ac:spMkLst>
            <pc:docMk/>
            <pc:sldMk cId="2237191951" sldId="271"/>
            <ac:spMk id="12" creationId="{D74AD956-E79A-4314-9236-35330840B8BC}"/>
          </ac:spMkLst>
        </pc:spChg>
        <pc:spChg chg="add mod ord">
          <ac:chgData name="Camilo Beltran Montoya" userId="9dcd01be5ee7e1a3" providerId="LiveId" clId="{E86100A3-8A2A-493D-A124-44CEB3BA1631}" dt="2022-06-20T00:44:55.449" v="2188" actId="167"/>
          <ac:spMkLst>
            <pc:docMk/>
            <pc:sldMk cId="2237191951" sldId="271"/>
            <ac:spMk id="14" creationId="{B69FD883-49BB-4881-9128-BBE5746204EA}"/>
          </ac:spMkLst>
        </pc:spChg>
        <pc:spChg chg="add mod">
          <ac:chgData name="Camilo Beltran Montoya" userId="9dcd01be5ee7e1a3" providerId="LiveId" clId="{E86100A3-8A2A-493D-A124-44CEB3BA1631}" dt="2022-06-20T00:45:11.881" v="2222" actId="1036"/>
          <ac:spMkLst>
            <pc:docMk/>
            <pc:sldMk cId="2237191951" sldId="271"/>
            <ac:spMk id="16" creationId="{D8321A82-183E-4AD9-9309-9E9D93129118}"/>
          </ac:spMkLst>
        </pc:spChg>
        <pc:spChg chg="add mod">
          <ac:chgData name="Camilo Beltran Montoya" userId="9dcd01be5ee7e1a3" providerId="LiveId" clId="{E86100A3-8A2A-493D-A124-44CEB3BA1631}" dt="2022-06-20T03:21:08.264" v="3719" actId="207"/>
          <ac:spMkLst>
            <pc:docMk/>
            <pc:sldMk cId="2237191951" sldId="271"/>
            <ac:spMk id="17" creationId="{87572D38-CED3-4846-B647-5801089C5715}"/>
          </ac:spMkLst>
        </pc:spChg>
        <pc:graphicFrameChg chg="del mod">
          <ac:chgData name="Camilo Beltran Montoya" userId="9dcd01be5ee7e1a3" providerId="LiveId" clId="{E86100A3-8A2A-493D-A124-44CEB3BA1631}" dt="2022-06-20T00:43:29.190" v="2102" actId="478"/>
          <ac:graphicFrameMkLst>
            <pc:docMk/>
            <pc:sldMk cId="2237191951" sldId="271"/>
            <ac:graphicFrameMk id="4" creationId="{8E040DDA-BE02-2A07-B1EA-4F36F93259EE}"/>
          </ac:graphicFrameMkLst>
        </pc:graphicFrameChg>
        <pc:picChg chg="add mod modCrop">
          <ac:chgData name="Camilo Beltran Montoya" userId="9dcd01be5ee7e1a3" providerId="LiveId" clId="{E86100A3-8A2A-493D-A124-44CEB3BA1631}" dt="2022-06-20T03:21:12.068" v="3721" actId="1035"/>
          <ac:picMkLst>
            <pc:docMk/>
            <pc:sldMk cId="2237191951" sldId="271"/>
            <ac:picMk id="19" creationId="{DADD0283-C5BB-462F-AA0B-5EB3A3A58E37}"/>
          </ac:picMkLst>
        </pc:picChg>
      </pc:sldChg>
      <pc:sldChg chg="addSp delSp modSp mod">
        <pc:chgData name="Camilo Beltran Montoya" userId="9dcd01be5ee7e1a3" providerId="LiveId" clId="{E86100A3-8A2A-493D-A124-44CEB3BA1631}" dt="2022-06-20T01:28:13.601" v="2951" actId="14100"/>
        <pc:sldMkLst>
          <pc:docMk/>
          <pc:sldMk cId="1074989774" sldId="273"/>
        </pc:sldMkLst>
        <pc:spChg chg="mod">
          <ac:chgData name="Camilo Beltran Montoya" userId="9dcd01be5ee7e1a3" providerId="LiveId" clId="{E86100A3-8A2A-493D-A124-44CEB3BA1631}" dt="2022-06-20T01:24:57.903" v="2896" actId="1036"/>
          <ac:spMkLst>
            <pc:docMk/>
            <pc:sldMk cId="1074989774" sldId="273"/>
            <ac:spMk id="3" creationId="{0CE68BB7-DD3C-664A-AC9D-74A5FE280DD9}"/>
          </ac:spMkLst>
        </pc:spChg>
        <pc:spChg chg="mod">
          <ac:chgData name="Camilo Beltran Montoya" userId="9dcd01be5ee7e1a3" providerId="LiveId" clId="{E86100A3-8A2A-493D-A124-44CEB3BA1631}" dt="2022-06-20T01:24:57.903" v="2896" actId="1036"/>
          <ac:spMkLst>
            <pc:docMk/>
            <pc:sldMk cId="1074989774" sldId="273"/>
            <ac:spMk id="4" creationId="{00000000-0000-0000-0000-000000000000}"/>
          </ac:spMkLst>
        </pc:spChg>
        <pc:spChg chg="mod topLvl">
          <ac:chgData name="Camilo Beltran Montoya" userId="9dcd01be5ee7e1a3" providerId="LiveId" clId="{E86100A3-8A2A-493D-A124-44CEB3BA1631}" dt="2022-06-20T01:28:07.841" v="2950" actId="14100"/>
          <ac:spMkLst>
            <pc:docMk/>
            <pc:sldMk cId="1074989774" sldId="273"/>
            <ac:spMk id="6" creationId="{58F72684-5B31-43EB-97E3-6206E6205070}"/>
          </ac:spMkLst>
        </pc:spChg>
        <pc:spChg chg="mod topLvl">
          <ac:chgData name="Camilo Beltran Montoya" userId="9dcd01be5ee7e1a3" providerId="LiveId" clId="{E86100A3-8A2A-493D-A124-44CEB3BA1631}" dt="2022-06-20T01:27:59" v="2949" actId="1035"/>
          <ac:spMkLst>
            <pc:docMk/>
            <pc:sldMk cId="1074989774" sldId="273"/>
            <ac:spMk id="7" creationId="{7BC516AD-425C-4837-9B99-E26E9E3C7FF4}"/>
          </ac:spMkLst>
        </pc:spChg>
        <pc:spChg chg="mod topLvl">
          <ac:chgData name="Camilo Beltran Montoya" userId="9dcd01be5ee7e1a3" providerId="LiveId" clId="{E86100A3-8A2A-493D-A124-44CEB3BA1631}" dt="2022-06-20T01:27:38.672" v="2934" actId="255"/>
          <ac:spMkLst>
            <pc:docMk/>
            <pc:sldMk cId="1074989774" sldId="273"/>
            <ac:spMk id="8" creationId="{501E9C81-3650-44F8-9A63-4DE5C946D325}"/>
          </ac:spMkLst>
        </pc:spChg>
        <pc:spChg chg="mod topLvl">
          <ac:chgData name="Camilo Beltran Montoya" userId="9dcd01be5ee7e1a3" providerId="LiveId" clId="{E86100A3-8A2A-493D-A124-44CEB3BA1631}" dt="2022-06-20T01:28:13.601" v="2951" actId="14100"/>
          <ac:spMkLst>
            <pc:docMk/>
            <pc:sldMk cId="1074989774" sldId="273"/>
            <ac:spMk id="9" creationId="{E3ACCE0F-5AD7-4580-8379-6B5CC2D78EA3}"/>
          </ac:spMkLst>
        </pc:spChg>
        <pc:spChg chg="mod topLvl">
          <ac:chgData name="Camilo Beltran Montoya" userId="9dcd01be5ee7e1a3" providerId="LiveId" clId="{E86100A3-8A2A-493D-A124-44CEB3BA1631}" dt="2022-06-20T01:27:20.351" v="2930" actId="1035"/>
          <ac:spMkLst>
            <pc:docMk/>
            <pc:sldMk cId="1074989774" sldId="273"/>
            <ac:spMk id="10" creationId="{F72C0DCF-4E16-408A-9064-6043C7369FB1}"/>
          </ac:spMkLst>
        </pc:spChg>
        <pc:spChg chg="add mod">
          <ac:chgData name="Camilo Beltran Montoya" userId="9dcd01be5ee7e1a3" providerId="LiveId" clId="{E86100A3-8A2A-493D-A124-44CEB3BA1631}" dt="2022-06-20T01:22:13.902" v="2851" actId="1036"/>
          <ac:spMkLst>
            <pc:docMk/>
            <pc:sldMk cId="1074989774" sldId="273"/>
            <ac:spMk id="11" creationId="{B415A78E-CCE0-4FA6-BB1D-153100E26B91}"/>
          </ac:spMkLst>
        </pc:spChg>
        <pc:spChg chg="add mod ord">
          <ac:chgData name="Camilo Beltran Montoya" userId="9dcd01be5ee7e1a3" providerId="LiveId" clId="{E86100A3-8A2A-493D-A124-44CEB3BA1631}" dt="2022-06-20T01:22:13.902" v="2851" actId="1036"/>
          <ac:spMkLst>
            <pc:docMk/>
            <pc:sldMk cId="1074989774" sldId="273"/>
            <ac:spMk id="12" creationId="{70D4C0EC-9657-439F-BA9B-E996BA88442A}"/>
          </ac:spMkLst>
        </pc:spChg>
        <pc:spChg chg="add mod">
          <ac:chgData name="Camilo Beltran Montoya" userId="9dcd01be5ee7e1a3" providerId="LiveId" clId="{E86100A3-8A2A-493D-A124-44CEB3BA1631}" dt="2022-06-20T01:22:13.902" v="2851" actId="1036"/>
          <ac:spMkLst>
            <pc:docMk/>
            <pc:sldMk cId="1074989774" sldId="273"/>
            <ac:spMk id="13" creationId="{C5D70E00-8181-42BE-9726-DFD9BC70ED47}"/>
          </ac:spMkLst>
        </pc:spChg>
        <pc:spChg chg="add mod">
          <ac:chgData name="Camilo Beltran Montoya" userId="9dcd01be5ee7e1a3" providerId="LiveId" clId="{E86100A3-8A2A-493D-A124-44CEB3BA1631}" dt="2022-06-20T01:22:13.902" v="2851" actId="1036"/>
          <ac:spMkLst>
            <pc:docMk/>
            <pc:sldMk cId="1074989774" sldId="273"/>
            <ac:spMk id="14" creationId="{3AFD5F55-907E-4051-A6D9-D3B205DF9540}"/>
          </ac:spMkLst>
        </pc:spChg>
        <pc:spChg chg="add mod">
          <ac:chgData name="Camilo Beltran Montoya" userId="9dcd01be5ee7e1a3" providerId="LiveId" clId="{E86100A3-8A2A-493D-A124-44CEB3BA1631}" dt="2022-06-20T01:22:13.902" v="2851" actId="1036"/>
          <ac:spMkLst>
            <pc:docMk/>
            <pc:sldMk cId="1074989774" sldId="273"/>
            <ac:spMk id="15" creationId="{4184A56C-A1CC-47B6-A356-3F6FDF947230}"/>
          </ac:spMkLst>
        </pc:spChg>
        <pc:spChg chg="add mod">
          <ac:chgData name="Camilo Beltran Montoya" userId="9dcd01be5ee7e1a3" providerId="LiveId" clId="{E86100A3-8A2A-493D-A124-44CEB3BA1631}" dt="2022-06-20T01:22:13.902" v="2851" actId="1036"/>
          <ac:spMkLst>
            <pc:docMk/>
            <pc:sldMk cId="1074989774" sldId="273"/>
            <ac:spMk id="16" creationId="{2B14ADF3-3F02-4DD9-B902-C27F78AFD59F}"/>
          </ac:spMkLst>
        </pc:spChg>
        <pc:spChg chg="add mod">
          <ac:chgData name="Camilo Beltran Montoya" userId="9dcd01be5ee7e1a3" providerId="LiveId" clId="{E86100A3-8A2A-493D-A124-44CEB3BA1631}" dt="2022-06-20T01:25:57.052" v="2907" actId="1076"/>
          <ac:spMkLst>
            <pc:docMk/>
            <pc:sldMk cId="1074989774" sldId="273"/>
            <ac:spMk id="18" creationId="{1E5946E6-7559-4948-98EF-FFCB5A9ACBCB}"/>
          </ac:spMkLst>
        </pc:spChg>
        <pc:spChg chg="add mod">
          <ac:chgData name="Camilo Beltran Montoya" userId="9dcd01be5ee7e1a3" providerId="LiveId" clId="{E86100A3-8A2A-493D-A124-44CEB3BA1631}" dt="2022-06-20T01:25:46.060" v="2904" actId="1076"/>
          <ac:spMkLst>
            <pc:docMk/>
            <pc:sldMk cId="1074989774" sldId="273"/>
            <ac:spMk id="20" creationId="{4A5C6825-1D4D-483B-A814-38418283A33E}"/>
          </ac:spMkLst>
        </pc:spChg>
        <pc:spChg chg="add mod">
          <ac:chgData name="Camilo Beltran Montoya" userId="9dcd01be5ee7e1a3" providerId="LiveId" clId="{E86100A3-8A2A-493D-A124-44CEB3BA1631}" dt="2022-06-20T01:26:01.874" v="2911" actId="1035"/>
          <ac:spMkLst>
            <pc:docMk/>
            <pc:sldMk cId="1074989774" sldId="273"/>
            <ac:spMk id="22" creationId="{14DCBDAA-9BD5-4DB5-92BD-0BC8F09D5091}"/>
          </ac:spMkLst>
        </pc:spChg>
        <pc:spChg chg="add mod">
          <ac:chgData name="Camilo Beltran Montoya" userId="9dcd01be5ee7e1a3" providerId="LiveId" clId="{E86100A3-8A2A-493D-A124-44CEB3BA1631}" dt="2022-06-20T01:22:13.902" v="2851" actId="1036"/>
          <ac:spMkLst>
            <pc:docMk/>
            <pc:sldMk cId="1074989774" sldId="273"/>
            <ac:spMk id="24" creationId="{73ED66CD-5266-4A14-86BA-2C865EDBBA1F}"/>
          </ac:spMkLst>
        </pc:spChg>
        <pc:grpChg chg="del">
          <ac:chgData name="Camilo Beltran Montoya" userId="9dcd01be5ee7e1a3" providerId="LiveId" clId="{E86100A3-8A2A-493D-A124-44CEB3BA1631}" dt="2022-06-20T01:05:02.375" v="2494" actId="165"/>
          <ac:grpSpMkLst>
            <pc:docMk/>
            <pc:sldMk cId="1074989774" sldId="273"/>
            <ac:grpSpMk id="2" creationId="{B18AD130-B839-4913-B153-01247FBDA0CB}"/>
          </ac:grpSpMkLst>
        </pc:grpChg>
        <pc:cxnChg chg="add mod">
          <ac:chgData name="Camilo Beltran Montoya" userId="9dcd01be5ee7e1a3" providerId="LiveId" clId="{E86100A3-8A2A-493D-A124-44CEB3BA1631}" dt="2022-06-20T01:25:06.226" v="2902" actId="1036"/>
          <ac:cxnSpMkLst>
            <pc:docMk/>
            <pc:sldMk cId="1074989774" sldId="273"/>
            <ac:cxnSpMk id="26" creationId="{C301370A-BA8A-4881-8AE6-8BBD53037573}"/>
          </ac:cxnSpMkLst>
        </pc:cxnChg>
        <pc:cxnChg chg="add mod">
          <ac:chgData name="Camilo Beltran Montoya" userId="9dcd01be5ee7e1a3" providerId="LiveId" clId="{E86100A3-8A2A-493D-A124-44CEB3BA1631}" dt="2022-06-20T01:25:06.226" v="2902" actId="1036"/>
          <ac:cxnSpMkLst>
            <pc:docMk/>
            <pc:sldMk cId="1074989774" sldId="273"/>
            <ac:cxnSpMk id="27" creationId="{26CDC360-AC69-4D30-B7DD-43727A7BDB61}"/>
          </ac:cxnSpMkLst>
        </pc:cxnChg>
        <pc:cxnChg chg="add mod">
          <ac:chgData name="Camilo Beltran Montoya" userId="9dcd01be5ee7e1a3" providerId="LiveId" clId="{E86100A3-8A2A-493D-A124-44CEB3BA1631}" dt="2022-06-20T01:27:52.400" v="2937" actId="1035"/>
          <ac:cxnSpMkLst>
            <pc:docMk/>
            <pc:sldMk cId="1074989774" sldId="273"/>
            <ac:cxnSpMk id="28" creationId="{B88DBD9E-983C-4FF8-859E-4875197613CF}"/>
          </ac:cxnSpMkLst>
        </pc:cxnChg>
        <pc:cxnChg chg="add mod">
          <ac:chgData name="Camilo Beltran Montoya" userId="9dcd01be5ee7e1a3" providerId="LiveId" clId="{E86100A3-8A2A-493D-A124-44CEB3BA1631}" dt="2022-06-20T01:26:59.454" v="2919" actId="208"/>
          <ac:cxnSpMkLst>
            <pc:docMk/>
            <pc:sldMk cId="1074989774" sldId="273"/>
            <ac:cxnSpMk id="29" creationId="{ADD56BBE-0F41-4BA6-B6BD-326D4BE5D6A1}"/>
          </ac:cxnSpMkLst>
        </pc:cxnChg>
        <pc:cxnChg chg="add mod">
          <ac:chgData name="Camilo Beltran Montoya" userId="9dcd01be5ee7e1a3" providerId="LiveId" clId="{E86100A3-8A2A-493D-A124-44CEB3BA1631}" dt="2022-06-20T01:26:51.175" v="2918" actId="208"/>
          <ac:cxnSpMkLst>
            <pc:docMk/>
            <pc:sldMk cId="1074989774" sldId="273"/>
            <ac:cxnSpMk id="30" creationId="{F2CB55CF-DF3D-440F-A3EA-9C55226D5D67}"/>
          </ac:cxnSpMkLst>
        </pc:cxnChg>
      </pc:sldChg>
      <pc:sldChg chg="addSp delSp modSp mod">
        <pc:chgData name="Camilo Beltran Montoya" userId="9dcd01be5ee7e1a3" providerId="LiveId" clId="{E86100A3-8A2A-493D-A124-44CEB3BA1631}" dt="2022-06-20T04:12:08.560" v="4622" actId="207"/>
        <pc:sldMkLst>
          <pc:docMk/>
          <pc:sldMk cId="2490108273" sldId="274"/>
        </pc:sldMkLst>
        <pc:spChg chg="mod">
          <ac:chgData name="Camilo Beltran Montoya" userId="9dcd01be5ee7e1a3" providerId="LiveId" clId="{E86100A3-8A2A-493D-A124-44CEB3BA1631}" dt="2022-06-20T04:11:42.818" v="4615" actId="207"/>
          <ac:spMkLst>
            <pc:docMk/>
            <pc:sldMk cId="2490108273" sldId="274"/>
            <ac:spMk id="3" creationId="{0CE68BB7-DD3C-664A-AC9D-74A5FE280DD9}"/>
          </ac:spMkLst>
        </pc:spChg>
        <pc:spChg chg="mod">
          <ac:chgData name="Camilo Beltran Montoya" userId="9dcd01be5ee7e1a3" providerId="LiveId" clId="{E86100A3-8A2A-493D-A124-44CEB3BA1631}" dt="2022-06-20T03:22:24.362" v="3726" actId="1036"/>
          <ac:spMkLst>
            <pc:docMk/>
            <pc:sldMk cId="2490108273" sldId="274"/>
            <ac:spMk id="5" creationId="{9C2F1E0B-3284-3849-950E-32EC44C1C236}"/>
          </ac:spMkLst>
        </pc:spChg>
        <pc:spChg chg="mod">
          <ac:chgData name="Camilo Beltran Montoya" userId="9dcd01be5ee7e1a3" providerId="LiveId" clId="{E86100A3-8A2A-493D-A124-44CEB3BA1631}" dt="2022-06-20T04:11:46.758" v="4616" actId="207"/>
          <ac:spMkLst>
            <pc:docMk/>
            <pc:sldMk cId="2490108273" sldId="274"/>
            <ac:spMk id="6" creationId="{8CC334BB-DBCA-97E1-DA18-7DD21D0EEADF}"/>
          </ac:spMkLst>
        </pc:spChg>
        <pc:spChg chg="mod">
          <ac:chgData name="Camilo Beltran Montoya" userId="9dcd01be5ee7e1a3" providerId="LiveId" clId="{E86100A3-8A2A-493D-A124-44CEB3BA1631}" dt="2022-06-20T04:11:50.569" v="4617" actId="207"/>
          <ac:spMkLst>
            <pc:docMk/>
            <pc:sldMk cId="2490108273" sldId="274"/>
            <ac:spMk id="8" creationId="{69DA0893-D991-746B-C622-FAC423AC2284}"/>
          </ac:spMkLst>
        </pc:spChg>
        <pc:spChg chg="mod">
          <ac:chgData name="Camilo Beltran Montoya" userId="9dcd01be5ee7e1a3" providerId="LiveId" clId="{E86100A3-8A2A-493D-A124-44CEB3BA1631}" dt="2022-06-20T04:11:56.765" v="4619" actId="207"/>
          <ac:spMkLst>
            <pc:docMk/>
            <pc:sldMk cId="2490108273" sldId="274"/>
            <ac:spMk id="9" creationId="{C53B7171-E222-6281-1B42-F1A2F3A63FB9}"/>
          </ac:spMkLst>
        </pc:spChg>
        <pc:spChg chg="mod">
          <ac:chgData name="Camilo Beltran Montoya" userId="9dcd01be5ee7e1a3" providerId="LiveId" clId="{E86100A3-8A2A-493D-A124-44CEB3BA1631}" dt="2022-06-20T03:27:28.043" v="3887" actId="1036"/>
          <ac:spMkLst>
            <pc:docMk/>
            <pc:sldMk cId="2490108273" sldId="274"/>
            <ac:spMk id="12" creationId="{4322BB85-BEFA-819F-79DA-5802E3008445}"/>
          </ac:spMkLst>
        </pc:spChg>
        <pc:spChg chg="del">
          <ac:chgData name="Camilo Beltran Montoya" userId="9dcd01be5ee7e1a3" providerId="LiveId" clId="{E86100A3-8A2A-493D-A124-44CEB3BA1631}" dt="2022-06-20T03:12:10.566" v="3487" actId="478"/>
          <ac:spMkLst>
            <pc:docMk/>
            <pc:sldMk cId="2490108273" sldId="274"/>
            <ac:spMk id="13" creationId="{00000000-0000-0000-0000-000000000000}"/>
          </ac:spMkLst>
        </pc:spChg>
        <pc:spChg chg="del">
          <ac:chgData name="Camilo Beltran Montoya" userId="9dcd01be5ee7e1a3" providerId="LiveId" clId="{E86100A3-8A2A-493D-A124-44CEB3BA1631}" dt="2022-06-20T03:12:14.370" v="3489" actId="478"/>
          <ac:spMkLst>
            <pc:docMk/>
            <pc:sldMk cId="2490108273" sldId="274"/>
            <ac:spMk id="14" creationId="{00000000-0000-0000-0000-000000000000}"/>
          </ac:spMkLst>
        </pc:spChg>
        <pc:spChg chg="mod">
          <ac:chgData name="Camilo Beltran Montoya" userId="9dcd01be5ee7e1a3" providerId="LiveId" clId="{E86100A3-8A2A-493D-A124-44CEB3BA1631}" dt="2022-06-20T04:12:04.343" v="4621" actId="207"/>
          <ac:spMkLst>
            <pc:docMk/>
            <pc:sldMk cId="2490108273" sldId="274"/>
            <ac:spMk id="16" creationId="{00000000-0000-0000-0000-000000000000}"/>
          </ac:spMkLst>
        </pc:spChg>
        <pc:spChg chg="add mod">
          <ac:chgData name="Camilo Beltran Montoya" userId="9dcd01be5ee7e1a3" providerId="LiveId" clId="{E86100A3-8A2A-493D-A124-44CEB3BA1631}" dt="2022-06-20T03:25:18.168" v="3811" actId="1036"/>
          <ac:spMkLst>
            <pc:docMk/>
            <pc:sldMk cId="2490108273" sldId="274"/>
            <ac:spMk id="17" creationId="{7FD439F9-D217-4AF0-B623-59F6E281ED11}"/>
          </ac:spMkLst>
        </pc:spChg>
        <pc:spChg chg="add del mod">
          <ac:chgData name="Camilo Beltran Montoya" userId="9dcd01be5ee7e1a3" providerId="LiveId" clId="{E86100A3-8A2A-493D-A124-44CEB3BA1631}" dt="2022-06-20T03:15:03.314" v="3586" actId="478"/>
          <ac:spMkLst>
            <pc:docMk/>
            <pc:sldMk cId="2490108273" sldId="274"/>
            <ac:spMk id="18" creationId="{02692ED8-78B0-45A8-8004-A30ACA722291}"/>
          </ac:spMkLst>
        </pc:spChg>
        <pc:spChg chg="add del mod">
          <ac:chgData name="Camilo Beltran Montoya" userId="9dcd01be5ee7e1a3" providerId="LiveId" clId="{E86100A3-8A2A-493D-A124-44CEB3BA1631}" dt="2022-06-20T03:16:32.748" v="3607" actId="478"/>
          <ac:spMkLst>
            <pc:docMk/>
            <pc:sldMk cId="2490108273" sldId="274"/>
            <ac:spMk id="20" creationId="{7D60D146-D854-4647-A238-2BA9CC9BB044}"/>
          </ac:spMkLst>
        </pc:spChg>
        <pc:spChg chg="add mod">
          <ac:chgData name="Camilo Beltran Montoya" userId="9dcd01be5ee7e1a3" providerId="LiveId" clId="{E86100A3-8A2A-493D-A124-44CEB3BA1631}" dt="2022-06-20T04:12:08.560" v="4622" actId="207"/>
          <ac:spMkLst>
            <pc:docMk/>
            <pc:sldMk cId="2490108273" sldId="274"/>
            <ac:spMk id="23" creationId="{7EA63777-085A-448A-B356-6F37745BFAB6}"/>
          </ac:spMkLst>
        </pc:spChg>
        <pc:spChg chg="add mod">
          <ac:chgData name="Camilo Beltran Montoya" userId="9dcd01be5ee7e1a3" providerId="LiveId" clId="{E86100A3-8A2A-493D-A124-44CEB3BA1631}" dt="2022-06-20T03:24:19.483" v="3789" actId="164"/>
          <ac:spMkLst>
            <pc:docMk/>
            <pc:sldMk cId="2490108273" sldId="274"/>
            <ac:spMk id="24" creationId="{6FE2213C-1E50-4CF7-8002-C5CC15C51536}"/>
          </ac:spMkLst>
        </pc:spChg>
        <pc:spChg chg="add mod">
          <ac:chgData name="Camilo Beltran Montoya" userId="9dcd01be5ee7e1a3" providerId="LiveId" clId="{E86100A3-8A2A-493D-A124-44CEB3BA1631}" dt="2022-06-20T03:24:19.483" v="3789" actId="164"/>
          <ac:spMkLst>
            <pc:docMk/>
            <pc:sldMk cId="2490108273" sldId="274"/>
            <ac:spMk id="26" creationId="{B74A6E5B-E117-4E93-B042-7FE77D0864FA}"/>
          </ac:spMkLst>
        </pc:spChg>
        <pc:grpChg chg="add del mod">
          <ac:chgData name="Camilo Beltran Montoya" userId="9dcd01be5ee7e1a3" providerId="LiveId" clId="{E86100A3-8A2A-493D-A124-44CEB3BA1631}" dt="2022-06-20T03:24:33.644" v="3793" actId="478"/>
          <ac:grpSpMkLst>
            <pc:docMk/>
            <pc:sldMk cId="2490108273" sldId="274"/>
            <ac:grpSpMk id="28" creationId="{E0B3F9CD-D6C5-4FB6-8A3F-E55788FDA7C0}"/>
          </ac:grpSpMkLst>
        </pc:grpChg>
        <pc:picChg chg="mod">
          <ac:chgData name="Camilo Beltran Montoya" userId="9dcd01be5ee7e1a3" providerId="LiveId" clId="{E86100A3-8A2A-493D-A124-44CEB3BA1631}" dt="2022-06-20T03:26:50.770" v="3875" actId="208"/>
          <ac:picMkLst>
            <pc:docMk/>
            <pc:sldMk cId="2490108273" sldId="274"/>
            <ac:picMk id="2" creationId="{00000000-0000-0000-0000-000000000000}"/>
          </ac:picMkLst>
        </pc:picChg>
        <pc:picChg chg="mod">
          <ac:chgData name="Camilo Beltran Montoya" userId="9dcd01be5ee7e1a3" providerId="LiveId" clId="{E86100A3-8A2A-493D-A124-44CEB3BA1631}" dt="2022-06-20T03:24:06.639" v="3786" actId="1076"/>
          <ac:picMkLst>
            <pc:docMk/>
            <pc:sldMk cId="2490108273" sldId="274"/>
            <ac:picMk id="7" creationId="{9DCA981C-4776-2E5A-B152-53F5D0C75A53}"/>
          </ac:picMkLst>
        </pc:picChg>
        <pc:picChg chg="mod">
          <ac:chgData name="Camilo Beltran Montoya" userId="9dcd01be5ee7e1a3" providerId="LiveId" clId="{E86100A3-8A2A-493D-A124-44CEB3BA1631}" dt="2022-06-20T03:24:06.639" v="3786" actId="1076"/>
          <ac:picMkLst>
            <pc:docMk/>
            <pc:sldMk cId="2490108273" sldId="274"/>
            <ac:picMk id="10" creationId="{9EC893AD-1EC5-CD3B-2C70-805CA97E1A86}"/>
          </ac:picMkLst>
        </pc:picChg>
        <pc:picChg chg="mod">
          <ac:chgData name="Camilo Beltran Montoya" userId="9dcd01be5ee7e1a3" providerId="LiveId" clId="{E86100A3-8A2A-493D-A124-44CEB3BA1631}" dt="2022-06-20T03:24:06.639" v="3786" actId="1076"/>
          <ac:picMkLst>
            <pc:docMk/>
            <pc:sldMk cId="2490108273" sldId="274"/>
            <ac:picMk id="11" creationId="{9810F6D6-0EBE-BC04-1924-FB11E80DD22B}"/>
          </ac:picMkLst>
        </pc:picChg>
        <pc:picChg chg="del">
          <ac:chgData name="Camilo Beltran Montoya" userId="9dcd01be5ee7e1a3" providerId="LiveId" clId="{E86100A3-8A2A-493D-A124-44CEB3BA1631}" dt="2022-06-20T03:12:12.133" v="3488" actId="478"/>
          <ac:picMkLst>
            <pc:docMk/>
            <pc:sldMk cId="2490108273" sldId="274"/>
            <ac:picMk id="15" creationId="{43BAA9D7-0538-8D23-D74D-3EF8C1BE60D4}"/>
          </ac:picMkLst>
        </pc:picChg>
        <pc:picChg chg="add del mod">
          <ac:chgData name="Camilo Beltran Montoya" userId="9dcd01be5ee7e1a3" providerId="LiveId" clId="{E86100A3-8A2A-493D-A124-44CEB3BA1631}" dt="2022-06-20T03:15:05.135" v="3587" actId="478"/>
          <ac:picMkLst>
            <pc:docMk/>
            <pc:sldMk cId="2490108273" sldId="274"/>
            <ac:picMk id="19" creationId="{74F19E4C-C74C-442A-A2F6-62B03C1337FC}"/>
          </ac:picMkLst>
        </pc:picChg>
        <pc:picChg chg="add del mod">
          <ac:chgData name="Camilo Beltran Montoya" userId="9dcd01be5ee7e1a3" providerId="LiveId" clId="{E86100A3-8A2A-493D-A124-44CEB3BA1631}" dt="2022-06-20T03:15:06.682" v="3588" actId="478"/>
          <ac:picMkLst>
            <pc:docMk/>
            <pc:sldMk cId="2490108273" sldId="274"/>
            <ac:picMk id="21" creationId="{C7234A75-3B68-4A06-B501-60F92F97F019}"/>
          </ac:picMkLst>
        </pc:picChg>
        <pc:picChg chg="add mod">
          <ac:chgData name="Camilo Beltran Montoya" userId="9dcd01be5ee7e1a3" providerId="LiveId" clId="{E86100A3-8A2A-493D-A124-44CEB3BA1631}" dt="2022-06-20T03:24:19.483" v="3789" actId="164"/>
          <ac:picMkLst>
            <pc:docMk/>
            <pc:sldMk cId="2490108273" sldId="274"/>
            <ac:picMk id="25" creationId="{4D298492-14C1-4DD7-801D-D5365C731923}"/>
          </ac:picMkLst>
        </pc:picChg>
        <pc:picChg chg="add mod">
          <ac:chgData name="Camilo Beltran Montoya" userId="9dcd01be5ee7e1a3" providerId="LiveId" clId="{E86100A3-8A2A-493D-A124-44CEB3BA1631}" dt="2022-06-20T03:24:19.483" v="3789" actId="164"/>
          <ac:picMkLst>
            <pc:docMk/>
            <pc:sldMk cId="2490108273" sldId="274"/>
            <ac:picMk id="27" creationId="{AA4EE4C6-24B4-461B-A70E-0F8A887D623F}"/>
          </ac:picMkLst>
        </pc:picChg>
      </pc:sldChg>
      <pc:sldChg chg="addSp delSp modSp mod">
        <pc:chgData name="Camilo Beltran Montoya" userId="9dcd01be5ee7e1a3" providerId="LiveId" clId="{E86100A3-8A2A-493D-A124-44CEB3BA1631}" dt="2022-06-20T04:44:49.276" v="5134" actId="113"/>
        <pc:sldMkLst>
          <pc:docMk/>
          <pc:sldMk cId="3940130491" sldId="276"/>
        </pc:sldMkLst>
        <pc:spChg chg="mod">
          <ac:chgData name="Camilo Beltran Montoya" userId="9dcd01be5ee7e1a3" providerId="LiveId" clId="{E86100A3-8A2A-493D-A124-44CEB3BA1631}" dt="2022-06-20T04:44:49.276" v="5134" actId="113"/>
          <ac:spMkLst>
            <pc:docMk/>
            <pc:sldMk cId="3940130491" sldId="276"/>
            <ac:spMk id="2" creationId="{16CAE4D8-B039-0649-BDEF-444210836B94}"/>
          </ac:spMkLst>
        </pc:spChg>
        <pc:spChg chg="mod">
          <ac:chgData name="Camilo Beltran Montoya" userId="9dcd01be5ee7e1a3" providerId="LiveId" clId="{E86100A3-8A2A-493D-A124-44CEB3BA1631}" dt="2022-06-20T04:40:24.430" v="5099" actId="1076"/>
          <ac:spMkLst>
            <pc:docMk/>
            <pc:sldMk cId="3940130491" sldId="276"/>
            <ac:spMk id="3" creationId="{0CE68BB7-DD3C-664A-AC9D-74A5FE280DD9}"/>
          </ac:spMkLst>
        </pc:spChg>
        <pc:spChg chg="add mod">
          <ac:chgData name="Camilo Beltran Montoya" userId="9dcd01be5ee7e1a3" providerId="LiveId" clId="{E86100A3-8A2A-493D-A124-44CEB3BA1631}" dt="2022-06-20T04:43:59.636" v="5129" actId="113"/>
          <ac:spMkLst>
            <pc:docMk/>
            <pc:sldMk cId="3940130491" sldId="276"/>
            <ac:spMk id="5" creationId="{264182FF-621F-4991-9A30-5687F669E68A}"/>
          </ac:spMkLst>
        </pc:spChg>
        <pc:spChg chg="add mod">
          <ac:chgData name="Camilo Beltran Montoya" userId="9dcd01be5ee7e1a3" providerId="LiveId" clId="{E86100A3-8A2A-493D-A124-44CEB3BA1631}" dt="2022-06-20T04:44:35.778" v="5132" actId="113"/>
          <ac:spMkLst>
            <pc:docMk/>
            <pc:sldMk cId="3940130491" sldId="276"/>
            <ac:spMk id="7" creationId="{BE3FB42A-2AF8-443A-9640-4A5BD7D8B7AB}"/>
          </ac:spMkLst>
        </pc:spChg>
        <pc:spChg chg="add mod">
          <ac:chgData name="Camilo Beltran Montoya" userId="9dcd01be5ee7e1a3" providerId="LiveId" clId="{E86100A3-8A2A-493D-A124-44CEB3BA1631}" dt="2022-06-20T04:44:23.774" v="5131" actId="113"/>
          <ac:spMkLst>
            <pc:docMk/>
            <pc:sldMk cId="3940130491" sldId="276"/>
            <ac:spMk id="9" creationId="{41059A9F-6B2F-4866-8AFC-C8792A9711E3}"/>
          </ac:spMkLst>
        </pc:spChg>
        <pc:spChg chg="add mod ord">
          <ac:chgData name="Camilo Beltran Montoya" userId="9dcd01be5ee7e1a3" providerId="LiveId" clId="{E86100A3-8A2A-493D-A124-44CEB3BA1631}" dt="2022-06-20T04:43:39.434" v="5125" actId="207"/>
          <ac:spMkLst>
            <pc:docMk/>
            <pc:sldMk cId="3940130491" sldId="276"/>
            <ac:spMk id="10" creationId="{EEFDCF92-65FA-41ED-B459-845F4533B6C9}"/>
          </ac:spMkLst>
        </pc:spChg>
        <pc:spChg chg="add mod ord">
          <ac:chgData name="Camilo Beltran Montoya" userId="9dcd01be5ee7e1a3" providerId="LiveId" clId="{E86100A3-8A2A-493D-A124-44CEB3BA1631}" dt="2022-06-20T04:43:46.087" v="5127" actId="207"/>
          <ac:spMkLst>
            <pc:docMk/>
            <pc:sldMk cId="3940130491" sldId="276"/>
            <ac:spMk id="11" creationId="{CFB2CC4E-E01C-4B13-92E9-B8349E4589CA}"/>
          </ac:spMkLst>
        </pc:spChg>
        <pc:spChg chg="add mod ord">
          <ac:chgData name="Camilo Beltran Montoya" userId="9dcd01be5ee7e1a3" providerId="LiveId" clId="{E86100A3-8A2A-493D-A124-44CEB3BA1631}" dt="2022-06-20T04:43:43.286" v="5126" actId="207"/>
          <ac:spMkLst>
            <pc:docMk/>
            <pc:sldMk cId="3940130491" sldId="276"/>
            <ac:spMk id="12" creationId="{45799544-1E3D-45D4-BB18-37FE05BEE347}"/>
          </ac:spMkLst>
        </pc:spChg>
        <pc:spChg chg="add mod ord">
          <ac:chgData name="Camilo Beltran Montoya" userId="9dcd01be5ee7e1a3" providerId="LiveId" clId="{E86100A3-8A2A-493D-A124-44CEB3BA1631}" dt="2022-06-20T04:43:49.435" v="5128" actId="207"/>
          <ac:spMkLst>
            <pc:docMk/>
            <pc:sldMk cId="3940130491" sldId="276"/>
            <ac:spMk id="13" creationId="{DD66770B-E788-46BF-B097-DCC35F56A1D4}"/>
          </ac:spMkLst>
        </pc:spChg>
        <pc:spChg chg="add mod">
          <ac:chgData name="Camilo Beltran Montoya" userId="9dcd01be5ee7e1a3" providerId="LiveId" clId="{E86100A3-8A2A-493D-A124-44CEB3BA1631}" dt="2022-06-20T04:37:02.894" v="5046" actId="1076"/>
          <ac:spMkLst>
            <pc:docMk/>
            <pc:sldMk cId="3940130491" sldId="276"/>
            <ac:spMk id="15" creationId="{C2E10A20-E5A4-426A-A5E1-7250F36404E6}"/>
          </ac:spMkLst>
        </pc:spChg>
        <pc:spChg chg="add mod">
          <ac:chgData name="Camilo Beltran Montoya" userId="9dcd01be5ee7e1a3" providerId="LiveId" clId="{E86100A3-8A2A-493D-A124-44CEB3BA1631}" dt="2022-06-20T04:37:40.857" v="5060" actId="14100"/>
          <ac:spMkLst>
            <pc:docMk/>
            <pc:sldMk cId="3940130491" sldId="276"/>
            <ac:spMk id="17" creationId="{32D38903-244C-440D-82EA-2E3657CD9AE4}"/>
          </ac:spMkLst>
        </pc:spChg>
        <pc:spChg chg="add mod">
          <ac:chgData name="Camilo Beltran Montoya" userId="9dcd01be5ee7e1a3" providerId="LiveId" clId="{E86100A3-8A2A-493D-A124-44CEB3BA1631}" dt="2022-06-20T04:38:22.180" v="5067" actId="1076"/>
          <ac:spMkLst>
            <pc:docMk/>
            <pc:sldMk cId="3940130491" sldId="276"/>
            <ac:spMk id="19" creationId="{7C7EB8B8-787F-404D-AC40-D59063AFCF7D}"/>
          </ac:spMkLst>
        </pc:spChg>
        <pc:spChg chg="add mod">
          <ac:chgData name="Camilo Beltran Montoya" userId="9dcd01be5ee7e1a3" providerId="LiveId" clId="{E86100A3-8A2A-493D-A124-44CEB3BA1631}" dt="2022-06-20T04:40:03.088" v="5095" actId="1076"/>
          <ac:spMkLst>
            <pc:docMk/>
            <pc:sldMk cId="3940130491" sldId="276"/>
            <ac:spMk id="21" creationId="{174A879A-41B6-4E73-8FE5-B5D2D8C457F9}"/>
          </ac:spMkLst>
        </pc:spChg>
        <pc:spChg chg="add del mod ord">
          <ac:chgData name="Camilo Beltran Montoya" userId="9dcd01be5ee7e1a3" providerId="LiveId" clId="{E86100A3-8A2A-493D-A124-44CEB3BA1631}" dt="2022-06-20T04:43:11.450" v="5124" actId="478"/>
          <ac:spMkLst>
            <pc:docMk/>
            <pc:sldMk cId="3940130491" sldId="276"/>
            <ac:spMk id="22" creationId="{289EF366-F089-49FE-8131-A2523441D4D9}"/>
          </ac:spMkLst>
        </pc:spChg>
      </pc:sldChg>
      <pc:sldChg chg="addSp delSp modSp mod">
        <pc:chgData name="Camilo Beltran Montoya" userId="9dcd01be5ee7e1a3" providerId="LiveId" clId="{E86100A3-8A2A-493D-A124-44CEB3BA1631}" dt="2022-06-20T05:22:47.780" v="5598" actId="693"/>
        <pc:sldMkLst>
          <pc:docMk/>
          <pc:sldMk cId="3815961371" sldId="277"/>
        </pc:sldMkLst>
        <pc:spChg chg="mod">
          <ac:chgData name="Camilo Beltran Montoya" userId="9dcd01be5ee7e1a3" providerId="LiveId" clId="{E86100A3-8A2A-493D-A124-44CEB3BA1631}" dt="2022-06-20T04:18:51.795" v="4746" actId="1036"/>
          <ac:spMkLst>
            <pc:docMk/>
            <pc:sldMk cId="3815961371" sldId="277"/>
            <ac:spMk id="2" creationId="{16CAE4D8-B039-0649-BDEF-444210836B94}"/>
          </ac:spMkLst>
        </pc:spChg>
        <pc:spChg chg="mod">
          <ac:chgData name="Camilo Beltran Montoya" userId="9dcd01be5ee7e1a3" providerId="LiveId" clId="{E86100A3-8A2A-493D-A124-44CEB3BA1631}" dt="2022-06-20T04:18:51.795" v="4746" actId="1036"/>
          <ac:spMkLst>
            <pc:docMk/>
            <pc:sldMk cId="3815961371" sldId="277"/>
            <ac:spMk id="3" creationId="{0CE68BB7-DD3C-664A-AC9D-74A5FE280DD9}"/>
          </ac:spMkLst>
        </pc:spChg>
        <pc:spChg chg="add mod">
          <ac:chgData name="Camilo Beltran Montoya" userId="9dcd01be5ee7e1a3" providerId="LiveId" clId="{E86100A3-8A2A-493D-A124-44CEB3BA1631}" dt="2022-06-20T04:18:51.795" v="4746" actId="1036"/>
          <ac:spMkLst>
            <pc:docMk/>
            <pc:sldMk cId="3815961371" sldId="277"/>
            <ac:spMk id="5" creationId="{0543E46E-994E-4EA9-BD24-463F3D30F9D4}"/>
          </ac:spMkLst>
        </pc:spChg>
        <pc:spChg chg="add mod">
          <ac:chgData name="Camilo Beltran Montoya" userId="9dcd01be5ee7e1a3" providerId="LiveId" clId="{E86100A3-8A2A-493D-A124-44CEB3BA1631}" dt="2022-06-20T04:18:51.795" v="4746" actId="1036"/>
          <ac:spMkLst>
            <pc:docMk/>
            <pc:sldMk cId="3815961371" sldId="277"/>
            <ac:spMk id="6" creationId="{D39572E0-D3CE-49FD-8A1E-86F970BE9A0E}"/>
          </ac:spMkLst>
        </pc:spChg>
        <pc:spChg chg="add mod">
          <ac:chgData name="Camilo Beltran Montoya" userId="9dcd01be5ee7e1a3" providerId="LiveId" clId="{E86100A3-8A2A-493D-A124-44CEB3BA1631}" dt="2022-06-20T04:18:51.795" v="4746" actId="1036"/>
          <ac:spMkLst>
            <pc:docMk/>
            <pc:sldMk cId="3815961371" sldId="277"/>
            <ac:spMk id="7" creationId="{3574EF58-B096-4534-99B3-BCE1EA226D3E}"/>
          </ac:spMkLst>
        </pc:spChg>
        <pc:spChg chg="add mod">
          <ac:chgData name="Camilo Beltran Montoya" userId="9dcd01be5ee7e1a3" providerId="LiveId" clId="{E86100A3-8A2A-493D-A124-44CEB3BA1631}" dt="2022-06-20T04:18:51.795" v="4746" actId="1036"/>
          <ac:spMkLst>
            <pc:docMk/>
            <pc:sldMk cId="3815961371" sldId="277"/>
            <ac:spMk id="8" creationId="{214F88DF-A834-40ED-A76E-35D9BFF4B061}"/>
          </ac:spMkLst>
        </pc:spChg>
        <pc:spChg chg="add mod">
          <ac:chgData name="Camilo Beltran Montoya" userId="9dcd01be5ee7e1a3" providerId="LiveId" clId="{E86100A3-8A2A-493D-A124-44CEB3BA1631}" dt="2022-06-20T04:18:51.795" v="4746" actId="1036"/>
          <ac:spMkLst>
            <pc:docMk/>
            <pc:sldMk cId="3815961371" sldId="277"/>
            <ac:spMk id="9" creationId="{3A67DE88-A18A-4ADE-9E69-213065A1964A}"/>
          </ac:spMkLst>
        </pc:spChg>
        <pc:spChg chg="add del mod">
          <ac:chgData name="Camilo Beltran Montoya" userId="9dcd01be5ee7e1a3" providerId="LiveId" clId="{E86100A3-8A2A-493D-A124-44CEB3BA1631}" dt="2022-06-20T03:45:57.528" v="4069" actId="478"/>
          <ac:spMkLst>
            <pc:docMk/>
            <pc:sldMk cId="3815961371" sldId="277"/>
            <ac:spMk id="10" creationId="{A2CBA3CE-17C2-4BB9-B150-386FB4AC98FB}"/>
          </ac:spMkLst>
        </pc:spChg>
        <pc:spChg chg="add del mod ord">
          <ac:chgData name="Camilo Beltran Montoya" userId="9dcd01be5ee7e1a3" providerId="LiveId" clId="{E86100A3-8A2A-493D-A124-44CEB3BA1631}" dt="2022-06-20T03:32:47.084" v="3967" actId="478"/>
          <ac:spMkLst>
            <pc:docMk/>
            <pc:sldMk cId="3815961371" sldId="277"/>
            <ac:spMk id="11" creationId="{5D4B2C61-DC7A-4F71-B3D9-620D67C73E30}"/>
          </ac:spMkLst>
        </pc:spChg>
        <pc:spChg chg="add mod">
          <ac:chgData name="Camilo Beltran Montoya" userId="9dcd01be5ee7e1a3" providerId="LiveId" clId="{E86100A3-8A2A-493D-A124-44CEB3BA1631}" dt="2022-06-20T04:18:51.795" v="4746" actId="1036"/>
          <ac:spMkLst>
            <pc:docMk/>
            <pc:sldMk cId="3815961371" sldId="277"/>
            <ac:spMk id="13" creationId="{F171C2B8-D59C-46BD-B3D5-93F279875962}"/>
          </ac:spMkLst>
        </pc:spChg>
        <pc:spChg chg="add mod">
          <ac:chgData name="Camilo Beltran Montoya" userId="9dcd01be5ee7e1a3" providerId="LiveId" clId="{E86100A3-8A2A-493D-A124-44CEB3BA1631}" dt="2022-06-20T04:18:51.795" v="4746" actId="1036"/>
          <ac:spMkLst>
            <pc:docMk/>
            <pc:sldMk cId="3815961371" sldId="277"/>
            <ac:spMk id="15" creationId="{21D2CE38-E2AF-4E21-8E24-F1EDFCE4893C}"/>
          </ac:spMkLst>
        </pc:spChg>
        <pc:spChg chg="add mod">
          <ac:chgData name="Camilo Beltran Montoya" userId="9dcd01be5ee7e1a3" providerId="LiveId" clId="{E86100A3-8A2A-493D-A124-44CEB3BA1631}" dt="2022-06-20T04:18:51.795" v="4746" actId="1036"/>
          <ac:spMkLst>
            <pc:docMk/>
            <pc:sldMk cId="3815961371" sldId="277"/>
            <ac:spMk id="17" creationId="{F12E1300-5BBE-4B29-BBA6-DD7BA92B6E42}"/>
          </ac:spMkLst>
        </pc:spChg>
        <pc:spChg chg="add mod">
          <ac:chgData name="Camilo Beltran Montoya" userId="9dcd01be5ee7e1a3" providerId="LiveId" clId="{E86100A3-8A2A-493D-A124-44CEB3BA1631}" dt="2022-06-20T04:18:51.795" v="4746" actId="1036"/>
          <ac:spMkLst>
            <pc:docMk/>
            <pc:sldMk cId="3815961371" sldId="277"/>
            <ac:spMk id="19" creationId="{699DA95E-03D4-4C16-82C1-7ACA0B91F1AB}"/>
          </ac:spMkLst>
        </pc:spChg>
        <pc:spChg chg="add del mod ord">
          <ac:chgData name="Camilo Beltran Montoya" userId="9dcd01be5ee7e1a3" providerId="LiveId" clId="{E86100A3-8A2A-493D-A124-44CEB3BA1631}" dt="2022-06-20T03:51:38.032" v="4185" actId="478"/>
          <ac:spMkLst>
            <pc:docMk/>
            <pc:sldMk cId="3815961371" sldId="277"/>
            <ac:spMk id="20" creationId="{4246A6BD-439D-429C-AE18-E7889A11441B}"/>
          </ac:spMkLst>
        </pc:spChg>
        <pc:spChg chg="add del mod">
          <ac:chgData name="Camilo Beltran Montoya" userId="9dcd01be5ee7e1a3" providerId="LiveId" clId="{E86100A3-8A2A-493D-A124-44CEB3BA1631}" dt="2022-06-20T04:18:51.795" v="4746" actId="1036"/>
          <ac:spMkLst>
            <pc:docMk/>
            <pc:sldMk cId="3815961371" sldId="277"/>
            <ac:spMk id="22" creationId="{F4D0F4A0-8942-44A9-A5B4-49815AE1582C}"/>
          </ac:spMkLst>
        </pc:spChg>
        <pc:spChg chg="add mod">
          <ac:chgData name="Camilo Beltran Montoya" userId="9dcd01be5ee7e1a3" providerId="LiveId" clId="{E86100A3-8A2A-493D-A124-44CEB3BA1631}" dt="2022-06-20T04:18:51.795" v="4746" actId="1036"/>
          <ac:spMkLst>
            <pc:docMk/>
            <pc:sldMk cId="3815961371" sldId="277"/>
            <ac:spMk id="24" creationId="{34370D29-2EE2-464B-989A-07F032D457CC}"/>
          </ac:spMkLst>
        </pc:spChg>
        <pc:spChg chg="add mod">
          <ac:chgData name="Camilo Beltran Montoya" userId="9dcd01be5ee7e1a3" providerId="LiveId" clId="{E86100A3-8A2A-493D-A124-44CEB3BA1631}" dt="2022-06-20T04:18:51.795" v="4746" actId="1036"/>
          <ac:spMkLst>
            <pc:docMk/>
            <pc:sldMk cId="3815961371" sldId="277"/>
            <ac:spMk id="26" creationId="{9CC8BAE7-315B-4016-988A-E21BAA85A35B}"/>
          </ac:spMkLst>
        </pc:spChg>
        <pc:spChg chg="add del mod ord">
          <ac:chgData name="Camilo Beltran Montoya" userId="9dcd01be5ee7e1a3" providerId="LiveId" clId="{E86100A3-8A2A-493D-A124-44CEB3BA1631}" dt="2022-06-20T04:00:12.662" v="4321" actId="478"/>
          <ac:spMkLst>
            <pc:docMk/>
            <pc:sldMk cId="3815961371" sldId="277"/>
            <ac:spMk id="32" creationId="{3C29E9F6-6D94-4E90-B9D0-D7CF7FDD7FF1}"/>
          </ac:spMkLst>
        </pc:spChg>
        <pc:spChg chg="add del mod">
          <ac:chgData name="Camilo Beltran Montoya" userId="9dcd01be5ee7e1a3" providerId="LiveId" clId="{E86100A3-8A2A-493D-A124-44CEB3BA1631}" dt="2022-06-20T03:56:54.439" v="4275"/>
          <ac:spMkLst>
            <pc:docMk/>
            <pc:sldMk cId="3815961371" sldId="277"/>
            <ac:spMk id="33" creationId="{7FF455B4-96DB-401E-B48C-6AD1ECF7A358}"/>
          </ac:spMkLst>
        </pc:spChg>
        <pc:spChg chg="add del mod ord">
          <ac:chgData name="Camilo Beltran Montoya" userId="9dcd01be5ee7e1a3" providerId="LiveId" clId="{E86100A3-8A2A-493D-A124-44CEB3BA1631}" dt="2022-06-20T03:59:54.465" v="4315" actId="478"/>
          <ac:spMkLst>
            <pc:docMk/>
            <pc:sldMk cId="3815961371" sldId="277"/>
            <ac:spMk id="34" creationId="{F4231F5B-6220-4E50-BDC8-0D1D1DA924DF}"/>
          </ac:spMkLst>
        </pc:spChg>
        <pc:spChg chg="add del mod ord">
          <ac:chgData name="Camilo Beltran Montoya" userId="9dcd01be5ee7e1a3" providerId="LiveId" clId="{E86100A3-8A2A-493D-A124-44CEB3BA1631}" dt="2022-06-20T04:00:03.383" v="4318" actId="478"/>
          <ac:spMkLst>
            <pc:docMk/>
            <pc:sldMk cId="3815961371" sldId="277"/>
            <ac:spMk id="35" creationId="{BC47F65A-BC2F-4946-ADF4-DCD340338A56}"/>
          </ac:spMkLst>
        </pc:spChg>
        <pc:spChg chg="add del mod ord">
          <ac:chgData name="Camilo Beltran Montoya" userId="9dcd01be5ee7e1a3" providerId="LiveId" clId="{E86100A3-8A2A-493D-A124-44CEB3BA1631}" dt="2022-06-20T03:59:56.723" v="4316" actId="478"/>
          <ac:spMkLst>
            <pc:docMk/>
            <pc:sldMk cId="3815961371" sldId="277"/>
            <ac:spMk id="36" creationId="{D8B8C148-929D-4E72-A94C-A0B72750EB44}"/>
          </ac:spMkLst>
        </pc:spChg>
        <pc:spChg chg="add del">
          <ac:chgData name="Camilo Beltran Montoya" userId="9dcd01be5ee7e1a3" providerId="LiveId" clId="{E86100A3-8A2A-493D-A124-44CEB3BA1631}" dt="2022-06-20T04:03:46.218" v="4383" actId="478"/>
          <ac:spMkLst>
            <pc:docMk/>
            <pc:sldMk cId="3815961371" sldId="277"/>
            <ac:spMk id="41" creationId="{2DBD2BDC-95F2-48D9-976D-83B11A0630F9}"/>
          </ac:spMkLst>
        </pc:spChg>
        <pc:spChg chg="add del mod ord">
          <ac:chgData name="Camilo Beltran Montoya" userId="9dcd01be5ee7e1a3" providerId="LiveId" clId="{E86100A3-8A2A-493D-A124-44CEB3BA1631}" dt="2022-06-20T04:04:49.985" v="4493" actId="478"/>
          <ac:spMkLst>
            <pc:docMk/>
            <pc:sldMk cId="3815961371" sldId="277"/>
            <ac:spMk id="42" creationId="{FF577372-6CBE-49AF-8B96-4920F9E55EBC}"/>
          </ac:spMkLst>
        </pc:spChg>
        <pc:cxnChg chg="add mod">
          <ac:chgData name="Camilo Beltran Montoya" userId="9dcd01be5ee7e1a3" providerId="LiveId" clId="{E86100A3-8A2A-493D-A124-44CEB3BA1631}" dt="2022-06-20T04:18:51.795" v="4746" actId="1036"/>
          <ac:cxnSpMkLst>
            <pc:docMk/>
            <pc:sldMk cId="3815961371" sldId="277"/>
            <ac:cxnSpMk id="28" creationId="{9C876E15-2AA8-4D0B-B6FF-7D3C5AA9CC88}"/>
          </ac:cxnSpMkLst>
        </pc:cxnChg>
        <pc:cxnChg chg="add mod">
          <ac:chgData name="Camilo Beltran Montoya" userId="9dcd01be5ee7e1a3" providerId="LiveId" clId="{E86100A3-8A2A-493D-A124-44CEB3BA1631}" dt="2022-06-20T04:18:51.795" v="4746" actId="1036"/>
          <ac:cxnSpMkLst>
            <pc:docMk/>
            <pc:sldMk cId="3815961371" sldId="277"/>
            <ac:cxnSpMk id="29" creationId="{3FAD6CBF-2B7F-4414-B5C6-A45A151FB7D1}"/>
          </ac:cxnSpMkLst>
        </pc:cxnChg>
        <pc:cxnChg chg="add mod">
          <ac:chgData name="Camilo Beltran Montoya" userId="9dcd01be5ee7e1a3" providerId="LiveId" clId="{E86100A3-8A2A-493D-A124-44CEB3BA1631}" dt="2022-06-20T04:18:51.795" v="4746" actId="1036"/>
          <ac:cxnSpMkLst>
            <pc:docMk/>
            <pc:sldMk cId="3815961371" sldId="277"/>
            <ac:cxnSpMk id="30" creationId="{665BD901-26A1-486C-BA85-C18DB57E6126}"/>
          </ac:cxnSpMkLst>
        </pc:cxnChg>
        <pc:cxnChg chg="add mod">
          <ac:chgData name="Camilo Beltran Montoya" userId="9dcd01be5ee7e1a3" providerId="LiveId" clId="{E86100A3-8A2A-493D-A124-44CEB3BA1631}" dt="2022-06-20T04:18:51.795" v="4746" actId="1036"/>
          <ac:cxnSpMkLst>
            <pc:docMk/>
            <pc:sldMk cId="3815961371" sldId="277"/>
            <ac:cxnSpMk id="31" creationId="{C41E0417-9C78-4FAA-B520-DB5CEDFA910E}"/>
          </ac:cxnSpMkLst>
        </pc:cxnChg>
        <pc:cxnChg chg="add mod">
          <ac:chgData name="Camilo Beltran Montoya" userId="9dcd01be5ee7e1a3" providerId="LiveId" clId="{E86100A3-8A2A-493D-A124-44CEB3BA1631}" dt="2022-06-20T05:22:47.780" v="5598" actId="693"/>
          <ac:cxnSpMkLst>
            <pc:docMk/>
            <pc:sldMk cId="3815961371" sldId="277"/>
            <ac:cxnSpMk id="38" creationId="{2992A26F-BC31-454D-B5E3-A3149241556C}"/>
          </ac:cxnSpMkLst>
        </pc:cxnChg>
        <pc:cxnChg chg="add mod">
          <ac:chgData name="Camilo Beltran Montoya" userId="9dcd01be5ee7e1a3" providerId="LiveId" clId="{E86100A3-8A2A-493D-A124-44CEB3BA1631}" dt="2022-06-20T05:22:47.780" v="5598" actId="693"/>
          <ac:cxnSpMkLst>
            <pc:docMk/>
            <pc:sldMk cId="3815961371" sldId="277"/>
            <ac:cxnSpMk id="40" creationId="{13FDCB4A-C00C-4459-B402-9CC33A0CF0D2}"/>
          </ac:cxnSpMkLst>
        </pc:cxnChg>
      </pc:sldChg>
      <pc:sldChg chg="addSp delSp modSp mod">
        <pc:chgData name="Camilo Beltran Montoya" userId="9dcd01be5ee7e1a3" providerId="LiveId" clId="{E86100A3-8A2A-493D-A124-44CEB3BA1631}" dt="2022-06-20T05:09:20.679" v="5427" actId="1035"/>
        <pc:sldMkLst>
          <pc:docMk/>
          <pc:sldMk cId="1498154517" sldId="278"/>
        </pc:sldMkLst>
        <pc:spChg chg="mod">
          <ac:chgData name="Camilo Beltran Montoya" userId="9dcd01be5ee7e1a3" providerId="LiveId" clId="{E86100A3-8A2A-493D-A124-44CEB3BA1631}" dt="2022-06-20T05:09:20.679" v="5427" actId="1035"/>
          <ac:spMkLst>
            <pc:docMk/>
            <pc:sldMk cId="1498154517" sldId="278"/>
            <ac:spMk id="2" creationId="{16CAE4D8-B039-0649-BDEF-444210836B94}"/>
          </ac:spMkLst>
        </pc:spChg>
        <pc:spChg chg="mod">
          <ac:chgData name="Camilo Beltran Montoya" userId="9dcd01be5ee7e1a3" providerId="LiveId" clId="{E86100A3-8A2A-493D-A124-44CEB3BA1631}" dt="2022-06-20T05:09:20.679" v="5427" actId="1035"/>
          <ac:spMkLst>
            <pc:docMk/>
            <pc:sldMk cId="1498154517" sldId="278"/>
            <ac:spMk id="3" creationId="{0CE68BB7-DD3C-664A-AC9D-74A5FE280DD9}"/>
          </ac:spMkLst>
        </pc:spChg>
        <pc:spChg chg="add mod">
          <ac:chgData name="Camilo Beltran Montoya" userId="9dcd01be5ee7e1a3" providerId="LiveId" clId="{E86100A3-8A2A-493D-A124-44CEB3BA1631}" dt="2022-06-20T05:09:20.679" v="5427" actId="1035"/>
          <ac:spMkLst>
            <pc:docMk/>
            <pc:sldMk cId="1498154517" sldId="278"/>
            <ac:spMk id="5" creationId="{E76B5472-2E29-4599-83D6-955A0E0AC531}"/>
          </ac:spMkLst>
        </pc:spChg>
        <pc:spChg chg="add mod">
          <ac:chgData name="Camilo Beltran Montoya" userId="9dcd01be5ee7e1a3" providerId="LiveId" clId="{E86100A3-8A2A-493D-A124-44CEB3BA1631}" dt="2022-06-20T05:09:20.679" v="5427" actId="1035"/>
          <ac:spMkLst>
            <pc:docMk/>
            <pc:sldMk cId="1498154517" sldId="278"/>
            <ac:spMk id="7" creationId="{20C389CC-32C1-44FD-820C-97BFB18232E4}"/>
          </ac:spMkLst>
        </pc:spChg>
        <pc:spChg chg="add mod">
          <ac:chgData name="Camilo Beltran Montoya" userId="9dcd01be5ee7e1a3" providerId="LiveId" clId="{E86100A3-8A2A-493D-A124-44CEB3BA1631}" dt="2022-06-20T05:09:20.679" v="5427" actId="1035"/>
          <ac:spMkLst>
            <pc:docMk/>
            <pc:sldMk cId="1498154517" sldId="278"/>
            <ac:spMk id="9" creationId="{5A0FB22F-C0F6-490F-9613-88A4E828B8D2}"/>
          </ac:spMkLst>
        </pc:spChg>
        <pc:spChg chg="add mod">
          <ac:chgData name="Camilo Beltran Montoya" userId="9dcd01be5ee7e1a3" providerId="LiveId" clId="{E86100A3-8A2A-493D-A124-44CEB3BA1631}" dt="2022-06-20T05:09:20.679" v="5427" actId="1035"/>
          <ac:spMkLst>
            <pc:docMk/>
            <pc:sldMk cId="1498154517" sldId="278"/>
            <ac:spMk id="11" creationId="{4D58045B-BEE0-47BA-B0E3-56D85271C3CF}"/>
          </ac:spMkLst>
        </pc:spChg>
        <pc:spChg chg="add del mod">
          <ac:chgData name="Camilo Beltran Montoya" userId="9dcd01be5ee7e1a3" providerId="LiveId" clId="{E86100A3-8A2A-493D-A124-44CEB3BA1631}" dt="2022-06-20T04:27:26.757" v="4836" actId="478"/>
          <ac:spMkLst>
            <pc:docMk/>
            <pc:sldMk cId="1498154517" sldId="278"/>
            <ac:spMk id="13" creationId="{873EDD39-81E4-462B-BC05-19B1AABA5D27}"/>
          </ac:spMkLst>
        </pc:spChg>
        <pc:spChg chg="add mod">
          <ac:chgData name="Camilo Beltran Montoya" userId="9dcd01be5ee7e1a3" providerId="LiveId" clId="{E86100A3-8A2A-493D-A124-44CEB3BA1631}" dt="2022-06-20T05:09:20.679" v="5427" actId="1035"/>
          <ac:spMkLst>
            <pc:docMk/>
            <pc:sldMk cId="1498154517" sldId="278"/>
            <ac:spMk id="14" creationId="{6B8B488B-ECE8-421E-92F9-3B0D40E638B6}"/>
          </ac:spMkLst>
        </pc:spChg>
        <pc:spChg chg="add mod">
          <ac:chgData name="Camilo Beltran Montoya" userId="9dcd01be5ee7e1a3" providerId="LiveId" clId="{E86100A3-8A2A-493D-A124-44CEB3BA1631}" dt="2022-06-20T05:09:20.679" v="5427" actId="1035"/>
          <ac:spMkLst>
            <pc:docMk/>
            <pc:sldMk cId="1498154517" sldId="278"/>
            <ac:spMk id="15" creationId="{45B39BD6-C8E2-4BD7-A06F-D63BF6615329}"/>
          </ac:spMkLst>
        </pc:spChg>
        <pc:spChg chg="add del mod">
          <ac:chgData name="Camilo Beltran Montoya" userId="9dcd01be5ee7e1a3" providerId="LiveId" clId="{E86100A3-8A2A-493D-A124-44CEB3BA1631}" dt="2022-06-20T04:27:33.260" v="4838" actId="478"/>
          <ac:spMkLst>
            <pc:docMk/>
            <pc:sldMk cId="1498154517" sldId="278"/>
            <ac:spMk id="16" creationId="{2AEAD4E5-9399-4BE3-AE63-4C017BB8C212}"/>
          </ac:spMkLst>
        </pc:spChg>
        <pc:spChg chg="add mod">
          <ac:chgData name="Camilo Beltran Montoya" userId="9dcd01be5ee7e1a3" providerId="LiveId" clId="{E86100A3-8A2A-493D-A124-44CEB3BA1631}" dt="2022-06-20T05:09:20.679" v="5427" actId="1035"/>
          <ac:spMkLst>
            <pc:docMk/>
            <pc:sldMk cId="1498154517" sldId="278"/>
            <ac:spMk id="17" creationId="{F6BE71E3-0FAB-4D79-8B39-26E292ED1EB4}"/>
          </ac:spMkLst>
        </pc:spChg>
        <pc:spChg chg="add mod">
          <ac:chgData name="Camilo Beltran Montoya" userId="9dcd01be5ee7e1a3" providerId="LiveId" clId="{E86100A3-8A2A-493D-A124-44CEB3BA1631}" dt="2022-06-20T05:09:20.679" v="5427" actId="1035"/>
          <ac:spMkLst>
            <pc:docMk/>
            <pc:sldMk cId="1498154517" sldId="278"/>
            <ac:spMk id="19" creationId="{12BF516E-44C8-448A-A85D-982F94BB985E}"/>
          </ac:spMkLst>
        </pc:spChg>
        <pc:spChg chg="add del">
          <ac:chgData name="Camilo Beltran Montoya" userId="9dcd01be5ee7e1a3" providerId="LiveId" clId="{E86100A3-8A2A-493D-A124-44CEB3BA1631}" dt="2022-06-20T04:28:42.840" v="4895" actId="478"/>
          <ac:spMkLst>
            <pc:docMk/>
            <pc:sldMk cId="1498154517" sldId="278"/>
            <ac:spMk id="20" creationId="{90356F70-6025-4AB4-A09F-FA4FA59C83E1}"/>
          </ac:spMkLst>
        </pc:spChg>
        <pc:spChg chg="add mod ord">
          <ac:chgData name="Camilo Beltran Montoya" userId="9dcd01be5ee7e1a3" providerId="LiveId" clId="{E86100A3-8A2A-493D-A124-44CEB3BA1631}" dt="2022-06-20T05:09:20.679" v="5427" actId="1035"/>
          <ac:spMkLst>
            <pc:docMk/>
            <pc:sldMk cId="1498154517" sldId="278"/>
            <ac:spMk id="21" creationId="{B4801DC2-4500-4D3B-8329-7D568782AAE6}"/>
          </ac:spMkLst>
        </pc:spChg>
      </pc:sldChg>
      <pc:sldChg chg="modSp mod">
        <pc:chgData name="Camilo Beltran Montoya" userId="9dcd01be5ee7e1a3" providerId="LiveId" clId="{E86100A3-8A2A-493D-A124-44CEB3BA1631}" dt="2022-06-20T04:47:46.946" v="5153" actId="1076"/>
        <pc:sldMkLst>
          <pc:docMk/>
          <pc:sldMk cId="3674993623" sldId="279"/>
        </pc:sldMkLst>
        <pc:spChg chg="mod">
          <ac:chgData name="Camilo Beltran Montoya" userId="9dcd01be5ee7e1a3" providerId="LiveId" clId="{E86100A3-8A2A-493D-A124-44CEB3BA1631}" dt="2022-06-20T04:47:46.946" v="5153" actId="1076"/>
          <ac:spMkLst>
            <pc:docMk/>
            <pc:sldMk cId="3674993623" sldId="279"/>
            <ac:spMk id="2" creationId="{16CAE4D8-B039-0649-BDEF-444210836B94}"/>
          </ac:spMkLst>
        </pc:spChg>
        <pc:spChg chg="mod">
          <ac:chgData name="Camilo Beltran Montoya" userId="9dcd01be5ee7e1a3" providerId="LiveId" clId="{E86100A3-8A2A-493D-A124-44CEB3BA1631}" dt="2022-06-20T04:47:36.421" v="5150" actId="1076"/>
          <ac:spMkLst>
            <pc:docMk/>
            <pc:sldMk cId="3674993623" sldId="279"/>
            <ac:spMk id="3" creationId="{0CE68BB7-DD3C-664A-AC9D-74A5FE280DD9}"/>
          </ac:spMkLst>
        </pc:spChg>
      </pc:sldChg>
      <pc:sldChg chg="addSp modSp mod">
        <pc:chgData name="Camilo Beltran Montoya" userId="9dcd01be5ee7e1a3" providerId="LiveId" clId="{E86100A3-8A2A-493D-A124-44CEB3BA1631}" dt="2022-06-20T05:07:09.050" v="5403" actId="1076"/>
        <pc:sldMkLst>
          <pc:docMk/>
          <pc:sldMk cId="278421988" sldId="280"/>
        </pc:sldMkLst>
        <pc:spChg chg="mod">
          <ac:chgData name="Camilo Beltran Montoya" userId="9dcd01be5ee7e1a3" providerId="LiveId" clId="{E86100A3-8A2A-493D-A124-44CEB3BA1631}" dt="2022-06-20T05:07:09.050" v="5403" actId="1076"/>
          <ac:spMkLst>
            <pc:docMk/>
            <pc:sldMk cId="278421988" sldId="280"/>
            <ac:spMk id="3" creationId="{0CE68BB7-DD3C-664A-AC9D-74A5FE280DD9}"/>
          </ac:spMkLst>
        </pc:spChg>
        <pc:spChg chg="mod">
          <ac:chgData name="Camilo Beltran Montoya" userId="9dcd01be5ee7e1a3" providerId="LiveId" clId="{E86100A3-8A2A-493D-A124-44CEB3BA1631}" dt="2022-06-20T04:53:44.236" v="5217" actId="1035"/>
          <ac:spMkLst>
            <pc:docMk/>
            <pc:sldMk cId="278421988" sldId="280"/>
            <ac:spMk id="5" creationId="{3879AFE8-8948-8E27-B1D9-CC408B625368}"/>
          </ac:spMkLst>
        </pc:spChg>
        <pc:spChg chg="add mod ord">
          <ac:chgData name="Camilo Beltran Montoya" userId="9dcd01be5ee7e1a3" providerId="LiveId" clId="{E86100A3-8A2A-493D-A124-44CEB3BA1631}" dt="2022-06-20T04:53:44.236" v="5217" actId="1035"/>
          <ac:spMkLst>
            <pc:docMk/>
            <pc:sldMk cId="278421988" sldId="280"/>
            <ac:spMk id="6" creationId="{D3197F27-F36F-4F3E-B128-161DC8610F2A}"/>
          </ac:spMkLst>
        </pc:spChg>
        <pc:picChg chg="mod ord modCrop">
          <ac:chgData name="Camilo Beltran Montoya" userId="9dcd01be5ee7e1a3" providerId="LiveId" clId="{E86100A3-8A2A-493D-A124-44CEB3BA1631}" dt="2022-06-20T05:06:52.266" v="5401" actId="1076"/>
          <ac:picMkLst>
            <pc:docMk/>
            <pc:sldMk cId="278421988" sldId="280"/>
            <ac:picMk id="2" creationId="{C3CBC870-6307-AFB7-E633-4150DE72D915}"/>
          </ac:picMkLst>
        </pc:picChg>
        <pc:picChg chg="mod ord">
          <ac:chgData name="Camilo Beltran Montoya" userId="9dcd01be5ee7e1a3" providerId="LiveId" clId="{E86100A3-8A2A-493D-A124-44CEB3BA1631}" dt="2022-06-20T04:54:09.126" v="5219" actId="1076"/>
          <ac:picMkLst>
            <pc:docMk/>
            <pc:sldMk cId="278421988" sldId="280"/>
            <ac:picMk id="4" creationId="{379197EC-2E4E-1F4D-0013-57CCF84EF24E}"/>
          </ac:picMkLst>
        </pc:picChg>
      </pc:sldChg>
      <pc:sldChg chg="addSp delSp modSp mod modCm">
        <pc:chgData name="Camilo Beltran Montoya" userId="9dcd01be5ee7e1a3" providerId="LiveId" clId="{E86100A3-8A2A-493D-A124-44CEB3BA1631}" dt="2022-06-20T05:19:31.275" v="5596" actId="1035"/>
        <pc:sldMkLst>
          <pc:docMk/>
          <pc:sldMk cId="1677034075" sldId="281"/>
        </pc:sldMkLst>
        <pc:spChg chg="mod">
          <ac:chgData name="Camilo Beltran Montoya" userId="9dcd01be5ee7e1a3" providerId="LiveId" clId="{E86100A3-8A2A-493D-A124-44CEB3BA1631}" dt="2022-06-20T05:19:31.275" v="5596" actId="1035"/>
          <ac:spMkLst>
            <pc:docMk/>
            <pc:sldMk cId="1677034075" sldId="281"/>
            <ac:spMk id="3" creationId="{0CE68BB7-DD3C-664A-AC9D-74A5FE280DD9}"/>
          </ac:spMkLst>
        </pc:spChg>
        <pc:spChg chg="mod">
          <ac:chgData name="Camilo Beltran Montoya" userId="9dcd01be5ee7e1a3" providerId="LiveId" clId="{E86100A3-8A2A-493D-A124-44CEB3BA1631}" dt="2022-06-20T05:19:27.760" v="5590" actId="1076"/>
          <ac:spMkLst>
            <pc:docMk/>
            <pc:sldMk cId="1677034075" sldId="281"/>
            <ac:spMk id="5" creationId="{943C34FA-64A5-D3CC-DAC9-0B8BD10F8330}"/>
          </ac:spMkLst>
        </pc:spChg>
        <pc:spChg chg="add del mod ord">
          <ac:chgData name="Camilo Beltran Montoya" userId="9dcd01be5ee7e1a3" providerId="LiveId" clId="{E86100A3-8A2A-493D-A124-44CEB3BA1631}" dt="2022-06-20T05:14:37.789" v="5497" actId="478"/>
          <ac:spMkLst>
            <pc:docMk/>
            <pc:sldMk cId="1677034075" sldId="281"/>
            <ac:spMk id="6" creationId="{7057FBC5-66CD-4BB6-88B1-C1691B57EF99}"/>
          </ac:spMkLst>
        </pc:spChg>
        <pc:spChg chg="mod">
          <ac:chgData name="Camilo Beltran Montoya" userId="9dcd01be5ee7e1a3" providerId="LiveId" clId="{E86100A3-8A2A-493D-A124-44CEB3BA1631}" dt="2022-06-20T05:19:21.053" v="5589" actId="1076"/>
          <ac:spMkLst>
            <pc:docMk/>
            <pc:sldMk cId="1677034075" sldId="281"/>
            <ac:spMk id="8" creationId="{90FA09C2-7BC6-DE41-7A1A-AE4052591574}"/>
          </ac:spMkLst>
        </pc:spChg>
        <pc:spChg chg="add mod ord">
          <ac:chgData name="Camilo Beltran Montoya" userId="9dcd01be5ee7e1a3" providerId="LiveId" clId="{E86100A3-8A2A-493D-A124-44CEB3BA1631}" dt="2022-06-20T05:14:54.738" v="5502" actId="167"/>
          <ac:spMkLst>
            <pc:docMk/>
            <pc:sldMk cId="1677034075" sldId="281"/>
            <ac:spMk id="10" creationId="{5041EF79-24C9-438B-9346-C8BA98C4114F}"/>
          </ac:spMkLst>
        </pc:spChg>
        <pc:spChg chg="add mod ord">
          <ac:chgData name="Camilo Beltran Montoya" userId="9dcd01be5ee7e1a3" providerId="LiveId" clId="{E86100A3-8A2A-493D-A124-44CEB3BA1631}" dt="2022-06-20T05:17:05.766" v="5537" actId="1076"/>
          <ac:spMkLst>
            <pc:docMk/>
            <pc:sldMk cId="1677034075" sldId="281"/>
            <ac:spMk id="12" creationId="{1B73B718-E55D-46AF-89C7-C5D13540986A}"/>
          </ac:spMkLst>
        </pc:spChg>
        <pc:spChg chg="add mod">
          <ac:chgData name="Camilo Beltran Montoya" userId="9dcd01be5ee7e1a3" providerId="LiveId" clId="{E86100A3-8A2A-493D-A124-44CEB3BA1631}" dt="2022-06-20T05:17:11.519" v="5538" actId="1076"/>
          <ac:spMkLst>
            <pc:docMk/>
            <pc:sldMk cId="1677034075" sldId="281"/>
            <ac:spMk id="13" creationId="{7330C1CE-D266-4748-B98A-443D971CEB31}"/>
          </ac:spMkLst>
        </pc:spChg>
        <pc:spChg chg="add mod">
          <ac:chgData name="Camilo Beltran Montoya" userId="9dcd01be5ee7e1a3" providerId="LiveId" clId="{E86100A3-8A2A-493D-A124-44CEB3BA1631}" dt="2022-06-20T05:19:05.222" v="5572" actId="1037"/>
          <ac:spMkLst>
            <pc:docMk/>
            <pc:sldMk cId="1677034075" sldId="281"/>
            <ac:spMk id="15" creationId="{BDD933F9-453E-4616-BAAB-AFDAC3EF391D}"/>
          </ac:spMkLst>
        </pc:spChg>
        <pc:spChg chg="add mod">
          <ac:chgData name="Camilo Beltran Montoya" userId="9dcd01be5ee7e1a3" providerId="LiveId" clId="{E86100A3-8A2A-493D-A124-44CEB3BA1631}" dt="2022-06-20T05:19:11.745" v="5587" actId="1038"/>
          <ac:spMkLst>
            <pc:docMk/>
            <pc:sldMk cId="1677034075" sldId="281"/>
            <ac:spMk id="17" creationId="{12112BDC-1157-4023-80DB-46BB8C7CCBC3}"/>
          </ac:spMkLst>
        </pc:spChg>
        <pc:spChg chg="add mod">
          <ac:chgData name="Camilo Beltran Montoya" userId="9dcd01be5ee7e1a3" providerId="LiveId" clId="{E86100A3-8A2A-493D-A124-44CEB3BA1631}" dt="2022-06-20T05:18:58.503" v="5564" actId="571"/>
          <ac:spMkLst>
            <pc:docMk/>
            <pc:sldMk cId="1677034075" sldId="281"/>
            <ac:spMk id="18" creationId="{0D3D5F90-9905-42A2-9E2A-A75550A19BD8}"/>
          </ac:spMkLst>
        </pc:spChg>
        <pc:spChg chg="add mod">
          <ac:chgData name="Camilo Beltran Montoya" userId="9dcd01be5ee7e1a3" providerId="LiveId" clId="{E86100A3-8A2A-493D-A124-44CEB3BA1631}" dt="2022-06-20T05:18:58.503" v="5564" actId="571"/>
          <ac:spMkLst>
            <pc:docMk/>
            <pc:sldMk cId="1677034075" sldId="281"/>
            <ac:spMk id="19" creationId="{71895B8D-6485-4484-AB52-2AFA4B6C39CD}"/>
          </ac:spMkLst>
        </pc:spChg>
        <pc:picChg chg="mod">
          <ac:chgData name="Camilo Beltran Montoya" userId="9dcd01be5ee7e1a3" providerId="LiveId" clId="{E86100A3-8A2A-493D-A124-44CEB3BA1631}" dt="2022-06-20T05:15:19.143" v="5508" actId="1076"/>
          <ac:picMkLst>
            <pc:docMk/>
            <pc:sldMk cId="1677034075" sldId="281"/>
            <ac:picMk id="2" creationId="{00000000-0000-0000-0000-000000000000}"/>
          </ac:picMkLst>
        </pc:picChg>
        <pc:picChg chg="mod">
          <ac:chgData name="Camilo Beltran Montoya" userId="9dcd01be5ee7e1a3" providerId="LiveId" clId="{E86100A3-8A2A-493D-A124-44CEB3BA1631}" dt="2022-06-20T05:15:06.197" v="5505" actId="1076"/>
          <ac:picMkLst>
            <pc:docMk/>
            <pc:sldMk cId="1677034075" sldId="281"/>
            <ac:picMk id="4" creationId="{1947BC0E-75C6-813A-5AC9-896D9844983C}"/>
          </ac:picMkLst>
        </pc:picChg>
        <pc:picChg chg="mod">
          <ac:chgData name="Camilo Beltran Montoya" userId="9dcd01be5ee7e1a3" providerId="LiveId" clId="{E86100A3-8A2A-493D-A124-44CEB3BA1631}" dt="2022-06-20T05:15:08.547" v="5506" actId="1076"/>
          <ac:picMkLst>
            <pc:docMk/>
            <pc:sldMk cId="1677034075" sldId="281"/>
            <ac:picMk id="7" creationId="{00000000-0000-0000-0000-000000000000}"/>
          </ac:picMkLst>
        </pc:picChg>
        <pc:picChg chg="mod">
          <ac:chgData name="Camilo Beltran Montoya" userId="9dcd01be5ee7e1a3" providerId="LiveId" clId="{E86100A3-8A2A-493D-A124-44CEB3BA1631}" dt="2022-06-20T05:15:22.105" v="5509" actId="1076"/>
          <ac:picMkLst>
            <pc:docMk/>
            <pc:sldMk cId="1677034075" sldId="281"/>
            <ac:picMk id="9" creationId="{6197411A-35A4-946A-2E68-58384752C44A}"/>
          </ac:picMkLst>
        </pc:picChg>
        <pc:picChg chg="mod">
          <ac:chgData name="Camilo Beltran Montoya" userId="9dcd01be5ee7e1a3" providerId="LiveId" clId="{E86100A3-8A2A-493D-A124-44CEB3BA1631}" dt="2022-06-20T05:15:35.434" v="5512" actId="1076"/>
          <ac:picMkLst>
            <pc:docMk/>
            <pc:sldMk cId="1677034075" sldId="281"/>
            <ac:picMk id="1026" creationId="{00000000-0000-0000-0000-000000000000}"/>
          </ac:picMkLst>
        </pc:picChg>
      </pc:sldChg>
      <pc:sldChg chg="addSp delSp modSp mod">
        <pc:chgData name="Camilo Beltran Montoya" userId="9dcd01be5ee7e1a3" providerId="LiveId" clId="{E86100A3-8A2A-493D-A124-44CEB3BA1631}" dt="2022-06-20T05:06:25.043" v="5396" actId="1076"/>
        <pc:sldMkLst>
          <pc:docMk/>
          <pc:sldMk cId="1864842264" sldId="282"/>
        </pc:sldMkLst>
        <pc:spChg chg="mod">
          <ac:chgData name="Camilo Beltran Montoya" userId="9dcd01be5ee7e1a3" providerId="LiveId" clId="{E86100A3-8A2A-493D-A124-44CEB3BA1631}" dt="2022-06-20T05:06:25.043" v="5396" actId="1076"/>
          <ac:spMkLst>
            <pc:docMk/>
            <pc:sldMk cId="1864842264" sldId="282"/>
            <ac:spMk id="3" creationId="{0CE68BB7-DD3C-664A-AC9D-74A5FE280DD9}"/>
          </ac:spMkLst>
        </pc:spChg>
        <pc:spChg chg="mod">
          <ac:chgData name="Camilo Beltran Montoya" userId="9dcd01be5ee7e1a3" providerId="LiveId" clId="{E86100A3-8A2A-493D-A124-44CEB3BA1631}" dt="2022-06-20T05:05:43.294" v="5387" actId="1036"/>
          <ac:spMkLst>
            <pc:docMk/>
            <pc:sldMk cId="1864842264" sldId="282"/>
            <ac:spMk id="5" creationId="{30881965-D369-1B80-CAF9-96C28737D1C5}"/>
          </ac:spMkLst>
        </pc:spChg>
        <pc:spChg chg="add mod ord">
          <ac:chgData name="Camilo Beltran Montoya" userId="9dcd01be5ee7e1a3" providerId="LiveId" clId="{E86100A3-8A2A-493D-A124-44CEB3BA1631}" dt="2022-06-20T05:05:43.294" v="5387" actId="1036"/>
          <ac:spMkLst>
            <pc:docMk/>
            <pc:sldMk cId="1864842264" sldId="282"/>
            <ac:spMk id="6" creationId="{E9159589-5958-4B20-9C51-165248C228CB}"/>
          </ac:spMkLst>
        </pc:spChg>
        <pc:spChg chg="add mod">
          <ac:chgData name="Camilo Beltran Montoya" userId="9dcd01be5ee7e1a3" providerId="LiveId" clId="{E86100A3-8A2A-493D-A124-44CEB3BA1631}" dt="2022-06-20T05:06:14.328" v="5394" actId="14100"/>
          <ac:spMkLst>
            <pc:docMk/>
            <pc:sldMk cId="1864842264" sldId="282"/>
            <ac:spMk id="7" creationId="{98FC5BDF-BA4A-4F1D-83C8-B67C2CE1619C}"/>
          </ac:spMkLst>
        </pc:spChg>
        <pc:spChg chg="del">
          <ac:chgData name="Camilo Beltran Montoya" userId="9dcd01be5ee7e1a3" providerId="LiveId" clId="{E86100A3-8A2A-493D-A124-44CEB3BA1631}" dt="2022-06-20T04:54:16.613" v="5220" actId="478"/>
          <ac:spMkLst>
            <pc:docMk/>
            <pc:sldMk cId="1864842264" sldId="282"/>
            <ac:spMk id="8" creationId="{BBF9B205-DB2A-07D7-D3A1-1FD517793BBF}"/>
          </ac:spMkLst>
        </pc:spChg>
        <pc:picChg chg="mod">
          <ac:chgData name="Camilo Beltran Montoya" userId="9dcd01be5ee7e1a3" providerId="LiveId" clId="{E86100A3-8A2A-493D-A124-44CEB3BA1631}" dt="2022-06-20T05:05:51.215" v="5392" actId="1035"/>
          <ac:picMkLst>
            <pc:docMk/>
            <pc:sldMk cId="1864842264" sldId="282"/>
            <ac:picMk id="2" creationId="{C057BA07-F923-1863-47AD-3EFBCC6E7B67}"/>
          </ac:picMkLst>
        </pc:picChg>
        <pc:picChg chg="mod ord">
          <ac:chgData name="Camilo Beltran Montoya" userId="9dcd01be5ee7e1a3" providerId="LiveId" clId="{E86100A3-8A2A-493D-A124-44CEB3BA1631}" dt="2022-06-20T05:06:10.016" v="5393" actId="1076"/>
          <ac:picMkLst>
            <pc:docMk/>
            <pc:sldMk cId="1864842264" sldId="282"/>
            <ac:picMk id="4" creationId="{C63BEB20-BD59-F7A7-29B1-CA1064391DDD}"/>
          </ac:picMkLst>
        </pc:picChg>
      </pc:sldChg>
      <pc:sldChg chg="addSp delSp modSp mod">
        <pc:chgData name="Camilo Beltran Montoya" userId="9dcd01be5ee7e1a3" providerId="LiveId" clId="{E86100A3-8A2A-493D-A124-44CEB3BA1631}" dt="2022-06-20T03:04:10.849" v="3210" actId="1038"/>
        <pc:sldMkLst>
          <pc:docMk/>
          <pc:sldMk cId="1450532651" sldId="285"/>
        </pc:sldMkLst>
        <pc:spChg chg="del mod">
          <ac:chgData name="Camilo Beltran Montoya" userId="9dcd01be5ee7e1a3" providerId="LiveId" clId="{E86100A3-8A2A-493D-A124-44CEB3BA1631}" dt="2022-06-19T21:32:16.670" v="1751" actId="478"/>
          <ac:spMkLst>
            <pc:docMk/>
            <pc:sldMk cId="1450532651" sldId="285"/>
            <ac:spMk id="3" creationId="{0CE68BB7-DD3C-664A-AC9D-74A5FE280DD9}"/>
          </ac:spMkLst>
        </pc:spChg>
        <pc:spChg chg="add del mod topLvl">
          <ac:chgData name="Camilo Beltran Montoya" userId="9dcd01be5ee7e1a3" providerId="LiveId" clId="{E86100A3-8A2A-493D-A124-44CEB3BA1631}" dt="2022-06-19T21:14:46.463" v="1541" actId="478"/>
          <ac:spMkLst>
            <pc:docMk/>
            <pc:sldMk cId="1450532651" sldId="285"/>
            <ac:spMk id="4" creationId="{8F4DA500-55F4-43E6-848A-B5472ECD2AC6}"/>
          </ac:spMkLst>
        </pc:spChg>
        <pc:spChg chg="add del mod ord">
          <ac:chgData name="Camilo Beltran Montoya" userId="9dcd01be5ee7e1a3" providerId="LiveId" clId="{E86100A3-8A2A-493D-A124-44CEB3BA1631}" dt="2022-06-19T21:32:10.986" v="1749" actId="478"/>
          <ac:spMkLst>
            <pc:docMk/>
            <pc:sldMk cId="1450532651" sldId="285"/>
            <ac:spMk id="5" creationId="{126A6544-640A-42C3-857A-13342FC679A8}"/>
          </ac:spMkLst>
        </pc:spChg>
        <pc:spChg chg="mod topLvl">
          <ac:chgData name="Camilo Beltran Montoya" userId="9dcd01be5ee7e1a3" providerId="LiveId" clId="{E86100A3-8A2A-493D-A124-44CEB3BA1631}" dt="2022-06-20T03:03:59.847" v="3205" actId="1035"/>
          <ac:spMkLst>
            <pc:docMk/>
            <pc:sldMk cId="1450532651" sldId="285"/>
            <ac:spMk id="6" creationId="{4C833658-7E4A-4587-9FB5-1C6399B9DB1C}"/>
          </ac:spMkLst>
        </pc:spChg>
        <pc:spChg chg="del mod topLvl">
          <ac:chgData name="Camilo Beltran Montoya" userId="9dcd01be5ee7e1a3" providerId="LiveId" clId="{E86100A3-8A2A-493D-A124-44CEB3BA1631}" dt="2022-06-19T21:17:43.553" v="1551" actId="478"/>
          <ac:spMkLst>
            <pc:docMk/>
            <pc:sldMk cId="1450532651" sldId="285"/>
            <ac:spMk id="7" creationId="{4F6F783E-34A5-47D6-8F72-933FA3BFE85A}"/>
          </ac:spMkLst>
        </pc:spChg>
        <pc:spChg chg="mod topLvl">
          <ac:chgData name="Camilo Beltran Montoya" userId="9dcd01be5ee7e1a3" providerId="LiveId" clId="{E86100A3-8A2A-493D-A124-44CEB3BA1631}" dt="2022-06-20T03:03:59.847" v="3205" actId="1035"/>
          <ac:spMkLst>
            <pc:docMk/>
            <pc:sldMk cId="1450532651" sldId="285"/>
            <ac:spMk id="8" creationId="{15551553-E070-4CA7-B18F-6B56C747F81B}"/>
          </ac:spMkLst>
        </pc:spChg>
        <pc:spChg chg="del mod topLvl">
          <ac:chgData name="Camilo Beltran Montoya" userId="9dcd01be5ee7e1a3" providerId="LiveId" clId="{E86100A3-8A2A-493D-A124-44CEB3BA1631}" dt="2022-06-19T21:17:44.879" v="1552" actId="478"/>
          <ac:spMkLst>
            <pc:docMk/>
            <pc:sldMk cId="1450532651" sldId="285"/>
            <ac:spMk id="9" creationId="{66852BFE-DA55-4D77-BCA5-8C42F04EDEDB}"/>
          </ac:spMkLst>
        </pc:spChg>
        <pc:spChg chg="mod topLvl">
          <ac:chgData name="Camilo Beltran Montoya" userId="9dcd01be5ee7e1a3" providerId="LiveId" clId="{E86100A3-8A2A-493D-A124-44CEB3BA1631}" dt="2022-06-20T03:03:59.847" v="3205" actId="1035"/>
          <ac:spMkLst>
            <pc:docMk/>
            <pc:sldMk cId="1450532651" sldId="285"/>
            <ac:spMk id="10" creationId="{DC291221-EBA8-43F0-9059-12CF7AAF8C71}"/>
          </ac:spMkLst>
        </pc:spChg>
        <pc:spChg chg="del mod topLvl">
          <ac:chgData name="Camilo Beltran Montoya" userId="9dcd01be5ee7e1a3" providerId="LiveId" clId="{E86100A3-8A2A-493D-A124-44CEB3BA1631}" dt="2022-06-19T21:17:46.359" v="1553" actId="478"/>
          <ac:spMkLst>
            <pc:docMk/>
            <pc:sldMk cId="1450532651" sldId="285"/>
            <ac:spMk id="11" creationId="{0097F034-581C-4086-8F32-65E73958E186}"/>
          </ac:spMkLst>
        </pc:spChg>
        <pc:spChg chg="mod topLvl">
          <ac:chgData name="Camilo Beltran Montoya" userId="9dcd01be5ee7e1a3" providerId="LiveId" clId="{E86100A3-8A2A-493D-A124-44CEB3BA1631}" dt="2022-06-20T03:03:59.847" v="3205" actId="1035"/>
          <ac:spMkLst>
            <pc:docMk/>
            <pc:sldMk cId="1450532651" sldId="285"/>
            <ac:spMk id="12" creationId="{495823A5-7EA4-4BE1-8F3C-27EF74F27AD4}"/>
          </ac:spMkLst>
        </pc:spChg>
        <pc:spChg chg="del mod topLvl">
          <ac:chgData name="Camilo Beltran Montoya" userId="9dcd01be5ee7e1a3" providerId="LiveId" clId="{E86100A3-8A2A-493D-A124-44CEB3BA1631}" dt="2022-06-19T21:17:47.946" v="1554" actId="478"/>
          <ac:spMkLst>
            <pc:docMk/>
            <pc:sldMk cId="1450532651" sldId="285"/>
            <ac:spMk id="13" creationId="{807A6157-58E7-49B2-AE31-B6F8CF1C78AE}"/>
          </ac:spMkLst>
        </pc:spChg>
        <pc:spChg chg="mod topLvl">
          <ac:chgData name="Camilo Beltran Montoya" userId="9dcd01be5ee7e1a3" providerId="LiveId" clId="{E86100A3-8A2A-493D-A124-44CEB3BA1631}" dt="2022-06-20T03:03:59.847" v="3205" actId="1035"/>
          <ac:spMkLst>
            <pc:docMk/>
            <pc:sldMk cId="1450532651" sldId="285"/>
            <ac:spMk id="14" creationId="{DE5D381C-F908-4B7C-B62D-0DF1397F6D63}"/>
          </ac:spMkLst>
        </pc:spChg>
        <pc:spChg chg="del mod topLvl">
          <ac:chgData name="Camilo Beltran Montoya" userId="9dcd01be5ee7e1a3" providerId="LiveId" clId="{E86100A3-8A2A-493D-A124-44CEB3BA1631}" dt="2022-06-19T21:17:49.349" v="1555" actId="478"/>
          <ac:spMkLst>
            <pc:docMk/>
            <pc:sldMk cId="1450532651" sldId="285"/>
            <ac:spMk id="15" creationId="{2F03F236-32F7-40A4-BBD0-EEF4298FE0A3}"/>
          </ac:spMkLst>
        </pc:spChg>
        <pc:spChg chg="add del mod topLvl">
          <ac:chgData name="Camilo Beltran Montoya" userId="9dcd01be5ee7e1a3" providerId="LiveId" clId="{E86100A3-8A2A-493D-A124-44CEB3BA1631}" dt="2022-06-19T21:37:55.757" v="1803" actId="478"/>
          <ac:spMkLst>
            <pc:docMk/>
            <pc:sldMk cId="1450532651" sldId="285"/>
            <ac:spMk id="16" creationId="{FC168D1A-2C06-4526-840C-F74F30B6B847}"/>
          </ac:spMkLst>
        </pc:spChg>
        <pc:spChg chg="add mod topLvl">
          <ac:chgData name="Camilo Beltran Montoya" userId="9dcd01be5ee7e1a3" providerId="LiveId" clId="{E86100A3-8A2A-493D-A124-44CEB3BA1631}" dt="2022-06-20T03:03:59.847" v="3205" actId="1035"/>
          <ac:spMkLst>
            <pc:docMk/>
            <pc:sldMk cId="1450532651" sldId="285"/>
            <ac:spMk id="17" creationId="{1E64F819-9CFF-475F-BF84-3BFD8AFC294D}"/>
          </ac:spMkLst>
        </pc:spChg>
        <pc:spChg chg="add del mod">
          <ac:chgData name="Camilo Beltran Montoya" userId="9dcd01be5ee7e1a3" providerId="LiveId" clId="{E86100A3-8A2A-493D-A124-44CEB3BA1631}" dt="2022-06-19T21:32:18.896" v="1752" actId="478"/>
          <ac:spMkLst>
            <pc:docMk/>
            <pc:sldMk cId="1450532651" sldId="285"/>
            <ac:spMk id="20" creationId="{A5592225-7DB1-49BB-B077-31FC4CC31068}"/>
          </ac:spMkLst>
        </pc:spChg>
        <pc:spChg chg="add del mod">
          <ac:chgData name="Camilo Beltran Montoya" userId="9dcd01be5ee7e1a3" providerId="LiveId" clId="{E86100A3-8A2A-493D-A124-44CEB3BA1631}" dt="2022-06-20T03:03:59.847" v="3205" actId="1035"/>
          <ac:spMkLst>
            <pc:docMk/>
            <pc:sldMk cId="1450532651" sldId="285"/>
            <ac:spMk id="21" creationId="{3461EF55-63B8-4076-B132-77339578BE5E}"/>
          </ac:spMkLst>
        </pc:spChg>
        <pc:grpChg chg="del">
          <ac:chgData name="Camilo Beltran Montoya" userId="9dcd01be5ee7e1a3" providerId="LiveId" clId="{E86100A3-8A2A-493D-A124-44CEB3BA1631}" dt="2022-06-19T21:14:17.307" v="1538" actId="165"/>
          <ac:grpSpMkLst>
            <pc:docMk/>
            <pc:sldMk cId="1450532651" sldId="285"/>
            <ac:grpSpMk id="2" creationId="{13C71315-0930-440E-991B-9C99304514B7}"/>
          </ac:grpSpMkLst>
        </pc:grpChg>
        <pc:grpChg chg="add del mod">
          <ac:chgData name="Camilo Beltran Montoya" userId="9dcd01be5ee7e1a3" providerId="LiveId" clId="{E86100A3-8A2A-493D-A124-44CEB3BA1631}" dt="2022-06-19T21:37:54.044" v="1802" actId="165"/>
          <ac:grpSpMkLst>
            <pc:docMk/>
            <pc:sldMk cId="1450532651" sldId="285"/>
            <ac:grpSpMk id="18" creationId="{69144F1B-5C5A-4791-8EAE-A31C7ECE41FB}"/>
          </ac:grpSpMkLst>
        </pc:grpChg>
        <pc:picChg chg="add del mod modCrop">
          <ac:chgData name="Camilo Beltran Montoya" userId="9dcd01be5ee7e1a3" providerId="LiveId" clId="{E86100A3-8A2A-493D-A124-44CEB3BA1631}" dt="2022-06-20T03:04:10.849" v="3210" actId="1038"/>
          <ac:picMkLst>
            <pc:docMk/>
            <pc:sldMk cId="1450532651" sldId="285"/>
            <ac:picMk id="23" creationId="{9B44EDF8-35C2-45A7-ACFB-A47E76B4831A}"/>
          </ac:picMkLst>
        </pc:picChg>
        <pc:picChg chg="add del mod">
          <ac:chgData name="Camilo Beltran Montoya" userId="9dcd01be5ee7e1a3" providerId="LiveId" clId="{E86100A3-8A2A-493D-A124-44CEB3BA1631}" dt="2022-06-20T01:01:03.930" v="2413"/>
          <ac:picMkLst>
            <pc:docMk/>
            <pc:sldMk cId="1450532651" sldId="285"/>
            <ac:picMk id="25" creationId="{CCB7EA93-6C5E-4564-988B-A185C97C218D}"/>
          </ac:picMkLst>
        </pc:picChg>
      </pc:sldChg>
      <pc:sldChg chg="addSp delSp modSp mod">
        <pc:chgData name="Camilo Beltran Montoya" userId="9dcd01be5ee7e1a3" providerId="LiveId" clId="{E86100A3-8A2A-493D-A124-44CEB3BA1631}" dt="2022-06-20T06:14:56.817" v="6521" actId="1036"/>
        <pc:sldMkLst>
          <pc:docMk/>
          <pc:sldMk cId="1436789788" sldId="286"/>
        </pc:sldMkLst>
        <pc:spChg chg="del mod">
          <ac:chgData name="Camilo Beltran Montoya" userId="9dcd01be5ee7e1a3" providerId="LiveId" clId="{E86100A3-8A2A-493D-A124-44CEB3BA1631}" dt="2022-06-20T05:59:38.669" v="6188" actId="21"/>
          <ac:spMkLst>
            <pc:docMk/>
            <pc:sldMk cId="1436789788" sldId="286"/>
            <ac:spMk id="2" creationId="{0901CAB6-2CC3-870F-FB07-4056D94ECCCE}"/>
          </ac:spMkLst>
        </pc:spChg>
        <pc:spChg chg="add mod">
          <ac:chgData name="Camilo Beltran Montoya" userId="9dcd01be5ee7e1a3" providerId="LiveId" clId="{E86100A3-8A2A-493D-A124-44CEB3BA1631}" dt="2022-06-20T06:14:53.140" v="6517" actId="1036"/>
          <ac:spMkLst>
            <pc:docMk/>
            <pc:sldMk cId="1436789788" sldId="286"/>
            <ac:spMk id="4" creationId="{6B8C85AA-5C44-4B89-AF83-50DE4A2D9707}"/>
          </ac:spMkLst>
        </pc:spChg>
        <pc:spChg chg="mod">
          <ac:chgData name="Camilo Beltran Montoya" userId="9dcd01be5ee7e1a3" providerId="LiveId" clId="{E86100A3-8A2A-493D-A124-44CEB3BA1631}" dt="2022-06-20T06:14:56.817" v="6521" actId="1036"/>
          <ac:spMkLst>
            <pc:docMk/>
            <pc:sldMk cId="1436789788" sldId="286"/>
            <ac:spMk id="5" creationId="{E59E6950-F512-FA34-8535-F8E36D2E04EA}"/>
          </ac:spMkLst>
        </pc:spChg>
        <pc:spChg chg="add mod">
          <ac:chgData name="Camilo Beltran Montoya" userId="9dcd01be5ee7e1a3" providerId="LiveId" clId="{E86100A3-8A2A-493D-A124-44CEB3BA1631}" dt="2022-06-20T06:14:53.140" v="6517" actId="1036"/>
          <ac:spMkLst>
            <pc:docMk/>
            <pc:sldMk cId="1436789788" sldId="286"/>
            <ac:spMk id="6" creationId="{3DCC8ED4-1BDC-4152-A6F4-1BAA9B212F32}"/>
          </ac:spMkLst>
        </pc:spChg>
        <pc:spChg chg="add mod">
          <ac:chgData name="Camilo Beltran Montoya" userId="9dcd01be5ee7e1a3" providerId="LiveId" clId="{E86100A3-8A2A-493D-A124-44CEB3BA1631}" dt="2022-06-20T06:14:53.140" v="6517" actId="1036"/>
          <ac:spMkLst>
            <pc:docMk/>
            <pc:sldMk cId="1436789788" sldId="286"/>
            <ac:spMk id="7" creationId="{64809902-3619-41E5-A4D6-EFF820436C80}"/>
          </ac:spMkLst>
        </pc:spChg>
        <pc:spChg chg="add mod">
          <ac:chgData name="Camilo Beltran Montoya" userId="9dcd01be5ee7e1a3" providerId="LiveId" clId="{E86100A3-8A2A-493D-A124-44CEB3BA1631}" dt="2022-06-20T06:14:53.140" v="6517" actId="1036"/>
          <ac:spMkLst>
            <pc:docMk/>
            <pc:sldMk cId="1436789788" sldId="286"/>
            <ac:spMk id="8" creationId="{454DDB67-B6F2-47AD-BA69-F7F5C51E2B60}"/>
          </ac:spMkLst>
        </pc:spChg>
        <pc:spChg chg="add mod">
          <ac:chgData name="Camilo Beltran Montoya" userId="9dcd01be5ee7e1a3" providerId="LiveId" clId="{E86100A3-8A2A-493D-A124-44CEB3BA1631}" dt="2022-06-20T06:14:53.140" v="6517" actId="1036"/>
          <ac:spMkLst>
            <pc:docMk/>
            <pc:sldMk cId="1436789788" sldId="286"/>
            <ac:spMk id="9" creationId="{C2CB5392-A0D3-4444-A79C-A3913A9F4312}"/>
          </ac:spMkLst>
        </pc:spChg>
        <pc:spChg chg="add mod">
          <ac:chgData name="Camilo Beltran Montoya" userId="9dcd01be5ee7e1a3" providerId="LiveId" clId="{E86100A3-8A2A-493D-A124-44CEB3BA1631}" dt="2022-06-20T06:14:53.140" v="6517" actId="1036"/>
          <ac:spMkLst>
            <pc:docMk/>
            <pc:sldMk cId="1436789788" sldId="286"/>
            <ac:spMk id="10" creationId="{990CA645-6EAB-4DD2-933A-DC7ECCE58415}"/>
          </ac:spMkLst>
        </pc:spChg>
        <pc:spChg chg="add mod">
          <ac:chgData name="Camilo Beltran Montoya" userId="9dcd01be5ee7e1a3" providerId="LiveId" clId="{E86100A3-8A2A-493D-A124-44CEB3BA1631}" dt="2022-06-20T06:14:53.140" v="6517" actId="1036"/>
          <ac:spMkLst>
            <pc:docMk/>
            <pc:sldMk cId="1436789788" sldId="286"/>
            <ac:spMk id="11" creationId="{70B319AE-C473-4E70-AE16-2EF52A1EAEC0}"/>
          </ac:spMkLst>
        </pc:spChg>
        <pc:spChg chg="add mod">
          <ac:chgData name="Camilo Beltran Montoya" userId="9dcd01be5ee7e1a3" providerId="LiveId" clId="{E86100A3-8A2A-493D-A124-44CEB3BA1631}" dt="2022-06-20T06:14:53.140" v="6517" actId="1036"/>
          <ac:spMkLst>
            <pc:docMk/>
            <pc:sldMk cId="1436789788" sldId="286"/>
            <ac:spMk id="12" creationId="{B2DD0A0A-D0D0-4E5B-8BF9-EF0128BEEFA9}"/>
          </ac:spMkLst>
        </pc:spChg>
        <pc:spChg chg="add del mod">
          <ac:chgData name="Camilo Beltran Montoya" userId="9dcd01be5ee7e1a3" providerId="LiveId" clId="{E86100A3-8A2A-493D-A124-44CEB3BA1631}" dt="2022-06-20T05:59:25.054" v="6184" actId="478"/>
          <ac:spMkLst>
            <pc:docMk/>
            <pc:sldMk cId="1436789788" sldId="286"/>
            <ac:spMk id="13" creationId="{4B592F83-22E6-4FD8-B1A9-50E7383B4C75}"/>
          </ac:spMkLst>
        </pc:spChg>
        <pc:spChg chg="add del mod">
          <ac:chgData name="Camilo Beltran Montoya" userId="9dcd01be5ee7e1a3" providerId="LiveId" clId="{E86100A3-8A2A-493D-A124-44CEB3BA1631}" dt="2022-06-20T05:59:33.846" v="6187" actId="478"/>
          <ac:spMkLst>
            <pc:docMk/>
            <pc:sldMk cId="1436789788" sldId="286"/>
            <ac:spMk id="14" creationId="{4FE8F78E-C469-4826-94BE-F5E73A8F72BF}"/>
          </ac:spMkLst>
        </pc:spChg>
        <pc:spChg chg="add del mod">
          <ac:chgData name="Camilo Beltran Montoya" userId="9dcd01be5ee7e1a3" providerId="LiveId" clId="{E86100A3-8A2A-493D-A124-44CEB3BA1631}" dt="2022-06-20T05:59:27.870" v="6185" actId="478"/>
          <ac:spMkLst>
            <pc:docMk/>
            <pc:sldMk cId="1436789788" sldId="286"/>
            <ac:spMk id="15" creationId="{5DDF208C-0311-4F8B-9B38-C908E14F7A12}"/>
          </ac:spMkLst>
        </pc:spChg>
        <pc:spChg chg="add del mod">
          <ac:chgData name="Camilo Beltran Montoya" userId="9dcd01be5ee7e1a3" providerId="LiveId" clId="{E86100A3-8A2A-493D-A124-44CEB3BA1631}" dt="2022-06-20T05:59:40.874" v="6189" actId="478"/>
          <ac:spMkLst>
            <pc:docMk/>
            <pc:sldMk cId="1436789788" sldId="286"/>
            <ac:spMk id="16" creationId="{A91146FB-284B-4426-9CBB-6C821E0C3409}"/>
          </ac:spMkLst>
        </pc:spChg>
        <pc:spChg chg="add del mod">
          <ac:chgData name="Camilo Beltran Montoya" userId="9dcd01be5ee7e1a3" providerId="LiveId" clId="{E86100A3-8A2A-493D-A124-44CEB3BA1631}" dt="2022-06-20T05:59:42.507" v="6190" actId="478"/>
          <ac:spMkLst>
            <pc:docMk/>
            <pc:sldMk cId="1436789788" sldId="286"/>
            <ac:spMk id="17" creationId="{11F27B6F-CB2F-4486-A97B-6430B52F6DEB}"/>
          </ac:spMkLst>
        </pc:spChg>
        <pc:spChg chg="add del mod">
          <ac:chgData name="Camilo Beltran Montoya" userId="9dcd01be5ee7e1a3" providerId="LiveId" clId="{E86100A3-8A2A-493D-A124-44CEB3BA1631}" dt="2022-06-20T05:59:30.350" v="6186" actId="478"/>
          <ac:spMkLst>
            <pc:docMk/>
            <pc:sldMk cId="1436789788" sldId="286"/>
            <ac:spMk id="18" creationId="{A775623B-5AEF-4932-B673-BC0FE198FF49}"/>
          </ac:spMkLst>
        </pc:spChg>
        <pc:spChg chg="add del mod">
          <ac:chgData name="Camilo Beltran Montoya" userId="9dcd01be5ee7e1a3" providerId="LiveId" clId="{E86100A3-8A2A-493D-A124-44CEB3BA1631}" dt="2022-06-20T05:59:44.352" v="6191" actId="478"/>
          <ac:spMkLst>
            <pc:docMk/>
            <pc:sldMk cId="1436789788" sldId="286"/>
            <ac:spMk id="19" creationId="{B2B818DB-7781-417B-9923-CA5EF15B99A1}"/>
          </ac:spMkLst>
        </pc:spChg>
        <pc:spChg chg="add del mod">
          <ac:chgData name="Camilo Beltran Montoya" userId="9dcd01be5ee7e1a3" providerId="LiveId" clId="{E86100A3-8A2A-493D-A124-44CEB3BA1631}" dt="2022-06-20T05:59:47.257" v="6192" actId="478"/>
          <ac:spMkLst>
            <pc:docMk/>
            <pc:sldMk cId="1436789788" sldId="286"/>
            <ac:spMk id="20" creationId="{6A265763-CA72-4468-B8ED-639E31AA7D14}"/>
          </ac:spMkLst>
        </pc:spChg>
        <pc:spChg chg="add del mod">
          <ac:chgData name="Camilo Beltran Montoya" userId="9dcd01be5ee7e1a3" providerId="LiveId" clId="{E86100A3-8A2A-493D-A124-44CEB3BA1631}" dt="2022-06-20T06:00:05.167" v="6199" actId="478"/>
          <ac:spMkLst>
            <pc:docMk/>
            <pc:sldMk cId="1436789788" sldId="286"/>
            <ac:spMk id="21" creationId="{D890A708-C13C-4F64-9363-7E5DAC5E1EEE}"/>
          </ac:spMkLst>
        </pc:spChg>
        <pc:spChg chg="add del mod">
          <ac:chgData name="Camilo Beltran Montoya" userId="9dcd01be5ee7e1a3" providerId="LiveId" clId="{E86100A3-8A2A-493D-A124-44CEB3BA1631}" dt="2022-06-20T05:59:49.544" v="6193" actId="478"/>
          <ac:spMkLst>
            <pc:docMk/>
            <pc:sldMk cId="1436789788" sldId="286"/>
            <ac:spMk id="22" creationId="{B25F943E-D19B-4C30-8E17-3DAF1704C288}"/>
          </ac:spMkLst>
        </pc:spChg>
        <pc:spChg chg="add del mod">
          <ac:chgData name="Camilo Beltran Montoya" userId="9dcd01be5ee7e1a3" providerId="LiveId" clId="{E86100A3-8A2A-493D-A124-44CEB3BA1631}" dt="2022-06-20T06:00:02.692" v="6198" actId="478"/>
          <ac:spMkLst>
            <pc:docMk/>
            <pc:sldMk cId="1436789788" sldId="286"/>
            <ac:spMk id="23" creationId="{34F4A48D-2871-4CAB-810E-3A14F41CF1F1}"/>
          </ac:spMkLst>
        </pc:spChg>
        <pc:spChg chg="add del mod">
          <ac:chgData name="Camilo Beltran Montoya" userId="9dcd01be5ee7e1a3" providerId="LiveId" clId="{E86100A3-8A2A-493D-A124-44CEB3BA1631}" dt="2022-06-20T05:59:52.156" v="6194" actId="478"/>
          <ac:spMkLst>
            <pc:docMk/>
            <pc:sldMk cId="1436789788" sldId="286"/>
            <ac:spMk id="24" creationId="{A2AB486D-DAC0-43CB-A2FD-68FE42E3D6EE}"/>
          </ac:spMkLst>
        </pc:spChg>
        <pc:spChg chg="add del mod">
          <ac:chgData name="Camilo Beltran Montoya" userId="9dcd01be5ee7e1a3" providerId="LiveId" clId="{E86100A3-8A2A-493D-A124-44CEB3BA1631}" dt="2022-06-20T05:59:59.960" v="6197" actId="478"/>
          <ac:spMkLst>
            <pc:docMk/>
            <pc:sldMk cId="1436789788" sldId="286"/>
            <ac:spMk id="25" creationId="{CB11E63F-C9FB-420A-9D9F-AD380387858A}"/>
          </ac:spMkLst>
        </pc:spChg>
        <pc:spChg chg="add del mod">
          <ac:chgData name="Camilo Beltran Montoya" userId="9dcd01be5ee7e1a3" providerId="LiveId" clId="{E86100A3-8A2A-493D-A124-44CEB3BA1631}" dt="2022-06-20T05:59:55.151" v="6195" actId="478"/>
          <ac:spMkLst>
            <pc:docMk/>
            <pc:sldMk cId="1436789788" sldId="286"/>
            <ac:spMk id="26" creationId="{901E66B0-55CC-4FD6-8A4A-3EBB4E8B04F8}"/>
          </ac:spMkLst>
        </pc:spChg>
        <pc:spChg chg="add del mod">
          <ac:chgData name="Camilo Beltran Montoya" userId="9dcd01be5ee7e1a3" providerId="LiveId" clId="{E86100A3-8A2A-493D-A124-44CEB3BA1631}" dt="2022-06-20T05:59:57.724" v="6196" actId="478"/>
          <ac:spMkLst>
            <pc:docMk/>
            <pc:sldMk cId="1436789788" sldId="286"/>
            <ac:spMk id="27" creationId="{E4014A92-AFD6-4E1D-A941-E92834646659}"/>
          </ac:spMkLst>
        </pc:spChg>
        <pc:spChg chg="add del mod">
          <ac:chgData name="Camilo Beltran Montoya" userId="9dcd01be5ee7e1a3" providerId="LiveId" clId="{E86100A3-8A2A-493D-A124-44CEB3BA1631}" dt="2022-06-20T06:12:47.856" v="6416" actId="478"/>
          <ac:spMkLst>
            <pc:docMk/>
            <pc:sldMk cId="1436789788" sldId="286"/>
            <ac:spMk id="28" creationId="{8F22F995-1B2B-4DD1-81D9-6F6D0EEB3970}"/>
          </ac:spMkLst>
        </pc:spChg>
        <pc:spChg chg="add mod">
          <ac:chgData name="Camilo Beltran Montoya" userId="9dcd01be5ee7e1a3" providerId="LiveId" clId="{E86100A3-8A2A-493D-A124-44CEB3BA1631}" dt="2022-06-20T06:14:53.140" v="6517" actId="1036"/>
          <ac:spMkLst>
            <pc:docMk/>
            <pc:sldMk cId="1436789788" sldId="286"/>
            <ac:spMk id="29" creationId="{6B56387F-0B77-49D8-A4DE-B1852DF3F83B}"/>
          </ac:spMkLst>
        </pc:spChg>
        <pc:spChg chg="add mod">
          <ac:chgData name="Camilo Beltran Montoya" userId="9dcd01be5ee7e1a3" providerId="LiveId" clId="{E86100A3-8A2A-493D-A124-44CEB3BA1631}" dt="2022-06-20T06:14:53.140" v="6517" actId="1036"/>
          <ac:spMkLst>
            <pc:docMk/>
            <pc:sldMk cId="1436789788" sldId="286"/>
            <ac:spMk id="31" creationId="{45335096-0518-47A2-B50D-C10098C82ADD}"/>
          </ac:spMkLst>
        </pc:spChg>
        <pc:spChg chg="add mod">
          <ac:chgData name="Camilo Beltran Montoya" userId="9dcd01be5ee7e1a3" providerId="LiveId" clId="{E86100A3-8A2A-493D-A124-44CEB3BA1631}" dt="2022-06-20T06:14:53.140" v="6517" actId="1036"/>
          <ac:spMkLst>
            <pc:docMk/>
            <pc:sldMk cId="1436789788" sldId="286"/>
            <ac:spMk id="33" creationId="{457FA46B-FE7B-45BC-A200-982B503C7C78}"/>
          </ac:spMkLst>
        </pc:spChg>
        <pc:spChg chg="add mod">
          <ac:chgData name="Camilo Beltran Montoya" userId="9dcd01be5ee7e1a3" providerId="LiveId" clId="{E86100A3-8A2A-493D-A124-44CEB3BA1631}" dt="2022-06-20T06:14:53.140" v="6517" actId="1036"/>
          <ac:spMkLst>
            <pc:docMk/>
            <pc:sldMk cId="1436789788" sldId="286"/>
            <ac:spMk id="35" creationId="{B80EF1D1-98C0-4DAF-8965-550F42EDD4E2}"/>
          </ac:spMkLst>
        </pc:spChg>
        <pc:spChg chg="add mod">
          <ac:chgData name="Camilo Beltran Montoya" userId="9dcd01be5ee7e1a3" providerId="LiveId" clId="{E86100A3-8A2A-493D-A124-44CEB3BA1631}" dt="2022-06-20T06:14:53.140" v="6517" actId="1036"/>
          <ac:spMkLst>
            <pc:docMk/>
            <pc:sldMk cId="1436789788" sldId="286"/>
            <ac:spMk id="37" creationId="{7537A030-866F-4EE9-BFA6-4D1F09A027BB}"/>
          </ac:spMkLst>
        </pc:spChg>
        <pc:spChg chg="add mod">
          <ac:chgData name="Camilo Beltran Montoya" userId="9dcd01be5ee7e1a3" providerId="LiveId" clId="{E86100A3-8A2A-493D-A124-44CEB3BA1631}" dt="2022-06-20T06:14:53.140" v="6517" actId="1036"/>
          <ac:spMkLst>
            <pc:docMk/>
            <pc:sldMk cId="1436789788" sldId="286"/>
            <ac:spMk id="39" creationId="{2E3B9141-7240-41AD-A6DD-C42D39C3D87B}"/>
          </ac:spMkLst>
        </pc:spChg>
        <pc:spChg chg="add mod">
          <ac:chgData name="Camilo Beltran Montoya" userId="9dcd01be5ee7e1a3" providerId="LiveId" clId="{E86100A3-8A2A-493D-A124-44CEB3BA1631}" dt="2022-06-20T06:14:53.140" v="6517" actId="1036"/>
          <ac:spMkLst>
            <pc:docMk/>
            <pc:sldMk cId="1436789788" sldId="286"/>
            <ac:spMk id="41" creationId="{D903D4B4-5D9E-4554-824B-24973DE61277}"/>
          </ac:spMkLst>
        </pc:spChg>
        <pc:spChg chg="add mod">
          <ac:chgData name="Camilo Beltran Montoya" userId="9dcd01be5ee7e1a3" providerId="LiveId" clId="{E86100A3-8A2A-493D-A124-44CEB3BA1631}" dt="2022-06-20T06:14:53.140" v="6517" actId="1036"/>
          <ac:spMkLst>
            <pc:docMk/>
            <pc:sldMk cId="1436789788" sldId="286"/>
            <ac:spMk id="43" creationId="{516BB5CB-72D9-45E6-8E37-CA285F9C1131}"/>
          </ac:spMkLst>
        </pc:spChg>
        <pc:spChg chg="add mod">
          <ac:chgData name="Camilo Beltran Montoya" userId="9dcd01be5ee7e1a3" providerId="LiveId" clId="{E86100A3-8A2A-493D-A124-44CEB3BA1631}" dt="2022-06-20T06:14:53.140" v="6517" actId="1036"/>
          <ac:spMkLst>
            <pc:docMk/>
            <pc:sldMk cId="1436789788" sldId="286"/>
            <ac:spMk id="45" creationId="{967C39A6-BDDD-45E1-A993-54A9FEE110EE}"/>
          </ac:spMkLst>
        </pc:spChg>
        <pc:spChg chg="add mod">
          <ac:chgData name="Camilo Beltran Montoya" userId="9dcd01be5ee7e1a3" providerId="LiveId" clId="{E86100A3-8A2A-493D-A124-44CEB3BA1631}" dt="2022-06-20T06:14:53.140" v="6517" actId="1036"/>
          <ac:spMkLst>
            <pc:docMk/>
            <pc:sldMk cId="1436789788" sldId="286"/>
            <ac:spMk id="47" creationId="{31999991-6B36-436E-931F-56C0D6F3EF10}"/>
          </ac:spMkLst>
        </pc:spChg>
        <pc:spChg chg="add mod">
          <ac:chgData name="Camilo Beltran Montoya" userId="9dcd01be5ee7e1a3" providerId="LiveId" clId="{E86100A3-8A2A-493D-A124-44CEB3BA1631}" dt="2022-06-20T06:14:53.140" v="6517" actId="1036"/>
          <ac:spMkLst>
            <pc:docMk/>
            <pc:sldMk cId="1436789788" sldId="286"/>
            <ac:spMk id="48" creationId="{7BFD7EBC-E827-4CC6-928D-AA9C10B41EEE}"/>
          </ac:spMkLst>
        </pc:spChg>
        <pc:spChg chg="add mod">
          <ac:chgData name="Camilo Beltran Montoya" userId="9dcd01be5ee7e1a3" providerId="LiveId" clId="{E86100A3-8A2A-493D-A124-44CEB3BA1631}" dt="2022-06-20T06:14:53.140" v="6517" actId="1036"/>
          <ac:spMkLst>
            <pc:docMk/>
            <pc:sldMk cId="1436789788" sldId="286"/>
            <ac:spMk id="50" creationId="{F362E4F8-65C9-4A65-93D3-0F998CAA26A5}"/>
          </ac:spMkLst>
        </pc:spChg>
        <pc:spChg chg="add mod">
          <ac:chgData name="Camilo Beltran Montoya" userId="9dcd01be5ee7e1a3" providerId="LiveId" clId="{E86100A3-8A2A-493D-A124-44CEB3BA1631}" dt="2022-06-20T06:14:53.140" v="6517" actId="1036"/>
          <ac:spMkLst>
            <pc:docMk/>
            <pc:sldMk cId="1436789788" sldId="286"/>
            <ac:spMk id="52" creationId="{EE5AAABE-F844-411E-83CD-0556FE709B5C}"/>
          </ac:spMkLst>
        </pc:spChg>
        <pc:spChg chg="add mod">
          <ac:chgData name="Camilo Beltran Montoya" userId="9dcd01be5ee7e1a3" providerId="LiveId" clId="{E86100A3-8A2A-493D-A124-44CEB3BA1631}" dt="2022-06-20T06:14:53.140" v="6517" actId="1036"/>
          <ac:spMkLst>
            <pc:docMk/>
            <pc:sldMk cId="1436789788" sldId="286"/>
            <ac:spMk id="54" creationId="{113EE4E1-9CBF-4BC3-8728-5CC044588093}"/>
          </ac:spMkLst>
        </pc:spChg>
        <pc:spChg chg="add mod">
          <ac:chgData name="Camilo Beltran Montoya" userId="9dcd01be5ee7e1a3" providerId="LiveId" clId="{E86100A3-8A2A-493D-A124-44CEB3BA1631}" dt="2022-06-20T06:14:53.140" v="6517" actId="1036"/>
          <ac:spMkLst>
            <pc:docMk/>
            <pc:sldMk cId="1436789788" sldId="286"/>
            <ac:spMk id="56" creationId="{269B48FE-0DDE-45E5-B2E5-5BABCCC57766}"/>
          </ac:spMkLst>
        </pc:spChg>
        <pc:spChg chg="add mod">
          <ac:chgData name="Camilo Beltran Montoya" userId="9dcd01be5ee7e1a3" providerId="LiveId" clId="{E86100A3-8A2A-493D-A124-44CEB3BA1631}" dt="2022-06-20T06:14:53.140" v="6517" actId="1036"/>
          <ac:spMkLst>
            <pc:docMk/>
            <pc:sldMk cId="1436789788" sldId="286"/>
            <ac:spMk id="57" creationId="{4EBD3B1D-9AC8-4E7F-9F2B-56C8D55F78AF}"/>
          </ac:spMkLst>
        </pc:spChg>
        <pc:spChg chg="add del">
          <ac:chgData name="Camilo Beltran Montoya" userId="9dcd01be5ee7e1a3" providerId="LiveId" clId="{E86100A3-8A2A-493D-A124-44CEB3BA1631}" dt="2022-06-20T06:13:37.025" v="6437" actId="22"/>
          <ac:spMkLst>
            <pc:docMk/>
            <pc:sldMk cId="1436789788" sldId="286"/>
            <ac:spMk id="59" creationId="{4B73CD13-E767-45F5-B570-8946EBB1945D}"/>
          </ac:spMkLst>
        </pc:spChg>
        <pc:spChg chg="add mod">
          <ac:chgData name="Camilo Beltran Montoya" userId="9dcd01be5ee7e1a3" providerId="LiveId" clId="{E86100A3-8A2A-493D-A124-44CEB3BA1631}" dt="2022-06-20T06:14:53.140" v="6517" actId="1036"/>
          <ac:spMkLst>
            <pc:docMk/>
            <pc:sldMk cId="1436789788" sldId="286"/>
            <ac:spMk id="60" creationId="{438B23C0-B99D-402C-B73C-83E9A125DBBB}"/>
          </ac:spMkLst>
        </pc:spChg>
      </pc:sldChg>
      <pc:sldChg chg="addSp delSp modSp mod">
        <pc:chgData name="Camilo Beltran Montoya" userId="9dcd01be5ee7e1a3" providerId="LiveId" clId="{E86100A3-8A2A-493D-A124-44CEB3BA1631}" dt="2022-06-20T03:10:11.816" v="3447" actId="207"/>
        <pc:sldMkLst>
          <pc:docMk/>
          <pc:sldMk cId="1714899494" sldId="287"/>
        </pc:sldMkLst>
        <pc:spChg chg="mod">
          <ac:chgData name="Camilo Beltran Montoya" userId="9dcd01be5ee7e1a3" providerId="LiveId" clId="{E86100A3-8A2A-493D-A124-44CEB3BA1631}" dt="2022-06-20T03:08:46.301" v="3431" actId="1035"/>
          <ac:spMkLst>
            <pc:docMk/>
            <pc:sldMk cId="1714899494" sldId="287"/>
            <ac:spMk id="2" creationId="{16CAE4D8-B039-0649-BDEF-444210836B94}"/>
          </ac:spMkLst>
        </pc:spChg>
        <pc:spChg chg="mod">
          <ac:chgData name="Camilo Beltran Montoya" userId="9dcd01be5ee7e1a3" providerId="LiveId" clId="{E86100A3-8A2A-493D-A124-44CEB3BA1631}" dt="2022-06-20T03:07:33.183" v="3275" actId="1037"/>
          <ac:spMkLst>
            <pc:docMk/>
            <pc:sldMk cId="1714899494" sldId="287"/>
            <ac:spMk id="3" creationId="{0CE68BB7-DD3C-664A-AC9D-74A5FE280DD9}"/>
          </ac:spMkLst>
        </pc:spChg>
        <pc:spChg chg="add mod ord">
          <ac:chgData name="Camilo Beltran Montoya" userId="9dcd01be5ee7e1a3" providerId="LiveId" clId="{E86100A3-8A2A-493D-A124-44CEB3BA1631}" dt="2022-06-20T03:10:11.816" v="3447" actId="207"/>
          <ac:spMkLst>
            <pc:docMk/>
            <pc:sldMk cId="1714899494" sldId="287"/>
            <ac:spMk id="4" creationId="{03E47240-366F-4190-8AC5-1E3BA8183972}"/>
          </ac:spMkLst>
        </pc:spChg>
        <pc:spChg chg="mod">
          <ac:chgData name="Camilo Beltran Montoya" userId="9dcd01be5ee7e1a3" providerId="LiveId" clId="{E86100A3-8A2A-493D-A124-44CEB3BA1631}" dt="2022-06-20T03:07:50.376" v="3317" actId="1035"/>
          <ac:spMkLst>
            <pc:docMk/>
            <pc:sldMk cId="1714899494" sldId="287"/>
            <ac:spMk id="6" creationId="{7D0154AA-5000-4B47-8D1E-B791F1EC6CA3}"/>
          </ac:spMkLst>
        </pc:spChg>
        <pc:spChg chg="del mod">
          <ac:chgData name="Camilo Beltran Montoya" userId="9dcd01be5ee7e1a3" providerId="LiveId" clId="{E86100A3-8A2A-493D-A124-44CEB3BA1631}" dt="2022-06-20T01:32:07.239" v="2961" actId="478"/>
          <ac:spMkLst>
            <pc:docMk/>
            <pc:sldMk cId="1714899494" sldId="287"/>
            <ac:spMk id="7" creationId="{CAD04D34-CA1A-4632-8604-2DBF13CE9882}"/>
          </ac:spMkLst>
        </pc:spChg>
        <pc:spChg chg="mod">
          <ac:chgData name="Camilo Beltran Montoya" userId="9dcd01be5ee7e1a3" providerId="LiveId" clId="{E86100A3-8A2A-493D-A124-44CEB3BA1631}" dt="2022-06-20T03:07:50.376" v="3317" actId="1035"/>
          <ac:spMkLst>
            <pc:docMk/>
            <pc:sldMk cId="1714899494" sldId="287"/>
            <ac:spMk id="8" creationId="{D87FFBAA-597D-4FF2-A96F-16BE400A1BF5}"/>
          </ac:spMkLst>
        </pc:spChg>
        <pc:spChg chg="mod">
          <ac:chgData name="Camilo Beltran Montoya" userId="9dcd01be5ee7e1a3" providerId="LiveId" clId="{E86100A3-8A2A-493D-A124-44CEB3BA1631}" dt="2022-06-20T03:08:18.194" v="3352" actId="1036"/>
          <ac:spMkLst>
            <pc:docMk/>
            <pc:sldMk cId="1714899494" sldId="287"/>
            <ac:spMk id="9" creationId="{5549A28F-0E30-46F9-8A5C-23339102E319}"/>
          </ac:spMkLst>
        </pc:spChg>
        <pc:spChg chg="mod">
          <ac:chgData name="Camilo Beltran Montoya" userId="9dcd01be5ee7e1a3" providerId="LiveId" clId="{E86100A3-8A2A-493D-A124-44CEB3BA1631}" dt="2022-06-20T03:08:39.446" v="3408" actId="1035"/>
          <ac:spMkLst>
            <pc:docMk/>
            <pc:sldMk cId="1714899494" sldId="287"/>
            <ac:spMk id="12" creationId="{19874B08-0CDB-4C9E-A97A-4CBC125BDDA2}"/>
          </ac:spMkLst>
        </pc:spChg>
        <pc:spChg chg="mod">
          <ac:chgData name="Camilo Beltran Montoya" userId="9dcd01be5ee7e1a3" providerId="LiveId" clId="{E86100A3-8A2A-493D-A124-44CEB3BA1631}" dt="2022-06-20T03:08:34.816" v="3391" actId="1036"/>
          <ac:spMkLst>
            <pc:docMk/>
            <pc:sldMk cId="1714899494" sldId="287"/>
            <ac:spMk id="13" creationId="{A14B76FF-5E3A-48DD-AA9D-2F5F53BFFA2F}"/>
          </ac:spMkLst>
        </pc:spChg>
        <pc:spChg chg="mod">
          <ac:chgData name="Camilo Beltran Montoya" userId="9dcd01be5ee7e1a3" providerId="LiveId" clId="{E86100A3-8A2A-493D-A124-44CEB3BA1631}" dt="2022-06-20T03:07:50.376" v="3317" actId="1035"/>
          <ac:spMkLst>
            <pc:docMk/>
            <pc:sldMk cId="1714899494" sldId="287"/>
            <ac:spMk id="14" creationId="{BA121747-18E4-4838-80D7-CEF5CB96A919}"/>
          </ac:spMkLst>
        </pc:spChg>
        <pc:spChg chg="mod">
          <ac:chgData name="Camilo Beltran Montoya" userId="9dcd01be5ee7e1a3" providerId="LiveId" clId="{E86100A3-8A2A-493D-A124-44CEB3BA1631}" dt="2022-06-20T03:08:22.141" v="3364" actId="1036"/>
          <ac:spMkLst>
            <pc:docMk/>
            <pc:sldMk cId="1714899494" sldId="287"/>
            <ac:spMk id="15" creationId="{A7CFCEB2-A9B1-4B4C-BDC1-DD045764D18A}"/>
          </ac:spMkLst>
        </pc:spChg>
        <pc:spChg chg="mod">
          <ac:chgData name="Camilo Beltran Montoya" userId="9dcd01be5ee7e1a3" providerId="LiveId" clId="{E86100A3-8A2A-493D-A124-44CEB3BA1631}" dt="2022-06-20T03:08:15.882" v="3341" actId="1036"/>
          <ac:spMkLst>
            <pc:docMk/>
            <pc:sldMk cId="1714899494" sldId="287"/>
            <ac:spMk id="16" creationId="{2979821C-41C7-4D67-B892-197F7E643AEE}"/>
          </ac:spMkLst>
        </pc:spChg>
        <pc:spChg chg="del mod">
          <ac:chgData name="Camilo Beltran Montoya" userId="9dcd01be5ee7e1a3" providerId="LiveId" clId="{E86100A3-8A2A-493D-A124-44CEB3BA1631}" dt="2022-06-20T01:32:14.055" v="2963" actId="478"/>
          <ac:spMkLst>
            <pc:docMk/>
            <pc:sldMk cId="1714899494" sldId="287"/>
            <ac:spMk id="17" creationId="{B5CD4BEC-DB62-448F-8DD3-17369901601B}"/>
          </ac:spMkLst>
        </pc:spChg>
        <pc:spChg chg="del mod">
          <ac:chgData name="Camilo Beltran Montoya" userId="9dcd01be5ee7e1a3" providerId="LiveId" clId="{E86100A3-8A2A-493D-A124-44CEB3BA1631}" dt="2022-06-20T01:32:23.270" v="2966" actId="478"/>
          <ac:spMkLst>
            <pc:docMk/>
            <pc:sldMk cId="1714899494" sldId="287"/>
            <ac:spMk id="18" creationId="{CFBFA2E3-21D4-4652-8A0E-AA923377E236}"/>
          </ac:spMkLst>
        </pc:spChg>
        <pc:spChg chg="mod">
          <ac:chgData name="Camilo Beltran Montoya" userId="9dcd01be5ee7e1a3" providerId="LiveId" clId="{E86100A3-8A2A-493D-A124-44CEB3BA1631}" dt="2022-06-20T03:08:30.592" v="3378" actId="1036"/>
          <ac:spMkLst>
            <pc:docMk/>
            <pc:sldMk cId="1714899494" sldId="287"/>
            <ac:spMk id="19" creationId="{2979821C-41C7-4D67-B892-197F7E643AEE}"/>
          </ac:spMkLst>
        </pc:spChg>
        <pc:spChg chg="add mod ord">
          <ac:chgData name="Camilo Beltran Montoya" userId="9dcd01be5ee7e1a3" providerId="LiveId" clId="{E86100A3-8A2A-493D-A124-44CEB3BA1631}" dt="2022-06-20T03:05:15.239" v="3234" actId="167"/>
          <ac:spMkLst>
            <pc:docMk/>
            <pc:sldMk cId="1714899494" sldId="287"/>
            <ac:spMk id="20" creationId="{8CB4EF03-3B7A-4944-8FEC-4C819041F527}"/>
          </ac:spMkLst>
        </pc:spChg>
        <pc:picChg chg="add mod">
          <ac:chgData name="Camilo Beltran Montoya" userId="9dcd01be5ee7e1a3" providerId="LiveId" clId="{E86100A3-8A2A-493D-A124-44CEB3BA1631}" dt="2022-06-20T03:05:54.863" v="3256" actId="1037"/>
          <ac:picMkLst>
            <pc:docMk/>
            <pc:sldMk cId="1714899494" sldId="287"/>
            <ac:picMk id="1026" creationId="{7EF754C2-2B6A-4ECB-B876-9EBB247C5021}"/>
          </ac:picMkLst>
        </pc:picChg>
      </pc:sldChg>
      <pc:sldChg chg="addSp modSp mod addCm modCm">
        <pc:chgData name="Camilo Beltran Montoya" userId="9dcd01be5ee7e1a3" providerId="LiveId" clId="{E86100A3-8A2A-493D-A124-44CEB3BA1631}" dt="2022-06-20T05:34:14.584" v="5735"/>
        <pc:sldMkLst>
          <pc:docMk/>
          <pc:sldMk cId="2496825173" sldId="288"/>
        </pc:sldMkLst>
        <pc:spChg chg="mod">
          <ac:chgData name="Camilo Beltran Montoya" userId="9dcd01be5ee7e1a3" providerId="LiveId" clId="{E86100A3-8A2A-493D-A124-44CEB3BA1631}" dt="2022-06-20T04:17:05.032" v="4724" actId="1036"/>
          <ac:spMkLst>
            <pc:docMk/>
            <pc:sldMk cId="2496825173" sldId="288"/>
            <ac:spMk id="2" creationId="{16CAE4D8-B039-0649-BDEF-444210836B94}"/>
          </ac:spMkLst>
        </pc:spChg>
        <pc:spChg chg="mod">
          <ac:chgData name="Camilo Beltran Montoya" userId="9dcd01be5ee7e1a3" providerId="LiveId" clId="{E86100A3-8A2A-493D-A124-44CEB3BA1631}" dt="2022-06-20T04:17:05.032" v="4724" actId="1036"/>
          <ac:spMkLst>
            <pc:docMk/>
            <pc:sldMk cId="2496825173" sldId="288"/>
            <ac:spMk id="3" creationId="{0CE68BB7-DD3C-664A-AC9D-74A5FE280DD9}"/>
          </ac:spMkLst>
        </pc:spChg>
        <pc:spChg chg="add mod ord">
          <ac:chgData name="Camilo Beltran Montoya" userId="9dcd01be5ee7e1a3" providerId="LiveId" clId="{E86100A3-8A2A-493D-A124-44CEB3BA1631}" dt="2022-06-20T04:17:05.032" v="4724" actId="1036"/>
          <ac:spMkLst>
            <pc:docMk/>
            <pc:sldMk cId="2496825173" sldId="288"/>
            <ac:spMk id="4" creationId="{AC94058D-899A-4B6B-AFDA-EB4877182627}"/>
          </ac:spMkLst>
        </pc:spChg>
        <pc:spChg chg="mod">
          <ac:chgData name="Camilo Beltran Montoya" userId="9dcd01be5ee7e1a3" providerId="LiveId" clId="{E86100A3-8A2A-493D-A124-44CEB3BA1631}" dt="2022-06-20T04:17:05.032" v="4724" actId="1036"/>
          <ac:spMkLst>
            <pc:docMk/>
            <pc:sldMk cId="2496825173" sldId="288"/>
            <ac:spMk id="8" creationId="{664D70DC-E853-AF01-9465-274EC1DC4D4A}"/>
          </ac:spMkLst>
        </pc:spChg>
        <pc:picChg chg="mod modCrop">
          <ac:chgData name="Camilo Beltran Montoya" userId="9dcd01be5ee7e1a3" providerId="LiveId" clId="{E86100A3-8A2A-493D-A124-44CEB3BA1631}" dt="2022-06-20T04:19:21.995" v="4747" actId="1076"/>
          <ac:picMkLst>
            <pc:docMk/>
            <pc:sldMk cId="2496825173" sldId="288"/>
            <ac:picMk id="5" creationId="{10D53442-060B-1B91-E2FE-DA57762B9CF3}"/>
          </ac:picMkLst>
        </pc:picChg>
      </pc:sldChg>
      <pc:sldChg chg="addSp delSp modSp mod">
        <pc:chgData name="Camilo Beltran Montoya" userId="9dcd01be5ee7e1a3" providerId="LiveId" clId="{E86100A3-8A2A-493D-A124-44CEB3BA1631}" dt="2022-06-20T05:03:50.039" v="5362" actId="1035"/>
        <pc:sldMkLst>
          <pc:docMk/>
          <pc:sldMk cId="2565275836" sldId="289"/>
        </pc:sldMkLst>
        <pc:spChg chg="mod">
          <ac:chgData name="Camilo Beltran Montoya" userId="9dcd01be5ee7e1a3" providerId="LiveId" clId="{E86100A3-8A2A-493D-A124-44CEB3BA1631}" dt="2022-06-20T05:03:50.039" v="5362" actId="1035"/>
          <ac:spMkLst>
            <pc:docMk/>
            <pc:sldMk cId="2565275836" sldId="289"/>
            <ac:spMk id="3" creationId="{0CE68BB7-DD3C-664A-AC9D-74A5FE280DD9}"/>
          </ac:spMkLst>
        </pc:spChg>
        <pc:spChg chg="mod">
          <ac:chgData name="Camilo Beltran Montoya" userId="9dcd01be5ee7e1a3" providerId="LiveId" clId="{E86100A3-8A2A-493D-A124-44CEB3BA1631}" dt="2022-06-20T05:03:10.717" v="5351" actId="1036"/>
          <ac:spMkLst>
            <pc:docMk/>
            <pc:sldMk cId="2565275836" sldId="289"/>
            <ac:spMk id="7" creationId="{573847CD-0FDD-BD5B-8B8A-76E796282959}"/>
          </ac:spMkLst>
        </pc:spChg>
        <pc:spChg chg="del">
          <ac:chgData name="Camilo Beltran Montoya" userId="9dcd01be5ee7e1a3" providerId="LiveId" clId="{E86100A3-8A2A-493D-A124-44CEB3BA1631}" dt="2022-06-20T05:00:15.192" v="5297" actId="478"/>
          <ac:spMkLst>
            <pc:docMk/>
            <pc:sldMk cId="2565275836" sldId="289"/>
            <ac:spMk id="8" creationId="{206CD866-113F-005A-EF76-C07C0EC2EEB4}"/>
          </ac:spMkLst>
        </pc:spChg>
        <pc:spChg chg="add del mod">
          <ac:chgData name="Camilo Beltran Montoya" userId="9dcd01be5ee7e1a3" providerId="LiveId" clId="{E86100A3-8A2A-493D-A124-44CEB3BA1631}" dt="2022-06-20T05:01:25.062" v="5313"/>
          <ac:spMkLst>
            <pc:docMk/>
            <pc:sldMk cId="2565275836" sldId="289"/>
            <ac:spMk id="9" creationId="{13A000D7-C631-4E8E-8D14-FF7F08BD93A8}"/>
          </ac:spMkLst>
        </pc:spChg>
        <pc:spChg chg="add mod ord">
          <ac:chgData name="Camilo Beltran Montoya" userId="9dcd01be5ee7e1a3" providerId="LiveId" clId="{E86100A3-8A2A-493D-A124-44CEB3BA1631}" dt="2022-06-20T05:03:17.740" v="5352" actId="14100"/>
          <ac:spMkLst>
            <pc:docMk/>
            <pc:sldMk cId="2565275836" sldId="289"/>
            <ac:spMk id="10" creationId="{B9BEE02E-1565-4258-8899-7C8915952A5E}"/>
          </ac:spMkLst>
        </pc:spChg>
        <pc:picChg chg="mod ord">
          <ac:chgData name="Camilo Beltran Montoya" userId="9dcd01be5ee7e1a3" providerId="LiveId" clId="{E86100A3-8A2A-493D-A124-44CEB3BA1631}" dt="2022-06-20T05:03:44.580" v="5356" actId="1076"/>
          <ac:picMkLst>
            <pc:docMk/>
            <pc:sldMk cId="2565275836" sldId="289"/>
            <ac:picMk id="2" creationId="{A5B49CC0-1B9F-46CF-40D7-34ED7F8D8F12}"/>
          </ac:picMkLst>
        </pc:picChg>
        <pc:picChg chg="mod">
          <ac:chgData name="Camilo Beltran Montoya" userId="9dcd01be5ee7e1a3" providerId="LiveId" clId="{E86100A3-8A2A-493D-A124-44CEB3BA1631}" dt="2022-06-20T05:03:10.717" v="5351" actId="1036"/>
          <ac:picMkLst>
            <pc:docMk/>
            <pc:sldMk cId="2565275836" sldId="289"/>
            <ac:picMk id="5" creationId="{33780961-A580-49CE-F349-05C13E645509}"/>
          </ac:picMkLst>
        </pc:picChg>
      </pc:sldChg>
      <pc:sldChg chg="addSp delSp modSp mod">
        <pc:chgData name="Camilo Beltran Montoya" userId="9dcd01be5ee7e1a3" providerId="LiveId" clId="{E86100A3-8A2A-493D-A124-44CEB3BA1631}" dt="2022-06-20T05:58:04.973" v="6178" actId="1076"/>
        <pc:sldMkLst>
          <pc:docMk/>
          <pc:sldMk cId="990974521" sldId="290"/>
        </pc:sldMkLst>
        <pc:spChg chg="add del">
          <ac:chgData name="Camilo Beltran Montoya" userId="9dcd01be5ee7e1a3" providerId="LiveId" clId="{E86100A3-8A2A-493D-A124-44CEB3BA1631}" dt="2022-06-20T05:39:37.927" v="5763" actId="478"/>
          <ac:spMkLst>
            <pc:docMk/>
            <pc:sldMk cId="990974521" sldId="290"/>
            <ac:spMk id="2" creationId="{EF1D9434-D0D2-48C7-9D75-6AF2817A7C98}"/>
          </ac:spMkLst>
        </pc:spChg>
        <pc:spChg chg="mod">
          <ac:chgData name="Camilo Beltran Montoya" userId="9dcd01be5ee7e1a3" providerId="LiveId" clId="{E86100A3-8A2A-493D-A124-44CEB3BA1631}" dt="2022-06-20T05:42:32.162" v="5834" actId="1076"/>
          <ac:spMkLst>
            <pc:docMk/>
            <pc:sldMk cId="990974521" sldId="290"/>
            <ac:spMk id="3" creationId="{0CE68BB7-DD3C-664A-AC9D-74A5FE280DD9}"/>
          </ac:spMkLst>
        </pc:spChg>
        <pc:spChg chg="add mod">
          <ac:chgData name="Camilo Beltran Montoya" userId="9dcd01be5ee7e1a3" providerId="LiveId" clId="{E86100A3-8A2A-493D-A124-44CEB3BA1631}" dt="2022-06-20T05:52:55.075" v="6075" actId="1036"/>
          <ac:spMkLst>
            <pc:docMk/>
            <pc:sldMk cId="990974521" sldId="290"/>
            <ac:spMk id="4" creationId="{DD6FA943-E3D5-4275-A273-274E52811390}"/>
          </ac:spMkLst>
        </pc:spChg>
        <pc:spChg chg="add del mod">
          <ac:chgData name="Camilo Beltran Montoya" userId="9dcd01be5ee7e1a3" providerId="LiveId" clId="{E86100A3-8A2A-493D-A124-44CEB3BA1631}" dt="2022-06-20T05:41:05.607" v="5785" actId="478"/>
          <ac:spMkLst>
            <pc:docMk/>
            <pc:sldMk cId="990974521" sldId="290"/>
            <ac:spMk id="6" creationId="{B76D5F13-885B-4C1B-A09E-70650A4641C4}"/>
          </ac:spMkLst>
        </pc:spChg>
        <pc:spChg chg="add del mod">
          <ac:chgData name="Camilo Beltran Montoya" userId="9dcd01be5ee7e1a3" providerId="LiveId" clId="{E86100A3-8A2A-493D-A124-44CEB3BA1631}" dt="2022-06-20T05:40:24.634" v="5774" actId="478"/>
          <ac:spMkLst>
            <pc:docMk/>
            <pc:sldMk cId="990974521" sldId="290"/>
            <ac:spMk id="8" creationId="{3E11977A-F7B0-4777-AFA1-50ED750E228E}"/>
          </ac:spMkLst>
        </pc:spChg>
        <pc:spChg chg="add del mod">
          <ac:chgData name="Camilo Beltran Montoya" userId="9dcd01be5ee7e1a3" providerId="LiveId" clId="{E86100A3-8A2A-493D-A124-44CEB3BA1631}" dt="2022-06-20T05:41:01.968" v="5783" actId="478"/>
          <ac:spMkLst>
            <pc:docMk/>
            <pc:sldMk cId="990974521" sldId="290"/>
            <ac:spMk id="9" creationId="{DC4D6AB4-A7C3-47DB-8157-01C15E4ECD14}"/>
          </ac:spMkLst>
        </pc:spChg>
        <pc:spChg chg="add del mod">
          <ac:chgData name="Camilo Beltran Montoya" userId="9dcd01be5ee7e1a3" providerId="LiveId" clId="{E86100A3-8A2A-493D-A124-44CEB3BA1631}" dt="2022-06-20T05:41:01.968" v="5783" actId="478"/>
          <ac:spMkLst>
            <pc:docMk/>
            <pc:sldMk cId="990974521" sldId="290"/>
            <ac:spMk id="10" creationId="{BAC8CAC6-3329-434D-80EB-9F588D664E9C}"/>
          </ac:spMkLst>
        </pc:spChg>
        <pc:spChg chg="add del mod">
          <ac:chgData name="Camilo Beltran Montoya" userId="9dcd01be5ee7e1a3" providerId="LiveId" clId="{E86100A3-8A2A-493D-A124-44CEB3BA1631}" dt="2022-06-20T05:41:01.968" v="5783" actId="478"/>
          <ac:spMkLst>
            <pc:docMk/>
            <pc:sldMk cId="990974521" sldId="290"/>
            <ac:spMk id="11" creationId="{04C96A3B-CFBC-4FDF-92E8-D705E3BB112B}"/>
          </ac:spMkLst>
        </pc:spChg>
        <pc:spChg chg="add del mod">
          <ac:chgData name="Camilo Beltran Montoya" userId="9dcd01be5ee7e1a3" providerId="LiveId" clId="{E86100A3-8A2A-493D-A124-44CEB3BA1631}" dt="2022-06-20T05:41:01.968" v="5783" actId="478"/>
          <ac:spMkLst>
            <pc:docMk/>
            <pc:sldMk cId="990974521" sldId="290"/>
            <ac:spMk id="12" creationId="{EEA1203E-B693-4F77-92E7-8504E5A3CF5F}"/>
          </ac:spMkLst>
        </pc:spChg>
        <pc:spChg chg="add del mod">
          <ac:chgData name="Camilo Beltran Montoya" userId="9dcd01be5ee7e1a3" providerId="LiveId" clId="{E86100A3-8A2A-493D-A124-44CEB3BA1631}" dt="2022-06-20T05:40:57.495" v="5782" actId="478"/>
          <ac:spMkLst>
            <pc:docMk/>
            <pc:sldMk cId="990974521" sldId="290"/>
            <ac:spMk id="13" creationId="{78373644-60CF-4B01-9402-CD9B5C454DDC}"/>
          </ac:spMkLst>
        </pc:spChg>
        <pc:spChg chg="add del mod">
          <ac:chgData name="Camilo Beltran Montoya" userId="9dcd01be5ee7e1a3" providerId="LiveId" clId="{E86100A3-8A2A-493D-A124-44CEB3BA1631}" dt="2022-06-20T05:40:57.495" v="5782" actId="478"/>
          <ac:spMkLst>
            <pc:docMk/>
            <pc:sldMk cId="990974521" sldId="290"/>
            <ac:spMk id="14" creationId="{EC0BE64F-1542-4873-B1C7-70E24D4CD10C}"/>
          </ac:spMkLst>
        </pc:spChg>
        <pc:spChg chg="add mod">
          <ac:chgData name="Camilo Beltran Montoya" userId="9dcd01be5ee7e1a3" providerId="LiveId" clId="{E86100A3-8A2A-493D-A124-44CEB3BA1631}" dt="2022-06-20T05:52:37.964" v="6061" actId="1036"/>
          <ac:spMkLst>
            <pc:docMk/>
            <pc:sldMk cId="990974521" sldId="290"/>
            <ac:spMk id="15" creationId="{C39857CA-9B91-4A46-A91E-4D0EB1E06957}"/>
          </ac:spMkLst>
        </pc:spChg>
        <pc:spChg chg="add mod">
          <ac:chgData name="Camilo Beltran Montoya" userId="9dcd01be5ee7e1a3" providerId="LiveId" clId="{E86100A3-8A2A-493D-A124-44CEB3BA1631}" dt="2022-06-20T05:52:55.075" v="6075" actId="1036"/>
          <ac:spMkLst>
            <pc:docMk/>
            <pc:sldMk cId="990974521" sldId="290"/>
            <ac:spMk id="16" creationId="{9E321A8B-94B6-4829-9413-B83669FCB6CC}"/>
          </ac:spMkLst>
        </pc:spChg>
        <pc:spChg chg="add mod">
          <ac:chgData name="Camilo Beltran Montoya" userId="9dcd01be5ee7e1a3" providerId="LiveId" clId="{E86100A3-8A2A-493D-A124-44CEB3BA1631}" dt="2022-06-20T05:52:45.590" v="6064" actId="1076"/>
          <ac:spMkLst>
            <pc:docMk/>
            <pc:sldMk cId="990974521" sldId="290"/>
            <ac:spMk id="17" creationId="{96FE47EB-170B-48A6-8AB8-42945D067454}"/>
          </ac:spMkLst>
        </pc:spChg>
        <pc:spChg chg="add del mod">
          <ac:chgData name="Camilo Beltran Montoya" userId="9dcd01be5ee7e1a3" providerId="LiveId" clId="{E86100A3-8A2A-493D-A124-44CEB3BA1631}" dt="2022-06-20T05:42:00.233" v="5812"/>
          <ac:spMkLst>
            <pc:docMk/>
            <pc:sldMk cId="990974521" sldId="290"/>
            <ac:spMk id="18" creationId="{F50DA023-198B-4824-984A-D457E75EF43C}"/>
          </ac:spMkLst>
        </pc:spChg>
        <pc:spChg chg="add del mod">
          <ac:chgData name="Camilo Beltran Montoya" userId="9dcd01be5ee7e1a3" providerId="LiveId" clId="{E86100A3-8A2A-493D-A124-44CEB3BA1631}" dt="2022-06-20T05:42:00.233" v="5812"/>
          <ac:spMkLst>
            <pc:docMk/>
            <pc:sldMk cId="990974521" sldId="290"/>
            <ac:spMk id="19" creationId="{51F3A0D4-4E58-4F52-807E-DF1174798E7C}"/>
          </ac:spMkLst>
        </pc:spChg>
        <pc:spChg chg="add del mod">
          <ac:chgData name="Camilo Beltran Montoya" userId="9dcd01be5ee7e1a3" providerId="LiveId" clId="{E86100A3-8A2A-493D-A124-44CEB3BA1631}" dt="2022-06-20T05:42:00.233" v="5812"/>
          <ac:spMkLst>
            <pc:docMk/>
            <pc:sldMk cId="990974521" sldId="290"/>
            <ac:spMk id="20" creationId="{2B4EA15C-F5E2-4291-9D97-5AF30D9F3DD0}"/>
          </ac:spMkLst>
        </pc:spChg>
        <pc:spChg chg="add del mod">
          <ac:chgData name="Camilo Beltran Montoya" userId="9dcd01be5ee7e1a3" providerId="LiveId" clId="{E86100A3-8A2A-493D-A124-44CEB3BA1631}" dt="2022-06-20T05:42:00.233" v="5812"/>
          <ac:spMkLst>
            <pc:docMk/>
            <pc:sldMk cId="990974521" sldId="290"/>
            <ac:spMk id="21" creationId="{56C54493-E6BC-4135-82CA-492441E24C96}"/>
          </ac:spMkLst>
        </pc:spChg>
        <pc:spChg chg="add mod">
          <ac:chgData name="Camilo Beltran Montoya" userId="9dcd01be5ee7e1a3" providerId="LiveId" clId="{E86100A3-8A2A-493D-A124-44CEB3BA1631}" dt="2022-06-20T05:52:55.075" v="6075" actId="1036"/>
          <ac:spMkLst>
            <pc:docMk/>
            <pc:sldMk cId="990974521" sldId="290"/>
            <ac:spMk id="22" creationId="{D5C3398F-B38C-4F23-90EA-6EBD376A62BB}"/>
          </ac:spMkLst>
        </pc:spChg>
        <pc:spChg chg="add mod">
          <ac:chgData name="Camilo Beltran Montoya" userId="9dcd01be5ee7e1a3" providerId="LiveId" clId="{E86100A3-8A2A-493D-A124-44CEB3BA1631}" dt="2022-06-20T05:52:45.590" v="6064" actId="1076"/>
          <ac:spMkLst>
            <pc:docMk/>
            <pc:sldMk cId="990974521" sldId="290"/>
            <ac:spMk id="23" creationId="{5D4A5732-E046-4359-8CFB-A636311081F9}"/>
          </ac:spMkLst>
        </pc:spChg>
        <pc:spChg chg="add mod">
          <ac:chgData name="Camilo Beltran Montoya" userId="9dcd01be5ee7e1a3" providerId="LiveId" clId="{E86100A3-8A2A-493D-A124-44CEB3BA1631}" dt="2022-06-20T05:52:55.075" v="6075" actId="1036"/>
          <ac:spMkLst>
            <pc:docMk/>
            <pc:sldMk cId="990974521" sldId="290"/>
            <ac:spMk id="24" creationId="{3955DE1B-FC82-4AAF-8284-1124C620DDEB}"/>
          </ac:spMkLst>
        </pc:spChg>
        <pc:spChg chg="add mod">
          <ac:chgData name="Camilo Beltran Montoya" userId="9dcd01be5ee7e1a3" providerId="LiveId" clId="{E86100A3-8A2A-493D-A124-44CEB3BA1631}" dt="2022-06-20T05:52:45.590" v="6064" actId="1076"/>
          <ac:spMkLst>
            <pc:docMk/>
            <pc:sldMk cId="990974521" sldId="290"/>
            <ac:spMk id="25" creationId="{47FC0B2A-A81E-4559-A2D1-173C0A7645A0}"/>
          </ac:spMkLst>
        </pc:spChg>
        <pc:spChg chg="add mod">
          <ac:chgData name="Camilo Beltran Montoya" userId="9dcd01be5ee7e1a3" providerId="LiveId" clId="{E86100A3-8A2A-493D-A124-44CEB3BA1631}" dt="2022-06-20T05:50:36.095" v="6036" actId="122"/>
          <ac:spMkLst>
            <pc:docMk/>
            <pc:sldMk cId="990974521" sldId="290"/>
            <ac:spMk id="26" creationId="{A277B55F-48BE-41AC-9150-BB5BFB4F0FAA}"/>
          </ac:spMkLst>
        </pc:spChg>
        <pc:spChg chg="add mod">
          <ac:chgData name="Camilo Beltran Montoya" userId="9dcd01be5ee7e1a3" providerId="LiveId" clId="{E86100A3-8A2A-493D-A124-44CEB3BA1631}" dt="2022-06-20T05:52:55.075" v="6075" actId="1036"/>
          <ac:spMkLst>
            <pc:docMk/>
            <pc:sldMk cId="990974521" sldId="290"/>
            <ac:spMk id="28" creationId="{BFF670E3-12A3-408A-AD65-160F47A20E51}"/>
          </ac:spMkLst>
        </pc:spChg>
        <pc:spChg chg="add mod">
          <ac:chgData name="Camilo Beltran Montoya" userId="9dcd01be5ee7e1a3" providerId="LiveId" clId="{E86100A3-8A2A-493D-A124-44CEB3BA1631}" dt="2022-06-20T05:50:32.312" v="6035" actId="122"/>
          <ac:spMkLst>
            <pc:docMk/>
            <pc:sldMk cId="990974521" sldId="290"/>
            <ac:spMk id="30" creationId="{03C146EA-D279-49C1-8503-2270E4A5D2FB}"/>
          </ac:spMkLst>
        </pc:spChg>
        <pc:spChg chg="add mod">
          <ac:chgData name="Camilo Beltran Montoya" userId="9dcd01be5ee7e1a3" providerId="LiveId" clId="{E86100A3-8A2A-493D-A124-44CEB3BA1631}" dt="2022-06-20T05:57:24.104" v="6167" actId="1036"/>
          <ac:spMkLst>
            <pc:docMk/>
            <pc:sldMk cId="990974521" sldId="290"/>
            <ac:spMk id="32" creationId="{3D7907A5-5092-46D8-8365-B6FDA5A33AB7}"/>
          </ac:spMkLst>
        </pc:spChg>
        <pc:spChg chg="add mod">
          <ac:chgData name="Camilo Beltran Montoya" userId="9dcd01be5ee7e1a3" providerId="LiveId" clId="{E86100A3-8A2A-493D-A124-44CEB3BA1631}" dt="2022-06-20T05:58:04.973" v="6178" actId="1076"/>
          <ac:spMkLst>
            <pc:docMk/>
            <pc:sldMk cId="990974521" sldId="290"/>
            <ac:spMk id="34" creationId="{8B0EA60B-2F35-4001-A581-8211E3A877E6}"/>
          </ac:spMkLst>
        </pc:spChg>
        <pc:spChg chg="add mod">
          <ac:chgData name="Camilo Beltran Montoya" userId="9dcd01be5ee7e1a3" providerId="LiveId" clId="{E86100A3-8A2A-493D-A124-44CEB3BA1631}" dt="2022-06-20T05:52:55.075" v="6075" actId="1036"/>
          <ac:spMkLst>
            <pc:docMk/>
            <pc:sldMk cId="990974521" sldId="290"/>
            <ac:spMk id="36" creationId="{6EE04393-D5FF-42E7-BFAC-D1F6B39A454C}"/>
          </ac:spMkLst>
        </pc:spChg>
        <pc:spChg chg="add mod">
          <ac:chgData name="Camilo Beltran Montoya" userId="9dcd01be5ee7e1a3" providerId="LiveId" clId="{E86100A3-8A2A-493D-A124-44CEB3BA1631}" dt="2022-06-20T05:57:35.458" v="6175" actId="1076"/>
          <ac:spMkLst>
            <pc:docMk/>
            <pc:sldMk cId="990974521" sldId="290"/>
            <ac:spMk id="38" creationId="{42994B36-CF69-4DAF-AE52-AC51AB63D652}"/>
          </ac:spMkLst>
        </pc:spChg>
        <pc:spChg chg="add mod">
          <ac:chgData name="Camilo Beltran Montoya" userId="9dcd01be5ee7e1a3" providerId="LiveId" clId="{E86100A3-8A2A-493D-A124-44CEB3BA1631}" dt="2022-06-20T05:57:28.569" v="6173" actId="1036"/>
          <ac:spMkLst>
            <pc:docMk/>
            <pc:sldMk cId="990974521" sldId="290"/>
            <ac:spMk id="40" creationId="{9C90FB9A-B395-44D1-9DF7-12BA9F8EF39E}"/>
          </ac:spMkLst>
        </pc:spChg>
        <pc:spChg chg="add mod">
          <ac:chgData name="Camilo Beltran Montoya" userId="9dcd01be5ee7e1a3" providerId="LiveId" clId="{E86100A3-8A2A-493D-A124-44CEB3BA1631}" dt="2022-06-20T05:52:34.750" v="6054" actId="1076"/>
          <ac:spMkLst>
            <pc:docMk/>
            <pc:sldMk cId="990974521" sldId="290"/>
            <ac:spMk id="42" creationId="{A6D0BDBB-D256-44B9-8E17-2303D611F6C4}"/>
          </ac:spMkLst>
        </pc:spChg>
        <pc:spChg chg="add mod">
          <ac:chgData name="Camilo Beltran Montoya" userId="9dcd01be5ee7e1a3" providerId="LiveId" clId="{E86100A3-8A2A-493D-A124-44CEB3BA1631}" dt="2022-06-20T05:53:29.003" v="6084" actId="1076"/>
          <ac:spMkLst>
            <pc:docMk/>
            <pc:sldMk cId="990974521" sldId="290"/>
            <ac:spMk id="44" creationId="{749123B1-B8C7-4B21-AF1B-AEA37D8851A8}"/>
          </ac:spMkLst>
        </pc:spChg>
        <pc:spChg chg="add mod">
          <ac:chgData name="Camilo Beltran Montoya" userId="9dcd01be5ee7e1a3" providerId="LiveId" clId="{E86100A3-8A2A-493D-A124-44CEB3BA1631}" dt="2022-06-20T05:54:27.558" v="6109" actId="1037"/>
          <ac:spMkLst>
            <pc:docMk/>
            <pc:sldMk cId="990974521" sldId="290"/>
            <ac:spMk id="46" creationId="{B743E505-349D-45B4-8840-9F9B8ED548CE}"/>
          </ac:spMkLst>
        </pc:spChg>
        <pc:spChg chg="add mod">
          <ac:chgData name="Camilo Beltran Montoya" userId="9dcd01be5ee7e1a3" providerId="LiveId" clId="{E86100A3-8A2A-493D-A124-44CEB3BA1631}" dt="2022-06-20T05:54:56.721" v="6118" actId="1076"/>
          <ac:spMkLst>
            <pc:docMk/>
            <pc:sldMk cId="990974521" sldId="290"/>
            <ac:spMk id="48" creationId="{A7219531-228A-444E-A98B-CD8095B68EE7}"/>
          </ac:spMkLst>
        </pc:spChg>
        <pc:spChg chg="add mod">
          <ac:chgData name="Camilo Beltran Montoya" userId="9dcd01be5ee7e1a3" providerId="LiveId" clId="{E86100A3-8A2A-493D-A124-44CEB3BA1631}" dt="2022-06-20T05:56:01.765" v="6140" actId="1036"/>
          <ac:spMkLst>
            <pc:docMk/>
            <pc:sldMk cId="990974521" sldId="290"/>
            <ac:spMk id="50" creationId="{11D06412-1274-4CE8-AE3C-AE1D26301D5C}"/>
          </ac:spMkLst>
        </pc:spChg>
        <pc:spChg chg="add mod">
          <ac:chgData name="Camilo Beltran Montoya" userId="9dcd01be5ee7e1a3" providerId="LiveId" clId="{E86100A3-8A2A-493D-A124-44CEB3BA1631}" dt="2022-06-20T05:55:56.071" v="6134" actId="1076"/>
          <ac:spMkLst>
            <pc:docMk/>
            <pc:sldMk cId="990974521" sldId="290"/>
            <ac:spMk id="52" creationId="{ABA30923-CA83-468B-B075-3612D23F2379}"/>
          </ac:spMkLst>
        </pc:spChg>
        <pc:spChg chg="add mod">
          <ac:chgData name="Camilo Beltran Montoya" userId="9dcd01be5ee7e1a3" providerId="LiveId" clId="{E86100A3-8A2A-493D-A124-44CEB3BA1631}" dt="2022-06-20T05:56:38.125" v="6150" actId="1076"/>
          <ac:spMkLst>
            <pc:docMk/>
            <pc:sldMk cId="990974521" sldId="290"/>
            <ac:spMk id="54" creationId="{179D4924-68A7-466A-9547-D1F8625D6D28}"/>
          </ac:spMkLst>
        </pc:spChg>
        <pc:spChg chg="add mod">
          <ac:chgData name="Camilo Beltran Montoya" userId="9dcd01be5ee7e1a3" providerId="LiveId" clId="{E86100A3-8A2A-493D-A124-44CEB3BA1631}" dt="2022-06-20T05:57:05.039" v="6159" actId="1076"/>
          <ac:spMkLst>
            <pc:docMk/>
            <pc:sldMk cId="990974521" sldId="290"/>
            <ac:spMk id="56" creationId="{78231E13-6517-4FAA-B4D6-0A79A9C39879}"/>
          </ac:spMkLst>
        </pc:spChg>
        <pc:graphicFrameChg chg="del mod modGraphic">
          <ac:chgData name="Camilo Beltran Montoya" userId="9dcd01be5ee7e1a3" providerId="LiveId" clId="{E86100A3-8A2A-493D-A124-44CEB3BA1631}" dt="2022-06-20T05:39:17.410" v="5761" actId="478"/>
          <ac:graphicFrameMkLst>
            <pc:docMk/>
            <pc:sldMk cId="990974521" sldId="290"/>
            <ac:graphicFrameMk id="7" creationId="{819B1E51-1C55-926D-C262-2190B2F1C9B2}"/>
          </ac:graphicFrameMkLst>
        </pc:graphicFrameChg>
      </pc:sldChg>
      <pc:sldChg chg="addSp delSp modSp mod modCm">
        <pc:chgData name="Camilo Beltran Montoya" userId="9dcd01be5ee7e1a3" providerId="LiveId" clId="{E86100A3-8A2A-493D-A124-44CEB3BA1631}" dt="2022-06-20T05:32:38.749" v="5734" actId="113"/>
        <pc:sldMkLst>
          <pc:docMk/>
          <pc:sldMk cId="2909791020" sldId="291"/>
        </pc:sldMkLst>
        <pc:spChg chg="mod">
          <ac:chgData name="Camilo Beltran Montoya" userId="9dcd01be5ee7e1a3" providerId="LiveId" clId="{E86100A3-8A2A-493D-A124-44CEB3BA1631}" dt="2022-06-20T05:32:38.749" v="5734" actId="113"/>
          <ac:spMkLst>
            <pc:docMk/>
            <pc:sldMk cId="2909791020" sldId="291"/>
            <ac:spMk id="2" creationId="{00000000-0000-0000-0000-000000000000}"/>
          </ac:spMkLst>
        </pc:spChg>
        <pc:spChg chg="mod">
          <ac:chgData name="Camilo Beltran Montoya" userId="9dcd01be5ee7e1a3" providerId="LiveId" clId="{E86100A3-8A2A-493D-A124-44CEB3BA1631}" dt="2022-06-20T05:29:59.352" v="5707" actId="1076"/>
          <ac:spMkLst>
            <pc:docMk/>
            <pc:sldMk cId="2909791020" sldId="291"/>
            <ac:spMk id="3" creationId="{00000000-0000-0000-0000-000000000000}"/>
          </ac:spMkLst>
        </pc:spChg>
        <pc:spChg chg="add mod ord">
          <ac:chgData name="Camilo Beltran Montoya" userId="9dcd01be5ee7e1a3" providerId="LiveId" clId="{E86100A3-8A2A-493D-A124-44CEB3BA1631}" dt="2022-06-20T05:25:27.325" v="5623" actId="164"/>
          <ac:spMkLst>
            <pc:docMk/>
            <pc:sldMk cId="2909791020" sldId="291"/>
            <ac:spMk id="6" creationId="{74E33C44-83DB-48D0-BCEE-2E49FEC82603}"/>
          </ac:spMkLst>
        </pc:spChg>
        <pc:spChg chg="add del mod">
          <ac:chgData name="Camilo Beltran Montoya" userId="9dcd01be5ee7e1a3" providerId="LiveId" clId="{E86100A3-8A2A-493D-A124-44CEB3BA1631}" dt="2022-06-20T05:26:55.308" v="5668" actId="478"/>
          <ac:spMkLst>
            <pc:docMk/>
            <pc:sldMk cId="2909791020" sldId="291"/>
            <ac:spMk id="9" creationId="{6D4AA633-76D4-4DE5-80C3-72802968F557}"/>
          </ac:spMkLst>
        </pc:spChg>
        <pc:spChg chg="add mod">
          <ac:chgData name="Camilo Beltran Montoya" userId="9dcd01be5ee7e1a3" providerId="LiveId" clId="{E86100A3-8A2A-493D-A124-44CEB3BA1631}" dt="2022-06-20T05:32:00.537" v="5730" actId="1076"/>
          <ac:spMkLst>
            <pc:docMk/>
            <pc:sldMk cId="2909791020" sldId="291"/>
            <ac:spMk id="11" creationId="{35744EDF-2B91-4A84-B755-0C64CFAE6C47}"/>
          </ac:spMkLst>
        </pc:spChg>
        <pc:spChg chg="add del">
          <ac:chgData name="Camilo Beltran Montoya" userId="9dcd01be5ee7e1a3" providerId="LiveId" clId="{E86100A3-8A2A-493D-A124-44CEB3BA1631}" dt="2022-06-20T05:29:46.632" v="5706" actId="478"/>
          <ac:spMkLst>
            <pc:docMk/>
            <pc:sldMk cId="2909791020" sldId="291"/>
            <ac:spMk id="12" creationId="{8EBCA849-2130-4D53-B2E1-C5CEC79D688E}"/>
          </ac:spMkLst>
        </pc:spChg>
        <pc:spChg chg="add mod ord">
          <ac:chgData name="Camilo Beltran Montoya" userId="9dcd01be5ee7e1a3" providerId="LiveId" clId="{E86100A3-8A2A-493D-A124-44CEB3BA1631}" dt="2022-06-20T05:32:26.618" v="5733" actId="14100"/>
          <ac:spMkLst>
            <pc:docMk/>
            <pc:sldMk cId="2909791020" sldId="291"/>
            <ac:spMk id="13" creationId="{8600E638-8C3D-403D-94A2-FABC67DD9221}"/>
          </ac:spMkLst>
        </pc:spChg>
        <pc:grpChg chg="add mod">
          <ac:chgData name="Camilo Beltran Montoya" userId="9dcd01be5ee7e1a3" providerId="LiveId" clId="{E86100A3-8A2A-493D-A124-44CEB3BA1631}" dt="2022-06-20T05:32:03.893" v="5731" actId="1076"/>
          <ac:grpSpMkLst>
            <pc:docMk/>
            <pc:sldMk cId="2909791020" sldId="291"/>
            <ac:grpSpMk id="7" creationId="{AE0DB8EA-0EA8-4239-A4D7-6743F99A676B}"/>
          </ac:grpSpMkLst>
        </pc:grpChg>
        <pc:picChg chg="mod">
          <ac:chgData name="Camilo Beltran Montoya" userId="9dcd01be5ee7e1a3" providerId="LiveId" clId="{E86100A3-8A2A-493D-A124-44CEB3BA1631}" dt="2022-06-20T05:25:27.325" v="5623" actId="164"/>
          <ac:picMkLst>
            <pc:docMk/>
            <pc:sldMk cId="2909791020" sldId="291"/>
            <ac:picMk id="4" creationId="{00000000-0000-0000-0000-000000000000}"/>
          </ac:picMkLst>
        </pc:picChg>
        <pc:picChg chg="mod modCrop">
          <ac:chgData name="Camilo Beltran Montoya" userId="9dcd01be5ee7e1a3" providerId="LiveId" clId="{E86100A3-8A2A-493D-A124-44CEB3BA1631}" dt="2022-06-20T05:28:52.662" v="5695" actId="14100"/>
          <ac:picMkLst>
            <pc:docMk/>
            <pc:sldMk cId="2909791020" sldId="291"/>
            <ac:picMk id="5" creationId="{00000000-0000-0000-0000-000000000000}"/>
          </ac:picMkLst>
        </pc:picChg>
      </pc:sldChg>
      <pc:sldChg chg="addSp modSp mod">
        <pc:chgData name="Camilo Beltran Montoya" userId="9dcd01be5ee7e1a3" providerId="LiveId" clId="{E86100A3-8A2A-493D-A124-44CEB3BA1631}" dt="2022-06-20T05:12:02.339" v="5473" actId="1076"/>
        <pc:sldMkLst>
          <pc:docMk/>
          <pc:sldMk cId="1749299072" sldId="292"/>
        </pc:sldMkLst>
        <pc:spChg chg="mod">
          <ac:chgData name="Camilo Beltran Montoya" userId="9dcd01be5ee7e1a3" providerId="LiveId" clId="{E86100A3-8A2A-493D-A124-44CEB3BA1631}" dt="2022-06-20T05:11:47.400" v="5472" actId="1036"/>
          <ac:spMkLst>
            <pc:docMk/>
            <pc:sldMk cId="1749299072" sldId="292"/>
            <ac:spMk id="2" creationId="{00000000-0000-0000-0000-000000000000}"/>
          </ac:spMkLst>
        </pc:spChg>
        <pc:spChg chg="mod">
          <ac:chgData name="Camilo Beltran Montoya" userId="9dcd01be5ee7e1a3" providerId="LiveId" clId="{E86100A3-8A2A-493D-A124-44CEB3BA1631}" dt="2022-06-20T05:12:02.339" v="5473" actId="1076"/>
          <ac:spMkLst>
            <pc:docMk/>
            <pc:sldMk cId="1749299072" sldId="292"/>
            <ac:spMk id="3" creationId="{00000000-0000-0000-0000-000000000000}"/>
          </ac:spMkLst>
        </pc:spChg>
        <pc:spChg chg="add mod ord">
          <ac:chgData name="Camilo Beltran Montoya" userId="9dcd01be5ee7e1a3" providerId="LiveId" clId="{E86100A3-8A2A-493D-A124-44CEB3BA1631}" dt="2022-06-20T05:11:47.400" v="5472" actId="1036"/>
          <ac:spMkLst>
            <pc:docMk/>
            <pc:sldMk cId="1749299072" sldId="292"/>
            <ac:spMk id="4" creationId="{43E5853D-1129-4AAC-812F-A10FB2EB9828}"/>
          </ac:spMkLst>
        </pc:spChg>
      </pc:sldChg>
      <pc:sldChg chg="addSp delSp modSp add mod ord addCm">
        <pc:chgData name="Camilo Beltran Montoya" userId="9dcd01be5ee7e1a3" providerId="LiveId" clId="{E86100A3-8A2A-493D-A124-44CEB3BA1631}" dt="2022-06-20T04:02:47.641" v="4376" actId="1076"/>
        <pc:sldMkLst>
          <pc:docMk/>
          <pc:sldMk cId="3677221594" sldId="293"/>
        </pc:sldMkLst>
        <pc:spChg chg="mod">
          <ac:chgData name="Camilo Beltran Montoya" userId="9dcd01be5ee7e1a3" providerId="LiveId" clId="{E86100A3-8A2A-493D-A124-44CEB3BA1631}" dt="2022-06-20T01:03:42.414" v="2478" actId="207"/>
          <ac:spMkLst>
            <pc:docMk/>
            <pc:sldMk cId="3677221594" sldId="293"/>
            <ac:spMk id="3" creationId="{0CE68BB7-DD3C-664A-AC9D-74A5FE280DD9}"/>
          </ac:spMkLst>
        </pc:spChg>
        <pc:spChg chg="add mod topLvl">
          <ac:chgData name="Camilo Beltran Montoya" userId="9dcd01be5ee7e1a3" providerId="LiveId" clId="{E86100A3-8A2A-493D-A124-44CEB3BA1631}" dt="2022-06-19T21:13:03.136" v="1494" actId="34136"/>
          <ac:spMkLst>
            <pc:docMk/>
            <pc:sldMk cId="3677221594" sldId="293"/>
            <ac:spMk id="4" creationId="{3A31EEB5-C8E0-4921-B4A8-C31DA69A9F5F}"/>
          </ac:spMkLst>
        </pc:spChg>
        <pc:spChg chg="add mod topLvl">
          <ac:chgData name="Camilo Beltran Montoya" userId="9dcd01be5ee7e1a3" providerId="LiveId" clId="{E86100A3-8A2A-493D-A124-44CEB3BA1631}" dt="2022-06-19T21:13:03.136" v="1494" actId="34136"/>
          <ac:spMkLst>
            <pc:docMk/>
            <pc:sldMk cId="3677221594" sldId="293"/>
            <ac:spMk id="5" creationId="{8BE3BE29-1497-4EAE-8D01-52A46050DB4A}"/>
          </ac:spMkLst>
        </pc:spChg>
        <pc:spChg chg="del">
          <ac:chgData name="Camilo Beltran Montoya" userId="9dcd01be5ee7e1a3" providerId="LiveId" clId="{E86100A3-8A2A-493D-A124-44CEB3BA1631}" dt="2022-06-19T20:40:19.223" v="296" actId="478"/>
          <ac:spMkLst>
            <pc:docMk/>
            <pc:sldMk cId="3677221594" sldId="293"/>
            <ac:spMk id="7" creationId="{00000000-0000-0000-0000-000000000000}"/>
          </ac:spMkLst>
        </pc:spChg>
        <pc:spChg chg="add del mod">
          <ac:chgData name="Camilo Beltran Montoya" userId="9dcd01be5ee7e1a3" providerId="LiveId" clId="{E86100A3-8A2A-493D-A124-44CEB3BA1631}" dt="2022-06-19T20:40:22.887" v="297" actId="478"/>
          <ac:spMkLst>
            <pc:docMk/>
            <pc:sldMk cId="3677221594" sldId="293"/>
            <ac:spMk id="10" creationId="{05C89267-3DF6-4A83-9C4B-C293869B9B1D}"/>
          </ac:spMkLst>
        </pc:spChg>
        <pc:spChg chg="add mod topLvl">
          <ac:chgData name="Camilo Beltran Montoya" userId="9dcd01be5ee7e1a3" providerId="LiveId" clId="{E86100A3-8A2A-493D-A124-44CEB3BA1631}" dt="2022-06-19T21:01:34.709" v="1347" actId="165"/>
          <ac:spMkLst>
            <pc:docMk/>
            <pc:sldMk cId="3677221594" sldId="293"/>
            <ac:spMk id="16" creationId="{427963DD-9D89-4D13-B59A-0C7F4B4320FC}"/>
          </ac:spMkLst>
        </pc:spChg>
        <pc:spChg chg="add del mod">
          <ac:chgData name="Camilo Beltran Montoya" userId="9dcd01be5ee7e1a3" providerId="LiveId" clId="{E86100A3-8A2A-493D-A124-44CEB3BA1631}" dt="2022-06-19T20:35:15.374" v="180"/>
          <ac:spMkLst>
            <pc:docMk/>
            <pc:sldMk cId="3677221594" sldId="293"/>
            <ac:spMk id="17" creationId="{E1F138C6-2940-4C1E-A336-A7F5C6D29185}"/>
          </ac:spMkLst>
        </pc:spChg>
        <pc:spChg chg="add del mod">
          <ac:chgData name="Camilo Beltran Montoya" userId="9dcd01be5ee7e1a3" providerId="LiveId" clId="{E86100A3-8A2A-493D-A124-44CEB3BA1631}" dt="2022-06-19T20:35:15.374" v="180"/>
          <ac:spMkLst>
            <pc:docMk/>
            <pc:sldMk cId="3677221594" sldId="293"/>
            <ac:spMk id="18" creationId="{09E4C236-10BA-4C34-A124-26ADEDC4617C}"/>
          </ac:spMkLst>
        </pc:spChg>
        <pc:spChg chg="add del mod">
          <ac:chgData name="Camilo Beltran Montoya" userId="9dcd01be5ee7e1a3" providerId="LiveId" clId="{E86100A3-8A2A-493D-A124-44CEB3BA1631}" dt="2022-06-19T20:35:15.374" v="180"/>
          <ac:spMkLst>
            <pc:docMk/>
            <pc:sldMk cId="3677221594" sldId="293"/>
            <ac:spMk id="19" creationId="{B4D0AA96-201B-4C18-AA5D-693E668F1138}"/>
          </ac:spMkLst>
        </pc:spChg>
        <pc:spChg chg="add mod topLvl">
          <ac:chgData name="Camilo Beltran Montoya" userId="9dcd01be5ee7e1a3" providerId="LiveId" clId="{E86100A3-8A2A-493D-A124-44CEB3BA1631}" dt="2022-06-19T21:13:03.136" v="1494" actId="34136"/>
          <ac:spMkLst>
            <pc:docMk/>
            <pc:sldMk cId="3677221594" sldId="293"/>
            <ac:spMk id="20" creationId="{115D4DBA-015C-4DB9-A280-1562EEF50D28}"/>
          </ac:spMkLst>
        </pc:spChg>
        <pc:spChg chg="add mod topLvl">
          <ac:chgData name="Camilo Beltran Montoya" userId="9dcd01be5ee7e1a3" providerId="LiveId" clId="{E86100A3-8A2A-493D-A124-44CEB3BA1631}" dt="2022-06-19T21:13:03.136" v="1494" actId="34136"/>
          <ac:spMkLst>
            <pc:docMk/>
            <pc:sldMk cId="3677221594" sldId="293"/>
            <ac:spMk id="21" creationId="{A11D01C6-04B6-4C05-8CF2-0AF0E8AEAC1D}"/>
          </ac:spMkLst>
        </pc:spChg>
        <pc:spChg chg="add mod topLvl">
          <ac:chgData name="Camilo Beltran Montoya" userId="9dcd01be5ee7e1a3" providerId="LiveId" clId="{E86100A3-8A2A-493D-A124-44CEB3BA1631}" dt="2022-06-19T21:01:34.709" v="1347" actId="165"/>
          <ac:spMkLst>
            <pc:docMk/>
            <pc:sldMk cId="3677221594" sldId="293"/>
            <ac:spMk id="22" creationId="{3782D478-1784-414D-B19B-79D085F24C3B}"/>
          </ac:spMkLst>
        </pc:spChg>
        <pc:spChg chg="mod">
          <ac:chgData name="Camilo Beltran Montoya" userId="9dcd01be5ee7e1a3" providerId="LiveId" clId="{E86100A3-8A2A-493D-A124-44CEB3BA1631}" dt="2022-06-19T20:38:20.107" v="275"/>
          <ac:spMkLst>
            <pc:docMk/>
            <pc:sldMk cId="3677221594" sldId="293"/>
            <ac:spMk id="24" creationId="{AE8E65E2-55BD-4B45-95B5-16B4B15DD190}"/>
          </ac:spMkLst>
        </pc:spChg>
        <pc:spChg chg="mod">
          <ac:chgData name="Camilo Beltran Montoya" userId="9dcd01be5ee7e1a3" providerId="LiveId" clId="{E86100A3-8A2A-493D-A124-44CEB3BA1631}" dt="2022-06-19T20:38:20.107" v="275"/>
          <ac:spMkLst>
            <pc:docMk/>
            <pc:sldMk cId="3677221594" sldId="293"/>
            <ac:spMk id="25" creationId="{D3766870-5355-4B82-9FBA-E3DFFDDE60C9}"/>
          </ac:spMkLst>
        </pc:spChg>
        <pc:spChg chg="mod">
          <ac:chgData name="Camilo Beltran Montoya" userId="9dcd01be5ee7e1a3" providerId="LiveId" clId="{E86100A3-8A2A-493D-A124-44CEB3BA1631}" dt="2022-06-19T20:38:20.107" v="275"/>
          <ac:spMkLst>
            <pc:docMk/>
            <pc:sldMk cId="3677221594" sldId="293"/>
            <ac:spMk id="26" creationId="{C8EAF2CB-4953-4CEE-9905-FCB93A723AD5}"/>
          </ac:spMkLst>
        </pc:spChg>
        <pc:spChg chg="mod">
          <ac:chgData name="Camilo Beltran Montoya" userId="9dcd01be5ee7e1a3" providerId="LiveId" clId="{E86100A3-8A2A-493D-A124-44CEB3BA1631}" dt="2022-06-19T20:38:20.107" v="275"/>
          <ac:spMkLst>
            <pc:docMk/>
            <pc:sldMk cId="3677221594" sldId="293"/>
            <ac:spMk id="27" creationId="{A14B35A6-D112-4FBE-B0B2-BBA96D196F9A}"/>
          </ac:spMkLst>
        </pc:spChg>
        <pc:spChg chg="mod">
          <ac:chgData name="Camilo Beltran Montoya" userId="9dcd01be5ee7e1a3" providerId="LiveId" clId="{E86100A3-8A2A-493D-A124-44CEB3BA1631}" dt="2022-06-19T20:38:20.107" v="275"/>
          <ac:spMkLst>
            <pc:docMk/>
            <pc:sldMk cId="3677221594" sldId="293"/>
            <ac:spMk id="28" creationId="{61BB1275-22E3-49AB-9113-61353E1F6265}"/>
          </ac:spMkLst>
        </pc:spChg>
        <pc:spChg chg="mod">
          <ac:chgData name="Camilo Beltran Montoya" userId="9dcd01be5ee7e1a3" providerId="LiveId" clId="{E86100A3-8A2A-493D-A124-44CEB3BA1631}" dt="2022-06-19T20:38:20.107" v="275"/>
          <ac:spMkLst>
            <pc:docMk/>
            <pc:sldMk cId="3677221594" sldId="293"/>
            <ac:spMk id="29" creationId="{B0A5E143-8208-42F6-A139-181FF702D43F}"/>
          </ac:spMkLst>
        </pc:spChg>
        <pc:spChg chg="mod">
          <ac:chgData name="Camilo Beltran Montoya" userId="9dcd01be5ee7e1a3" providerId="LiveId" clId="{E86100A3-8A2A-493D-A124-44CEB3BA1631}" dt="2022-06-19T20:38:29.249" v="277"/>
          <ac:spMkLst>
            <pc:docMk/>
            <pc:sldMk cId="3677221594" sldId="293"/>
            <ac:spMk id="31" creationId="{0FCC426F-B2C8-401A-A470-30CE3FA935B2}"/>
          </ac:spMkLst>
        </pc:spChg>
        <pc:spChg chg="mod">
          <ac:chgData name="Camilo Beltran Montoya" userId="9dcd01be5ee7e1a3" providerId="LiveId" clId="{E86100A3-8A2A-493D-A124-44CEB3BA1631}" dt="2022-06-19T20:38:29.249" v="277"/>
          <ac:spMkLst>
            <pc:docMk/>
            <pc:sldMk cId="3677221594" sldId="293"/>
            <ac:spMk id="32" creationId="{BAD0B1A0-7612-4663-9D8E-85ABDD172E1D}"/>
          </ac:spMkLst>
        </pc:spChg>
        <pc:spChg chg="mod">
          <ac:chgData name="Camilo Beltran Montoya" userId="9dcd01be5ee7e1a3" providerId="LiveId" clId="{E86100A3-8A2A-493D-A124-44CEB3BA1631}" dt="2022-06-19T20:38:29.249" v="277"/>
          <ac:spMkLst>
            <pc:docMk/>
            <pc:sldMk cId="3677221594" sldId="293"/>
            <ac:spMk id="33" creationId="{9A9E7C17-DB29-417B-9774-940951A33F7C}"/>
          </ac:spMkLst>
        </pc:spChg>
        <pc:spChg chg="mod">
          <ac:chgData name="Camilo Beltran Montoya" userId="9dcd01be5ee7e1a3" providerId="LiveId" clId="{E86100A3-8A2A-493D-A124-44CEB3BA1631}" dt="2022-06-19T20:38:29.249" v="277"/>
          <ac:spMkLst>
            <pc:docMk/>
            <pc:sldMk cId="3677221594" sldId="293"/>
            <ac:spMk id="34" creationId="{BA62E57A-9B01-4E1B-B2B9-2F9DCF834DDD}"/>
          </ac:spMkLst>
        </pc:spChg>
        <pc:spChg chg="mod">
          <ac:chgData name="Camilo Beltran Montoya" userId="9dcd01be5ee7e1a3" providerId="LiveId" clId="{E86100A3-8A2A-493D-A124-44CEB3BA1631}" dt="2022-06-19T20:38:29.249" v="277"/>
          <ac:spMkLst>
            <pc:docMk/>
            <pc:sldMk cId="3677221594" sldId="293"/>
            <ac:spMk id="35" creationId="{53895A5E-A628-45F4-BE85-B0200A3EC036}"/>
          </ac:spMkLst>
        </pc:spChg>
        <pc:spChg chg="mod">
          <ac:chgData name="Camilo Beltran Montoya" userId="9dcd01be5ee7e1a3" providerId="LiveId" clId="{E86100A3-8A2A-493D-A124-44CEB3BA1631}" dt="2022-06-19T20:38:29.249" v="277"/>
          <ac:spMkLst>
            <pc:docMk/>
            <pc:sldMk cId="3677221594" sldId="293"/>
            <ac:spMk id="36" creationId="{DCD2AD74-2D5D-48BD-9D09-E56EE5FA0F6A}"/>
          </ac:spMkLst>
        </pc:spChg>
        <pc:spChg chg="mod">
          <ac:chgData name="Camilo Beltran Montoya" userId="9dcd01be5ee7e1a3" providerId="LiveId" clId="{E86100A3-8A2A-493D-A124-44CEB3BA1631}" dt="2022-06-19T20:38:50.206" v="281"/>
          <ac:spMkLst>
            <pc:docMk/>
            <pc:sldMk cId="3677221594" sldId="293"/>
            <ac:spMk id="38" creationId="{4E0A832B-4591-413D-A03D-D36409E20B18}"/>
          </ac:spMkLst>
        </pc:spChg>
        <pc:spChg chg="mod">
          <ac:chgData name="Camilo Beltran Montoya" userId="9dcd01be5ee7e1a3" providerId="LiveId" clId="{E86100A3-8A2A-493D-A124-44CEB3BA1631}" dt="2022-06-19T20:38:50.206" v="281"/>
          <ac:spMkLst>
            <pc:docMk/>
            <pc:sldMk cId="3677221594" sldId="293"/>
            <ac:spMk id="39" creationId="{56D94082-F5BD-4B45-BC91-AD8042B2F530}"/>
          </ac:spMkLst>
        </pc:spChg>
        <pc:spChg chg="mod">
          <ac:chgData name="Camilo Beltran Montoya" userId="9dcd01be5ee7e1a3" providerId="LiveId" clId="{E86100A3-8A2A-493D-A124-44CEB3BA1631}" dt="2022-06-19T20:38:50.206" v="281"/>
          <ac:spMkLst>
            <pc:docMk/>
            <pc:sldMk cId="3677221594" sldId="293"/>
            <ac:spMk id="40" creationId="{38F66FA3-57C0-4534-8202-CC830F019E82}"/>
          </ac:spMkLst>
        </pc:spChg>
        <pc:spChg chg="mod">
          <ac:chgData name="Camilo Beltran Montoya" userId="9dcd01be5ee7e1a3" providerId="LiveId" clId="{E86100A3-8A2A-493D-A124-44CEB3BA1631}" dt="2022-06-19T20:38:50.206" v="281"/>
          <ac:spMkLst>
            <pc:docMk/>
            <pc:sldMk cId="3677221594" sldId="293"/>
            <ac:spMk id="41" creationId="{494F1DCB-AC36-4167-A63A-427A7C1AFA83}"/>
          </ac:spMkLst>
        </pc:spChg>
        <pc:spChg chg="mod">
          <ac:chgData name="Camilo Beltran Montoya" userId="9dcd01be5ee7e1a3" providerId="LiveId" clId="{E86100A3-8A2A-493D-A124-44CEB3BA1631}" dt="2022-06-19T20:38:50.206" v="281"/>
          <ac:spMkLst>
            <pc:docMk/>
            <pc:sldMk cId="3677221594" sldId="293"/>
            <ac:spMk id="42" creationId="{DF4FA264-9CCD-4AA9-975C-B61D8B3912C7}"/>
          </ac:spMkLst>
        </pc:spChg>
        <pc:spChg chg="mod">
          <ac:chgData name="Camilo Beltran Montoya" userId="9dcd01be5ee7e1a3" providerId="LiveId" clId="{E86100A3-8A2A-493D-A124-44CEB3BA1631}" dt="2022-06-19T20:38:50.206" v="281"/>
          <ac:spMkLst>
            <pc:docMk/>
            <pc:sldMk cId="3677221594" sldId="293"/>
            <ac:spMk id="43" creationId="{C32DED9F-17DE-4347-AC1D-939184AA536D}"/>
          </ac:spMkLst>
        </pc:spChg>
        <pc:spChg chg="mod topLvl">
          <ac:chgData name="Camilo Beltran Montoya" userId="9dcd01be5ee7e1a3" providerId="LiveId" clId="{E86100A3-8A2A-493D-A124-44CEB3BA1631}" dt="2022-06-19T21:13:03.136" v="1494" actId="34136"/>
          <ac:spMkLst>
            <pc:docMk/>
            <pc:sldMk cId="3677221594" sldId="293"/>
            <ac:spMk id="45" creationId="{044B23C6-9710-47D4-9BD6-43B36B2A4041}"/>
          </ac:spMkLst>
        </pc:spChg>
        <pc:spChg chg="mod topLvl">
          <ac:chgData name="Camilo Beltran Montoya" userId="9dcd01be5ee7e1a3" providerId="LiveId" clId="{E86100A3-8A2A-493D-A124-44CEB3BA1631}" dt="2022-06-19T21:13:03.136" v="1494" actId="34136"/>
          <ac:spMkLst>
            <pc:docMk/>
            <pc:sldMk cId="3677221594" sldId="293"/>
            <ac:spMk id="46" creationId="{3F44E4EA-9BA4-495B-962A-5C725E5C7570}"/>
          </ac:spMkLst>
        </pc:spChg>
        <pc:spChg chg="mod topLvl">
          <ac:chgData name="Camilo Beltran Montoya" userId="9dcd01be5ee7e1a3" providerId="LiveId" clId="{E86100A3-8A2A-493D-A124-44CEB3BA1631}" dt="2022-06-19T21:13:03.136" v="1494" actId="34136"/>
          <ac:spMkLst>
            <pc:docMk/>
            <pc:sldMk cId="3677221594" sldId="293"/>
            <ac:spMk id="47" creationId="{F93E24B8-7A1F-4FDB-A10D-86294CD8EB25}"/>
          </ac:spMkLst>
        </pc:spChg>
        <pc:spChg chg="mod topLvl">
          <ac:chgData name="Camilo Beltran Montoya" userId="9dcd01be5ee7e1a3" providerId="LiveId" clId="{E86100A3-8A2A-493D-A124-44CEB3BA1631}" dt="2022-06-19T21:13:03.136" v="1494" actId="34136"/>
          <ac:spMkLst>
            <pc:docMk/>
            <pc:sldMk cId="3677221594" sldId="293"/>
            <ac:spMk id="48" creationId="{5ACA543E-B785-49F3-A772-CB1316768782}"/>
          </ac:spMkLst>
        </pc:spChg>
        <pc:spChg chg="mod topLvl">
          <ac:chgData name="Camilo Beltran Montoya" userId="9dcd01be5ee7e1a3" providerId="LiveId" clId="{E86100A3-8A2A-493D-A124-44CEB3BA1631}" dt="2022-06-19T21:13:03.136" v="1494" actId="34136"/>
          <ac:spMkLst>
            <pc:docMk/>
            <pc:sldMk cId="3677221594" sldId="293"/>
            <ac:spMk id="49" creationId="{9F9F8C1E-6D0C-495A-AD1F-2454C29FAE86}"/>
          </ac:spMkLst>
        </pc:spChg>
        <pc:spChg chg="mod topLvl">
          <ac:chgData name="Camilo Beltran Montoya" userId="9dcd01be5ee7e1a3" providerId="LiveId" clId="{E86100A3-8A2A-493D-A124-44CEB3BA1631}" dt="2022-06-19T21:13:03.136" v="1494" actId="34136"/>
          <ac:spMkLst>
            <pc:docMk/>
            <pc:sldMk cId="3677221594" sldId="293"/>
            <ac:spMk id="50" creationId="{3C2E08AF-7AFE-472E-8122-792D9535E565}"/>
          </ac:spMkLst>
        </pc:spChg>
        <pc:spChg chg="add mod">
          <ac:chgData name="Camilo Beltran Montoya" userId="9dcd01be5ee7e1a3" providerId="LiveId" clId="{E86100A3-8A2A-493D-A124-44CEB3BA1631}" dt="2022-06-19T21:13:41.015" v="1537" actId="20577"/>
          <ac:spMkLst>
            <pc:docMk/>
            <pc:sldMk cId="3677221594" sldId="293"/>
            <ac:spMk id="51" creationId="{741DDFD9-CBD6-4093-BA52-B11A7FB82BD8}"/>
          </ac:spMkLst>
        </pc:spChg>
        <pc:spChg chg="mod topLvl">
          <ac:chgData name="Camilo Beltran Montoya" userId="9dcd01be5ee7e1a3" providerId="LiveId" clId="{E86100A3-8A2A-493D-A124-44CEB3BA1631}" dt="2022-06-19T21:13:03.136" v="1494" actId="34136"/>
          <ac:spMkLst>
            <pc:docMk/>
            <pc:sldMk cId="3677221594" sldId="293"/>
            <ac:spMk id="52" creationId="{28226F43-5A68-447D-87FC-A2A14802C3D7}"/>
          </ac:spMkLst>
        </pc:spChg>
        <pc:spChg chg="mod topLvl">
          <ac:chgData name="Camilo Beltran Montoya" userId="9dcd01be5ee7e1a3" providerId="LiveId" clId="{E86100A3-8A2A-493D-A124-44CEB3BA1631}" dt="2022-06-19T21:13:03.136" v="1494" actId="34136"/>
          <ac:spMkLst>
            <pc:docMk/>
            <pc:sldMk cId="3677221594" sldId="293"/>
            <ac:spMk id="53" creationId="{42A57811-6476-4A97-A66A-EDBF0D455674}"/>
          </ac:spMkLst>
        </pc:spChg>
        <pc:spChg chg="mod topLvl">
          <ac:chgData name="Camilo Beltran Montoya" userId="9dcd01be5ee7e1a3" providerId="LiveId" clId="{E86100A3-8A2A-493D-A124-44CEB3BA1631}" dt="2022-06-19T21:13:03.136" v="1494" actId="34136"/>
          <ac:spMkLst>
            <pc:docMk/>
            <pc:sldMk cId="3677221594" sldId="293"/>
            <ac:spMk id="54" creationId="{765D7FED-66CF-4547-8E0A-7C454ABE2173}"/>
          </ac:spMkLst>
        </pc:spChg>
        <pc:spChg chg="mod topLvl">
          <ac:chgData name="Camilo Beltran Montoya" userId="9dcd01be5ee7e1a3" providerId="LiveId" clId="{E86100A3-8A2A-493D-A124-44CEB3BA1631}" dt="2022-06-19T21:13:03.136" v="1494" actId="34136"/>
          <ac:spMkLst>
            <pc:docMk/>
            <pc:sldMk cId="3677221594" sldId="293"/>
            <ac:spMk id="55" creationId="{59584157-54B2-46D5-A380-BBB706F141BA}"/>
          </ac:spMkLst>
        </pc:spChg>
        <pc:spChg chg="mod topLvl">
          <ac:chgData name="Camilo Beltran Montoya" userId="9dcd01be5ee7e1a3" providerId="LiveId" clId="{E86100A3-8A2A-493D-A124-44CEB3BA1631}" dt="2022-06-19T21:13:03.136" v="1494" actId="34136"/>
          <ac:spMkLst>
            <pc:docMk/>
            <pc:sldMk cId="3677221594" sldId="293"/>
            <ac:spMk id="56" creationId="{C72A682B-6E02-40F7-A0DB-3FA4F6210BCB}"/>
          </ac:spMkLst>
        </pc:spChg>
        <pc:spChg chg="mod topLvl">
          <ac:chgData name="Camilo Beltran Montoya" userId="9dcd01be5ee7e1a3" providerId="LiveId" clId="{E86100A3-8A2A-493D-A124-44CEB3BA1631}" dt="2022-06-19T21:13:03.136" v="1494" actId="34136"/>
          <ac:spMkLst>
            <pc:docMk/>
            <pc:sldMk cId="3677221594" sldId="293"/>
            <ac:spMk id="57" creationId="{F34B24BA-C4C3-4B60-91A0-E75BF271E3FE}"/>
          </ac:spMkLst>
        </pc:spChg>
        <pc:spChg chg="add mod">
          <ac:chgData name="Camilo Beltran Montoya" userId="9dcd01be5ee7e1a3" providerId="LiveId" clId="{E86100A3-8A2A-493D-A124-44CEB3BA1631}" dt="2022-06-19T21:13:32.567" v="1511" actId="20577"/>
          <ac:spMkLst>
            <pc:docMk/>
            <pc:sldMk cId="3677221594" sldId="293"/>
            <ac:spMk id="58" creationId="{3CBB84E6-5517-4380-858D-3267307CDD5E}"/>
          </ac:spMkLst>
        </pc:spChg>
        <pc:spChg chg="mod">
          <ac:chgData name="Camilo Beltran Montoya" userId="9dcd01be5ee7e1a3" providerId="LiveId" clId="{E86100A3-8A2A-493D-A124-44CEB3BA1631}" dt="2022-06-19T20:42:07.161" v="314"/>
          <ac:spMkLst>
            <pc:docMk/>
            <pc:sldMk cId="3677221594" sldId="293"/>
            <ac:spMk id="59" creationId="{90461A74-E519-42C5-81AC-6F80A9D8F6F9}"/>
          </ac:spMkLst>
        </pc:spChg>
        <pc:spChg chg="mod">
          <ac:chgData name="Camilo Beltran Montoya" userId="9dcd01be5ee7e1a3" providerId="LiveId" clId="{E86100A3-8A2A-493D-A124-44CEB3BA1631}" dt="2022-06-19T20:42:07.161" v="314"/>
          <ac:spMkLst>
            <pc:docMk/>
            <pc:sldMk cId="3677221594" sldId="293"/>
            <ac:spMk id="60" creationId="{A3097EB6-945B-4F71-A816-1C8281E4A4F3}"/>
          </ac:spMkLst>
        </pc:spChg>
        <pc:spChg chg="mod">
          <ac:chgData name="Camilo Beltran Montoya" userId="9dcd01be5ee7e1a3" providerId="LiveId" clId="{E86100A3-8A2A-493D-A124-44CEB3BA1631}" dt="2022-06-19T20:42:07.161" v="314"/>
          <ac:spMkLst>
            <pc:docMk/>
            <pc:sldMk cId="3677221594" sldId="293"/>
            <ac:spMk id="61" creationId="{9874699E-5092-4CB9-A4CB-9BAD34DA03A9}"/>
          </ac:spMkLst>
        </pc:spChg>
        <pc:spChg chg="mod">
          <ac:chgData name="Camilo Beltran Montoya" userId="9dcd01be5ee7e1a3" providerId="LiveId" clId="{E86100A3-8A2A-493D-A124-44CEB3BA1631}" dt="2022-06-19T20:42:07.161" v="314"/>
          <ac:spMkLst>
            <pc:docMk/>
            <pc:sldMk cId="3677221594" sldId="293"/>
            <ac:spMk id="62" creationId="{00E9B91A-9837-439A-AF8B-8E6EE1BFC755}"/>
          </ac:spMkLst>
        </pc:spChg>
        <pc:spChg chg="mod">
          <ac:chgData name="Camilo Beltran Montoya" userId="9dcd01be5ee7e1a3" providerId="LiveId" clId="{E86100A3-8A2A-493D-A124-44CEB3BA1631}" dt="2022-06-19T20:42:07.161" v="314"/>
          <ac:spMkLst>
            <pc:docMk/>
            <pc:sldMk cId="3677221594" sldId="293"/>
            <ac:spMk id="63" creationId="{9B4FC51E-F400-4A09-A87D-DC1D826D14F8}"/>
          </ac:spMkLst>
        </pc:spChg>
        <pc:spChg chg="mod">
          <ac:chgData name="Camilo Beltran Montoya" userId="9dcd01be5ee7e1a3" providerId="LiveId" clId="{E86100A3-8A2A-493D-A124-44CEB3BA1631}" dt="2022-06-19T20:42:07.161" v="314"/>
          <ac:spMkLst>
            <pc:docMk/>
            <pc:sldMk cId="3677221594" sldId="293"/>
            <ac:spMk id="64" creationId="{9DBAEE65-9FF0-4F81-A551-2800BB681710}"/>
          </ac:spMkLst>
        </pc:spChg>
        <pc:spChg chg="mod">
          <ac:chgData name="Camilo Beltran Montoya" userId="9dcd01be5ee7e1a3" providerId="LiveId" clId="{E86100A3-8A2A-493D-A124-44CEB3BA1631}" dt="2022-06-19T20:42:07.161" v="314"/>
          <ac:spMkLst>
            <pc:docMk/>
            <pc:sldMk cId="3677221594" sldId="293"/>
            <ac:spMk id="66" creationId="{D7F6BC85-2FA7-43E3-807E-DD6134BD52E3}"/>
          </ac:spMkLst>
        </pc:spChg>
        <pc:spChg chg="mod">
          <ac:chgData name="Camilo Beltran Montoya" userId="9dcd01be5ee7e1a3" providerId="LiveId" clId="{E86100A3-8A2A-493D-A124-44CEB3BA1631}" dt="2022-06-19T20:42:07.161" v="314"/>
          <ac:spMkLst>
            <pc:docMk/>
            <pc:sldMk cId="3677221594" sldId="293"/>
            <ac:spMk id="67" creationId="{0B108483-2B10-4920-AB0A-B45E089E0E6E}"/>
          </ac:spMkLst>
        </pc:spChg>
        <pc:spChg chg="mod">
          <ac:chgData name="Camilo Beltran Montoya" userId="9dcd01be5ee7e1a3" providerId="LiveId" clId="{E86100A3-8A2A-493D-A124-44CEB3BA1631}" dt="2022-06-19T20:42:07.161" v="314"/>
          <ac:spMkLst>
            <pc:docMk/>
            <pc:sldMk cId="3677221594" sldId="293"/>
            <ac:spMk id="68" creationId="{1334767D-760F-460C-BE56-0AF30584ADC2}"/>
          </ac:spMkLst>
        </pc:spChg>
        <pc:spChg chg="mod">
          <ac:chgData name="Camilo Beltran Montoya" userId="9dcd01be5ee7e1a3" providerId="LiveId" clId="{E86100A3-8A2A-493D-A124-44CEB3BA1631}" dt="2022-06-19T20:42:07.161" v="314"/>
          <ac:spMkLst>
            <pc:docMk/>
            <pc:sldMk cId="3677221594" sldId="293"/>
            <ac:spMk id="69" creationId="{345B9376-9605-4998-9D35-8815908477A2}"/>
          </ac:spMkLst>
        </pc:spChg>
        <pc:spChg chg="mod">
          <ac:chgData name="Camilo Beltran Montoya" userId="9dcd01be5ee7e1a3" providerId="LiveId" clId="{E86100A3-8A2A-493D-A124-44CEB3BA1631}" dt="2022-06-19T20:42:07.161" v="314"/>
          <ac:spMkLst>
            <pc:docMk/>
            <pc:sldMk cId="3677221594" sldId="293"/>
            <ac:spMk id="70" creationId="{50438D2A-70A6-4F90-8509-7D59ADCE6BAD}"/>
          </ac:spMkLst>
        </pc:spChg>
        <pc:spChg chg="mod">
          <ac:chgData name="Camilo Beltran Montoya" userId="9dcd01be5ee7e1a3" providerId="LiveId" clId="{E86100A3-8A2A-493D-A124-44CEB3BA1631}" dt="2022-06-19T20:42:07.161" v="314"/>
          <ac:spMkLst>
            <pc:docMk/>
            <pc:sldMk cId="3677221594" sldId="293"/>
            <ac:spMk id="71" creationId="{7038C1FA-2C70-484F-8A70-D3EC968E73DC}"/>
          </ac:spMkLst>
        </pc:spChg>
        <pc:spChg chg="mod">
          <ac:chgData name="Camilo Beltran Montoya" userId="9dcd01be5ee7e1a3" providerId="LiveId" clId="{E86100A3-8A2A-493D-A124-44CEB3BA1631}" dt="2022-06-19T20:42:15.948" v="318"/>
          <ac:spMkLst>
            <pc:docMk/>
            <pc:sldMk cId="3677221594" sldId="293"/>
            <ac:spMk id="73" creationId="{63DE9141-FB9D-403D-BBF7-18A195432BB8}"/>
          </ac:spMkLst>
        </pc:spChg>
        <pc:spChg chg="mod">
          <ac:chgData name="Camilo Beltran Montoya" userId="9dcd01be5ee7e1a3" providerId="LiveId" clId="{E86100A3-8A2A-493D-A124-44CEB3BA1631}" dt="2022-06-19T20:42:15.948" v="318"/>
          <ac:spMkLst>
            <pc:docMk/>
            <pc:sldMk cId="3677221594" sldId="293"/>
            <ac:spMk id="74" creationId="{118E58E6-8C56-4D2B-ADA2-1CCFFCCAF29B}"/>
          </ac:spMkLst>
        </pc:spChg>
        <pc:spChg chg="mod">
          <ac:chgData name="Camilo Beltran Montoya" userId="9dcd01be5ee7e1a3" providerId="LiveId" clId="{E86100A3-8A2A-493D-A124-44CEB3BA1631}" dt="2022-06-19T20:42:15.948" v="318"/>
          <ac:spMkLst>
            <pc:docMk/>
            <pc:sldMk cId="3677221594" sldId="293"/>
            <ac:spMk id="75" creationId="{F556B5AF-F62F-4834-A9B9-9247C276B118}"/>
          </ac:spMkLst>
        </pc:spChg>
        <pc:spChg chg="mod">
          <ac:chgData name="Camilo Beltran Montoya" userId="9dcd01be5ee7e1a3" providerId="LiveId" clId="{E86100A3-8A2A-493D-A124-44CEB3BA1631}" dt="2022-06-19T20:42:15.948" v="318"/>
          <ac:spMkLst>
            <pc:docMk/>
            <pc:sldMk cId="3677221594" sldId="293"/>
            <ac:spMk id="76" creationId="{508704A3-3FDE-4656-852B-1D82967017C2}"/>
          </ac:spMkLst>
        </pc:spChg>
        <pc:spChg chg="mod">
          <ac:chgData name="Camilo Beltran Montoya" userId="9dcd01be5ee7e1a3" providerId="LiveId" clId="{E86100A3-8A2A-493D-A124-44CEB3BA1631}" dt="2022-06-19T20:42:15.948" v="318"/>
          <ac:spMkLst>
            <pc:docMk/>
            <pc:sldMk cId="3677221594" sldId="293"/>
            <ac:spMk id="77" creationId="{8FDB22D9-6815-4ADF-9E93-62E827DED7ED}"/>
          </ac:spMkLst>
        </pc:spChg>
        <pc:spChg chg="mod">
          <ac:chgData name="Camilo Beltran Montoya" userId="9dcd01be5ee7e1a3" providerId="LiveId" clId="{E86100A3-8A2A-493D-A124-44CEB3BA1631}" dt="2022-06-19T20:42:15.948" v="318"/>
          <ac:spMkLst>
            <pc:docMk/>
            <pc:sldMk cId="3677221594" sldId="293"/>
            <ac:spMk id="78" creationId="{E28634BE-719A-4A9D-91C4-B5C65837753C}"/>
          </ac:spMkLst>
        </pc:spChg>
        <pc:spChg chg="mod">
          <ac:chgData name="Camilo Beltran Montoya" userId="9dcd01be5ee7e1a3" providerId="LiveId" clId="{E86100A3-8A2A-493D-A124-44CEB3BA1631}" dt="2022-06-19T20:42:15.948" v="318"/>
          <ac:spMkLst>
            <pc:docMk/>
            <pc:sldMk cId="3677221594" sldId="293"/>
            <ac:spMk id="80" creationId="{1B5EAFAF-6C3A-4F51-A384-AD38561DBFFB}"/>
          </ac:spMkLst>
        </pc:spChg>
        <pc:spChg chg="mod">
          <ac:chgData name="Camilo Beltran Montoya" userId="9dcd01be5ee7e1a3" providerId="LiveId" clId="{E86100A3-8A2A-493D-A124-44CEB3BA1631}" dt="2022-06-19T20:42:15.948" v="318"/>
          <ac:spMkLst>
            <pc:docMk/>
            <pc:sldMk cId="3677221594" sldId="293"/>
            <ac:spMk id="81" creationId="{03566DA1-75B3-4019-B607-188FFE7F44CE}"/>
          </ac:spMkLst>
        </pc:spChg>
        <pc:spChg chg="mod">
          <ac:chgData name="Camilo Beltran Montoya" userId="9dcd01be5ee7e1a3" providerId="LiveId" clId="{E86100A3-8A2A-493D-A124-44CEB3BA1631}" dt="2022-06-19T20:42:15.948" v="318"/>
          <ac:spMkLst>
            <pc:docMk/>
            <pc:sldMk cId="3677221594" sldId="293"/>
            <ac:spMk id="82" creationId="{54AAAA21-BBB8-487A-BD05-7126BBC60217}"/>
          </ac:spMkLst>
        </pc:spChg>
        <pc:spChg chg="mod">
          <ac:chgData name="Camilo Beltran Montoya" userId="9dcd01be5ee7e1a3" providerId="LiveId" clId="{E86100A3-8A2A-493D-A124-44CEB3BA1631}" dt="2022-06-19T20:42:15.948" v="318"/>
          <ac:spMkLst>
            <pc:docMk/>
            <pc:sldMk cId="3677221594" sldId="293"/>
            <ac:spMk id="83" creationId="{FFF58EC0-5EF8-4B6C-9D2D-D7D31DD665BD}"/>
          </ac:spMkLst>
        </pc:spChg>
        <pc:spChg chg="mod">
          <ac:chgData name="Camilo Beltran Montoya" userId="9dcd01be5ee7e1a3" providerId="LiveId" clId="{E86100A3-8A2A-493D-A124-44CEB3BA1631}" dt="2022-06-19T20:42:15.948" v="318"/>
          <ac:spMkLst>
            <pc:docMk/>
            <pc:sldMk cId="3677221594" sldId="293"/>
            <ac:spMk id="84" creationId="{390BA113-1B3C-488C-9ECE-28918D52D706}"/>
          </ac:spMkLst>
        </pc:spChg>
        <pc:spChg chg="mod">
          <ac:chgData name="Camilo Beltran Montoya" userId="9dcd01be5ee7e1a3" providerId="LiveId" clId="{E86100A3-8A2A-493D-A124-44CEB3BA1631}" dt="2022-06-19T20:42:15.948" v="318"/>
          <ac:spMkLst>
            <pc:docMk/>
            <pc:sldMk cId="3677221594" sldId="293"/>
            <ac:spMk id="85" creationId="{E79A4AB0-3BD1-4A7C-8C66-5CFF1C594D3F}"/>
          </ac:spMkLst>
        </pc:spChg>
        <pc:spChg chg="mod topLvl">
          <ac:chgData name="Camilo Beltran Montoya" userId="9dcd01be5ee7e1a3" providerId="LiveId" clId="{E86100A3-8A2A-493D-A124-44CEB3BA1631}" dt="2022-06-19T21:13:03.136" v="1494" actId="34136"/>
          <ac:spMkLst>
            <pc:docMk/>
            <pc:sldMk cId="3677221594" sldId="293"/>
            <ac:spMk id="87" creationId="{FA0E2A12-156A-42CD-8AA6-58BAD1E296B5}"/>
          </ac:spMkLst>
        </pc:spChg>
        <pc:spChg chg="mod topLvl">
          <ac:chgData name="Camilo Beltran Montoya" userId="9dcd01be5ee7e1a3" providerId="LiveId" clId="{E86100A3-8A2A-493D-A124-44CEB3BA1631}" dt="2022-06-19T21:13:03.136" v="1494" actId="34136"/>
          <ac:spMkLst>
            <pc:docMk/>
            <pc:sldMk cId="3677221594" sldId="293"/>
            <ac:spMk id="88" creationId="{A588A869-DDC6-4DF5-8362-3396126B06E5}"/>
          </ac:spMkLst>
        </pc:spChg>
        <pc:spChg chg="mod topLvl">
          <ac:chgData name="Camilo Beltran Montoya" userId="9dcd01be5ee7e1a3" providerId="LiveId" clId="{E86100A3-8A2A-493D-A124-44CEB3BA1631}" dt="2022-06-19T21:13:03.136" v="1494" actId="34136"/>
          <ac:spMkLst>
            <pc:docMk/>
            <pc:sldMk cId="3677221594" sldId="293"/>
            <ac:spMk id="89" creationId="{C36CCE02-82C1-4BEE-94E3-0CC1C91ECF51}"/>
          </ac:spMkLst>
        </pc:spChg>
        <pc:spChg chg="mod topLvl">
          <ac:chgData name="Camilo Beltran Montoya" userId="9dcd01be5ee7e1a3" providerId="LiveId" clId="{E86100A3-8A2A-493D-A124-44CEB3BA1631}" dt="2022-06-19T21:13:03.136" v="1494" actId="34136"/>
          <ac:spMkLst>
            <pc:docMk/>
            <pc:sldMk cId="3677221594" sldId="293"/>
            <ac:spMk id="90" creationId="{EC175FC9-01A8-4237-9FCC-F45D43E9163B}"/>
          </ac:spMkLst>
        </pc:spChg>
        <pc:spChg chg="mod topLvl">
          <ac:chgData name="Camilo Beltran Montoya" userId="9dcd01be5ee7e1a3" providerId="LiveId" clId="{E86100A3-8A2A-493D-A124-44CEB3BA1631}" dt="2022-06-19T21:13:03.136" v="1494" actId="34136"/>
          <ac:spMkLst>
            <pc:docMk/>
            <pc:sldMk cId="3677221594" sldId="293"/>
            <ac:spMk id="91" creationId="{4ED8362F-4ED7-400F-9837-96002E62F2D6}"/>
          </ac:spMkLst>
        </pc:spChg>
        <pc:spChg chg="mod topLvl">
          <ac:chgData name="Camilo Beltran Montoya" userId="9dcd01be5ee7e1a3" providerId="LiveId" clId="{E86100A3-8A2A-493D-A124-44CEB3BA1631}" dt="2022-06-19T21:13:03.136" v="1494" actId="34136"/>
          <ac:spMkLst>
            <pc:docMk/>
            <pc:sldMk cId="3677221594" sldId="293"/>
            <ac:spMk id="92" creationId="{E4892F77-142F-428B-9836-6189EFE1DA61}"/>
          </ac:spMkLst>
        </pc:spChg>
        <pc:spChg chg="mod topLvl">
          <ac:chgData name="Camilo Beltran Montoya" userId="9dcd01be5ee7e1a3" providerId="LiveId" clId="{E86100A3-8A2A-493D-A124-44CEB3BA1631}" dt="2022-06-19T21:13:03.136" v="1494" actId="34136"/>
          <ac:spMkLst>
            <pc:docMk/>
            <pc:sldMk cId="3677221594" sldId="293"/>
            <ac:spMk id="94" creationId="{EBF06201-6F24-4E6B-B6B5-DB521B44264D}"/>
          </ac:spMkLst>
        </pc:spChg>
        <pc:spChg chg="add del mod topLvl">
          <ac:chgData name="Camilo Beltran Montoya" userId="9dcd01be5ee7e1a3" providerId="LiveId" clId="{E86100A3-8A2A-493D-A124-44CEB3BA1631}" dt="2022-06-19T21:13:03.136" v="1494" actId="34136"/>
          <ac:spMkLst>
            <pc:docMk/>
            <pc:sldMk cId="3677221594" sldId="293"/>
            <ac:spMk id="95" creationId="{434C74AC-0405-4500-B769-CB72518021C9}"/>
          </ac:spMkLst>
        </pc:spChg>
        <pc:spChg chg="mod topLvl">
          <ac:chgData name="Camilo Beltran Montoya" userId="9dcd01be5ee7e1a3" providerId="LiveId" clId="{E86100A3-8A2A-493D-A124-44CEB3BA1631}" dt="2022-06-19T21:13:03.136" v="1494" actId="34136"/>
          <ac:spMkLst>
            <pc:docMk/>
            <pc:sldMk cId="3677221594" sldId="293"/>
            <ac:spMk id="96" creationId="{19861FF2-69C0-48C3-A5E3-201A7B53E842}"/>
          </ac:spMkLst>
        </pc:spChg>
        <pc:spChg chg="mod topLvl">
          <ac:chgData name="Camilo Beltran Montoya" userId="9dcd01be5ee7e1a3" providerId="LiveId" clId="{E86100A3-8A2A-493D-A124-44CEB3BA1631}" dt="2022-06-19T21:13:03.136" v="1494" actId="34136"/>
          <ac:spMkLst>
            <pc:docMk/>
            <pc:sldMk cId="3677221594" sldId="293"/>
            <ac:spMk id="97" creationId="{C2AA56B2-BE19-44B2-94B9-090557C599F9}"/>
          </ac:spMkLst>
        </pc:spChg>
        <pc:spChg chg="mod topLvl">
          <ac:chgData name="Camilo Beltran Montoya" userId="9dcd01be5ee7e1a3" providerId="LiveId" clId="{E86100A3-8A2A-493D-A124-44CEB3BA1631}" dt="2022-06-19T21:13:03.136" v="1494" actId="34136"/>
          <ac:spMkLst>
            <pc:docMk/>
            <pc:sldMk cId="3677221594" sldId="293"/>
            <ac:spMk id="98" creationId="{FF922EE3-4C2E-40D1-9F19-D36C308B71B4}"/>
          </ac:spMkLst>
        </pc:spChg>
        <pc:spChg chg="mod topLvl">
          <ac:chgData name="Camilo Beltran Montoya" userId="9dcd01be5ee7e1a3" providerId="LiveId" clId="{E86100A3-8A2A-493D-A124-44CEB3BA1631}" dt="2022-06-19T21:13:03.136" v="1494" actId="34136"/>
          <ac:spMkLst>
            <pc:docMk/>
            <pc:sldMk cId="3677221594" sldId="293"/>
            <ac:spMk id="99" creationId="{DA683F9D-7C3E-4645-BDCB-744E09646616}"/>
          </ac:spMkLst>
        </pc:spChg>
        <pc:spChg chg="mod topLvl">
          <ac:chgData name="Camilo Beltran Montoya" userId="9dcd01be5ee7e1a3" providerId="LiveId" clId="{E86100A3-8A2A-493D-A124-44CEB3BA1631}" dt="2022-06-19T21:13:03.136" v="1494" actId="34136"/>
          <ac:spMkLst>
            <pc:docMk/>
            <pc:sldMk cId="3677221594" sldId="293"/>
            <ac:spMk id="101" creationId="{3E1B1C2D-DB9D-4D48-BE7E-C1216FE85150}"/>
          </ac:spMkLst>
        </pc:spChg>
        <pc:spChg chg="mod topLvl">
          <ac:chgData name="Camilo Beltran Montoya" userId="9dcd01be5ee7e1a3" providerId="LiveId" clId="{E86100A3-8A2A-493D-A124-44CEB3BA1631}" dt="2022-06-19T21:13:03.136" v="1494" actId="34136"/>
          <ac:spMkLst>
            <pc:docMk/>
            <pc:sldMk cId="3677221594" sldId="293"/>
            <ac:spMk id="102" creationId="{6E73CAE7-9A6F-408C-9029-510DD117006B}"/>
          </ac:spMkLst>
        </pc:spChg>
        <pc:spChg chg="mod topLvl">
          <ac:chgData name="Camilo Beltran Montoya" userId="9dcd01be5ee7e1a3" providerId="LiveId" clId="{E86100A3-8A2A-493D-A124-44CEB3BA1631}" dt="2022-06-19T21:13:03.136" v="1494" actId="34136"/>
          <ac:spMkLst>
            <pc:docMk/>
            <pc:sldMk cId="3677221594" sldId="293"/>
            <ac:spMk id="103" creationId="{C297EDB6-F9F4-441C-BF6F-83F011EC4FC7}"/>
          </ac:spMkLst>
        </pc:spChg>
        <pc:spChg chg="mod topLvl">
          <ac:chgData name="Camilo Beltran Montoya" userId="9dcd01be5ee7e1a3" providerId="LiveId" clId="{E86100A3-8A2A-493D-A124-44CEB3BA1631}" dt="2022-06-19T21:13:03.136" v="1494" actId="34136"/>
          <ac:spMkLst>
            <pc:docMk/>
            <pc:sldMk cId="3677221594" sldId="293"/>
            <ac:spMk id="104" creationId="{3AD8DCC2-FB5C-495B-97F8-AB2D7FC68F18}"/>
          </ac:spMkLst>
        </pc:spChg>
        <pc:spChg chg="mod topLvl">
          <ac:chgData name="Camilo Beltran Montoya" userId="9dcd01be5ee7e1a3" providerId="LiveId" clId="{E86100A3-8A2A-493D-A124-44CEB3BA1631}" dt="2022-06-19T21:13:03.136" v="1494" actId="34136"/>
          <ac:spMkLst>
            <pc:docMk/>
            <pc:sldMk cId="3677221594" sldId="293"/>
            <ac:spMk id="105" creationId="{3E6F52B6-FAE4-4822-8A84-B6AB570E4E67}"/>
          </ac:spMkLst>
        </pc:spChg>
        <pc:spChg chg="mod topLvl">
          <ac:chgData name="Camilo Beltran Montoya" userId="9dcd01be5ee7e1a3" providerId="LiveId" clId="{E86100A3-8A2A-493D-A124-44CEB3BA1631}" dt="2022-06-19T21:13:03.136" v="1494" actId="34136"/>
          <ac:spMkLst>
            <pc:docMk/>
            <pc:sldMk cId="3677221594" sldId="293"/>
            <ac:spMk id="106" creationId="{4B852CB3-0C53-4954-9D8E-6636876E93AD}"/>
          </ac:spMkLst>
        </pc:spChg>
        <pc:spChg chg="mod topLvl">
          <ac:chgData name="Camilo Beltran Montoya" userId="9dcd01be5ee7e1a3" providerId="LiveId" clId="{E86100A3-8A2A-493D-A124-44CEB3BA1631}" dt="2022-06-19T21:13:03.136" v="1494" actId="34136"/>
          <ac:spMkLst>
            <pc:docMk/>
            <pc:sldMk cId="3677221594" sldId="293"/>
            <ac:spMk id="108" creationId="{6A02B07B-3A57-4A01-B3D6-3673C2874C82}"/>
          </ac:spMkLst>
        </pc:spChg>
        <pc:spChg chg="mod topLvl">
          <ac:chgData name="Camilo Beltran Montoya" userId="9dcd01be5ee7e1a3" providerId="LiveId" clId="{E86100A3-8A2A-493D-A124-44CEB3BA1631}" dt="2022-06-19T21:13:03.136" v="1494" actId="34136"/>
          <ac:spMkLst>
            <pc:docMk/>
            <pc:sldMk cId="3677221594" sldId="293"/>
            <ac:spMk id="109" creationId="{6312E794-9C8B-4B63-981A-26BB2DFADB01}"/>
          </ac:spMkLst>
        </pc:spChg>
        <pc:spChg chg="mod topLvl">
          <ac:chgData name="Camilo Beltran Montoya" userId="9dcd01be5ee7e1a3" providerId="LiveId" clId="{E86100A3-8A2A-493D-A124-44CEB3BA1631}" dt="2022-06-19T21:13:03.136" v="1494" actId="34136"/>
          <ac:spMkLst>
            <pc:docMk/>
            <pc:sldMk cId="3677221594" sldId="293"/>
            <ac:spMk id="110" creationId="{DB636A6E-4F4F-4589-95DF-F1D58EA093ED}"/>
          </ac:spMkLst>
        </pc:spChg>
        <pc:spChg chg="mod topLvl">
          <ac:chgData name="Camilo Beltran Montoya" userId="9dcd01be5ee7e1a3" providerId="LiveId" clId="{E86100A3-8A2A-493D-A124-44CEB3BA1631}" dt="2022-06-19T21:13:03.136" v="1494" actId="34136"/>
          <ac:spMkLst>
            <pc:docMk/>
            <pc:sldMk cId="3677221594" sldId="293"/>
            <ac:spMk id="111" creationId="{8BEC4378-2BAF-434F-9723-152EFC0518B4}"/>
          </ac:spMkLst>
        </pc:spChg>
        <pc:spChg chg="mod topLvl">
          <ac:chgData name="Camilo Beltran Montoya" userId="9dcd01be5ee7e1a3" providerId="LiveId" clId="{E86100A3-8A2A-493D-A124-44CEB3BA1631}" dt="2022-06-19T21:13:03.136" v="1494" actId="34136"/>
          <ac:spMkLst>
            <pc:docMk/>
            <pc:sldMk cId="3677221594" sldId="293"/>
            <ac:spMk id="112" creationId="{738C906A-3644-434F-AD3D-2A7D573C2E3E}"/>
          </ac:spMkLst>
        </pc:spChg>
        <pc:spChg chg="mod topLvl">
          <ac:chgData name="Camilo Beltran Montoya" userId="9dcd01be5ee7e1a3" providerId="LiveId" clId="{E86100A3-8A2A-493D-A124-44CEB3BA1631}" dt="2022-06-19T21:13:03.136" v="1494" actId="34136"/>
          <ac:spMkLst>
            <pc:docMk/>
            <pc:sldMk cId="3677221594" sldId="293"/>
            <ac:spMk id="113" creationId="{0A557AB8-341E-4FE8-87E1-6CBE8D1F007B}"/>
          </ac:spMkLst>
        </pc:spChg>
        <pc:spChg chg="add mod ord">
          <ac:chgData name="Camilo Beltran Montoya" userId="9dcd01be5ee7e1a3" providerId="LiveId" clId="{E86100A3-8A2A-493D-A124-44CEB3BA1631}" dt="2022-06-19T21:13:03.136" v="1494" actId="34136"/>
          <ac:spMkLst>
            <pc:docMk/>
            <pc:sldMk cId="3677221594" sldId="293"/>
            <ac:spMk id="120" creationId="{7CFAF3CE-BBA5-42DE-AC9E-4BA2481ADDC3}"/>
          </ac:spMkLst>
        </pc:spChg>
        <pc:spChg chg="add mod ord">
          <ac:chgData name="Camilo Beltran Montoya" userId="9dcd01be5ee7e1a3" providerId="LiveId" clId="{E86100A3-8A2A-493D-A124-44CEB3BA1631}" dt="2022-06-19T21:13:03.136" v="1494" actId="34136"/>
          <ac:spMkLst>
            <pc:docMk/>
            <pc:sldMk cId="3677221594" sldId="293"/>
            <ac:spMk id="121" creationId="{EFF64141-CB89-455B-8582-C3B3A331DEEF}"/>
          </ac:spMkLst>
        </pc:spChg>
        <pc:spChg chg="add del mod ord">
          <ac:chgData name="Camilo Beltran Montoya" userId="9dcd01be5ee7e1a3" providerId="LiveId" clId="{E86100A3-8A2A-493D-A124-44CEB3BA1631}" dt="2022-06-19T21:03:43.398" v="1427" actId="478"/>
          <ac:spMkLst>
            <pc:docMk/>
            <pc:sldMk cId="3677221594" sldId="293"/>
            <ac:spMk id="122" creationId="{22760AE5-1634-41F3-A90B-E443195F2D0C}"/>
          </ac:spMkLst>
        </pc:spChg>
        <pc:spChg chg="add mod">
          <ac:chgData name="Camilo Beltran Montoya" userId="9dcd01be5ee7e1a3" providerId="LiveId" clId="{E86100A3-8A2A-493D-A124-44CEB3BA1631}" dt="2022-06-20T04:02:47.641" v="4376" actId="1076"/>
          <ac:spMkLst>
            <pc:docMk/>
            <pc:sldMk cId="3677221594" sldId="293"/>
            <ac:spMk id="124" creationId="{4E74AB22-9C9B-4E1C-BA67-242FE22E4FA4}"/>
          </ac:spMkLst>
        </pc:spChg>
        <pc:grpChg chg="add del mod">
          <ac:chgData name="Camilo Beltran Montoya" userId="9dcd01be5ee7e1a3" providerId="LiveId" clId="{E86100A3-8A2A-493D-A124-44CEB3BA1631}" dt="2022-06-19T20:40:44.265" v="300" actId="165"/>
          <ac:grpSpMkLst>
            <pc:docMk/>
            <pc:sldMk cId="3677221594" sldId="293"/>
            <ac:grpSpMk id="6" creationId="{72C72011-15E5-49EA-BD3D-446116ACB419}"/>
          </ac:grpSpMkLst>
        </pc:grpChg>
        <pc:grpChg chg="add del mod">
          <ac:chgData name="Camilo Beltran Montoya" userId="9dcd01be5ee7e1a3" providerId="LiveId" clId="{E86100A3-8A2A-493D-A124-44CEB3BA1631}" dt="2022-06-19T21:01:34.709" v="1347" actId="165"/>
          <ac:grpSpMkLst>
            <pc:docMk/>
            <pc:sldMk cId="3677221594" sldId="293"/>
            <ac:grpSpMk id="11" creationId="{A3564410-E667-4721-B494-2D1CC4F19627}"/>
          </ac:grpSpMkLst>
        </pc:grpChg>
        <pc:grpChg chg="add del mod">
          <ac:chgData name="Camilo Beltran Montoya" userId="9dcd01be5ee7e1a3" providerId="LiveId" clId="{E86100A3-8A2A-493D-A124-44CEB3BA1631}" dt="2022-06-19T20:40:10.717" v="293" actId="478"/>
          <ac:grpSpMkLst>
            <pc:docMk/>
            <pc:sldMk cId="3677221594" sldId="293"/>
            <ac:grpSpMk id="23" creationId="{7B746AA5-058E-4430-AE9A-38A91FAD0A73}"/>
          </ac:grpSpMkLst>
        </pc:grpChg>
        <pc:grpChg chg="add del mod">
          <ac:chgData name="Camilo Beltran Montoya" userId="9dcd01be5ee7e1a3" providerId="LiveId" clId="{E86100A3-8A2A-493D-A124-44CEB3BA1631}" dt="2022-06-19T20:40:13.377" v="294" actId="478"/>
          <ac:grpSpMkLst>
            <pc:docMk/>
            <pc:sldMk cId="3677221594" sldId="293"/>
            <ac:grpSpMk id="30" creationId="{FEF4DA13-3349-4790-AD8C-F2079A72F540}"/>
          </ac:grpSpMkLst>
        </pc:grpChg>
        <pc:grpChg chg="add del mod">
          <ac:chgData name="Camilo Beltran Montoya" userId="9dcd01be5ee7e1a3" providerId="LiveId" clId="{E86100A3-8A2A-493D-A124-44CEB3BA1631}" dt="2022-06-19T20:40:15.182" v="295" actId="478"/>
          <ac:grpSpMkLst>
            <pc:docMk/>
            <pc:sldMk cId="3677221594" sldId="293"/>
            <ac:grpSpMk id="37" creationId="{15CC977E-EFE3-4BD3-BAA0-A98B1E0DEBE2}"/>
          </ac:grpSpMkLst>
        </pc:grpChg>
        <pc:grpChg chg="add del mod">
          <ac:chgData name="Camilo Beltran Montoya" userId="9dcd01be5ee7e1a3" providerId="LiveId" clId="{E86100A3-8A2A-493D-A124-44CEB3BA1631}" dt="2022-06-19T21:00:10.545" v="1340" actId="165"/>
          <ac:grpSpMkLst>
            <pc:docMk/>
            <pc:sldMk cId="3677221594" sldId="293"/>
            <ac:grpSpMk id="44" creationId="{C2E9B4C0-6BC0-4B2E-A0C3-203C46B219A8}"/>
          </ac:grpSpMkLst>
        </pc:grpChg>
        <pc:grpChg chg="add del mod">
          <ac:chgData name="Camilo Beltran Montoya" userId="9dcd01be5ee7e1a3" providerId="LiveId" clId="{E86100A3-8A2A-493D-A124-44CEB3BA1631}" dt="2022-06-19T21:00:10.545" v="1340" actId="165"/>
          <ac:grpSpMkLst>
            <pc:docMk/>
            <pc:sldMk cId="3677221594" sldId="293"/>
            <ac:grpSpMk id="51" creationId="{8262084C-4410-4BA3-ABBC-93A801B63905}"/>
          </ac:grpSpMkLst>
        </pc:grpChg>
        <pc:grpChg chg="add del mod">
          <ac:chgData name="Camilo Beltran Montoya" userId="9dcd01be5ee7e1a3" providerId="LiveId" clId="{E86100A3-8A2A-493D-A124-44CEB3BA1631}" dt="2022-06-19T20:42:10.862" v="315"/>
          <ac:grpSpMkLst>
            <pc:docMk/>
            <pc:sldMk cId="3677221594" sldId="293"/>
            <ac:grpSpMk id="58" creationId="{CF0E07D7-DA07-4C3D-BECE-9E91E9C73DC3}"/>
          </ac:grpSpMkLst>
        </pc:grpChg>
        <pc:grpChg chg="add del mod">
          <ac:chgData name="Camilo Beltran Montoya" userId="9dcd01be5ee7e1a3" providerId="LiveId" clId="{E86100A3-8A2A-493D-A124-44CEB3BA1631}" dt="2022-06-19T20:42:10.862" v="315"/>
          <ac:grpSpMkLst>
            <pc:docMk/>
            <pc:sldMk cId="3677221594" sldId="293"/>
            <ac:grpSpMk id="65" creationId="{462A9281-0F88-49A9-BD48-9658B1DA7316}"/>
          </ac:grpSpMkLst>
        </pc:grpChg>
        <pc:grpChg chg="add del mod">
          <ac:chgData name="Camilo Beltran Montoya" userId="9dcd01be5ee7e1a3" providerId="LiveId" clId="{E86100A3-8A2A-493D-A124-44CEB3BA1631}" dt="2022-06-19T20:42:27.948" v="321"/>
          <ac:grpSpMkLst>
            <pc:docMk/>
            <pc:sldMk cId="3677221594" sldId="293"/>
            <ac:grpSpMk id="72" creationId="{DEEDDACB-9C0F-4FA3-949E-05B16E7A743F}"/>
          </ac:grpSpMkLst>
        </pc:grpChg>
        <pc:grpChg chg="add del mod">
          <ac:chgData name="Camilo Beltran Montoya" userId="9dcd01be5ee7e1a3" providerId="LiveId" clId="{E86100A3-8A2A-493D-A124-44CEB3BA1631}" dt="2022-06-19T20:42:27.948" v="321"/>
          <ac:grpSpMkLst>
            <pc:docMk/>
            <pc:sldMk cId="3677221594" sldId="293"/>
            <ac:grpSpMk id="79" creationId="{533235B3-D95A-4D7A-937B-A0A4DA49C0EF}"/>
          </ac:grpSpMkLst>
        </pc:grpChg>
        <pc:grpChg chg="add del mod">
          <ac:chgData name="Camilo Beltran Montoya" userId="9dcd01be5ee7e1a3" providerId="LiveId" clId="{E86100A3-8A2A-493D-A124-44CEB3BA1631}" dt="2022-06-19T21:00:10.545" v="1340" actId="165"/>
          <ac:grpSpMkLst>
            <pc:docMk/>
            <pc:sldMk cId="3677221594" sldId="293"/>
            <ac:grpSpMk id="86" creationId="{DA86A067-87A3-4650-8833-D9DADF6AA908}"/>
          </ac:grpSpMkLst>
        </pc:grpChg>
        <pc:grpChg chg="add del mod">
          <ac:chgData name="Camilo Beltran Montoya" userId="9dcd01be5ee7e1a3" providerId="LiveId" clId="{E86100A3-8A2A-493D-A124-44CEB3BA1631}" dt="2022-06-19T21:00:10.545" v="1340" actId="165"/>
          <ac:grpSpMkLst>
            <pc:docMk/>
            <pc:sldMk cId="3677221594" sldId="293"/>
            <ac:grpSpMk id="93" creationId="{1385D3A5-9F76-4E15-883A-0EFFDBEC0FCD}"/>
          </ac:grpSpMkLst>
        </pc:grpChg>
        <pc:grpChg chg="add del mod">
          <ac:chgData name="Camilo Beltran Montoya" userId="9dcd01be5ee7e1a3" providerId="LiveId" clId="{E86100A3-8A2A-493D-A124-44CEB3BA1631}" dt="2022-06-19T21:00:10.545" v="1340" actId="165"/>
          <ac:grpSpMkLst>
            <pc:docMk/>
            <pc:sldMk cId="3677221594" sldId="293"/>
            <ac:grpSpMk id="100" creationId="{F9EC312F-AA73-4CE4-A787-38282ECC17FB}"/>
          </ac:grpSpMkLst>
        </pc:grpChg>
        <pc:grpChg chg="add del mod">
          <ac:chgData name="Camilo Beltran Montoya" userId="9dcd01be5ee7e1a3" providerId="LiveId" clId="{E86100A3-8A2A-493D-A124-44CEB3BA1631}" dt="2022-06-19T21:00:10.545" v="1340" actId="165"/>
          <ac:grpSpMkLst>
            <pc:docMk/>
            <pc:sldMk cId="3677221594" sldId="293"/>
            <ac:grpSpMk id="107" creationId="{C708C1A0-367A-4547-ADF0-7C6A1024EE03}"/>
          </ac:grpSpMkLst>
        </pc:grpChg>
        <pc:grpChg chg="add mod">
          <ac:chgData name="Camilo Beltran Montoya" userId="9dcd01be5ee7e1a3" providerId="LiveId" clId="{E86100A3-8A2A-493D-A124-44CEB3BA1631}" dt="2022-06-19T21:13:03.136" v="1494" actId="34136"/>
          <ac:grpSpMkLst>
            <pc:docMk/>
            <pc:sldMk cId="3677221594" sldId="293"/>
            <ac:grpSpMk id="123" creationId="{51047340-2FA9-48ED-918D-22EFA8598404}"/>
          </ac:grpSpMkLst>
        </pc:grpChg>
        <pc:picChg chg="del mod">
          <ac:chgData name="Camilo Beltran Montoya" userId="9dcd01be5ee7e1a3" providerId="LiveId" clId="{E86100A3-8A2A-493D-A124-44CEB3BA1631}" dt="2022-06-19T20:39:53.626" v="286" actId="478"/>
          <ac:picMkLst>
            <pc:docMk/>
            <pc:sldMk cId="3677221594" sldId="293"/>
            <ac:picMk id="2" creationId="{00000000-0000-0000-0000-000000000000}"/>
          </ac:picMkLst>
        </pc:picChg>
        <pc:picChg chg="del mod">
          <ac:chgData name="Camilo Beltran Montoya" userId="9dcd01be5ee7e1a3" providerId="LiveId" clId="{E86100A3-8A2A-493D-A124-44CEB3BA1631}" dt="2022-06-19T20:39:59.078" v="290" actId="478"/>
          <ac:picMkLst>
            <pc:docMk/>
            <pc:sldMk cId="3677221594" sldId="293"/>
            <ac:picMk id="8" creationId="{00000000-0000-0000-0000-000000000000}"/>
          </ac:picMkLst>
        </pc:picChg>
        <pc:picChg chg="del mod">
          <ac:chgData name="Camilo Beltran Montoya" userId="9dcd01be5ee7e1a3" providerId="LiveId" clId="{E86100A3-8A2A-493D-A124-44CEB3BA1631}" dt="2022-06-19T20:40:00.454" v="291" actId="478"/>
          <ac:picMkLst>
            <pc:docMk/>
            <pc:sldMk cId="3677221594" sldId="293"/>
            <ac:picMk id="12" creationId="{00000000-0000-0000-0000-000000000000}"/>
          </ac:picMkLst>
        </pc:picChg>
        <pc:picChg chg="del">
          <ac:chgData name="Camilo Beltran Montoya" userId="9dcd01be5ee7e1a3" providerId="LiveId" clId="{E86100A3-8A2A-493D-A124-44CEB3BA1631}" dt="2022-06-19T20:39:56.327" v="288" actId="478"/>
          <ac:picMkLst>
            <pc:docMk/>
            <pc:sldMk cId="3677221594" sldId="293"/>
            <ac:picMk id="13" creationId="{00000000-0000-0000-0000-000000000000}"/>
          </ac:picMkLst>
        </pc:picChg>
        <pc:picChg chg="del">
          <ac:chgData name="Camilo Beltran Montoya" userId="9dcd01be5ee7e1a3" providerId="LiveId" clId="{E86100A3-8A2A-493D-A124-44CEB3BA1631}" dt="2022-06-19T20:39:57.763" v="289" actId="478"/>
          <ac:picMkLst>
            <pc:docMk/>
            <pc:sldMk cId="3677221594" sldId="293"/>
            <ac:picMk id="14" creationId="{00000000-0000-0000-0000-000000000000}"/>
          </ac:picMkLst>
        </pc:picChg>
        <pc:picChg chg="del">
          <ac:chgData name="Camilo Beltran Montoya" userId="9dcd01be5ee7e1a3" providerId="LiveId" clId="{E86100A3-8A2A-493D-A124-44CEB3BA1631}" dt="2022-06-19T20:39:54.871" v="287" actId="478"/>
          <ac:picMkLst>
            <pc:docMk/>
            <pc:sldMk cId="3677221594" sldId="293"/>
            <ac:picMk id="15" creationId="{00000000-0000-0000-0000-000000000000}"/>
          </ac:picMkLst>
        </pc:picChg>
        <pc:picChg chg="add del mod">
          <ac:chgData name="Camilo Beltran Montoya" userId="9dcd01be5ee7e1a3" providerId="LiveId" clId="{E86100A3-8A2A-493D-A124-44CEB3BA1631}" dt="2022-06-19T20:47:05.878" v="558" actId="478"/>
          <ac:picMkLst>
            <pc:docMk/>
            <pc:sldMk cId="3677221594" sldId="293"/>
            <ac:picMk id="114" creationId="{8B70EA3E-A555-4C2B-88D2-E07E3E550D11}"/>
          </ac:picMkLst>
        </pc:picChg>
        <pc:picChg chg="add del mod">
          <ac:chgData name="Camilo Beltran Montoya" userId="9dcd01be5ee7e1a3" providerId="LiveId" clId="{E86100A3-8A2A-493D-A124-44CEB3BA1631}" dt="2022-06-19T20:51:06.883" v="748" actId="478"/>
          <ac:picMkLst>
            <pc:docMk/>
            <pc:sldMk cId="3677221594" sldId="293"/>
            <ac:picMk id="115" creationId="{E40BD0BC-7A58-49EA-AE68-66AF5854E347}"/>
          </ac:picMkLst>
        </pc:picChg>
        <pc:picChg chg="add del mod">
          <ac:chgData name="Camilo Beltran Montoya" userId="9dcd01be5ee7e1a3" providerId="LiveId" clId="{E86100A3-8A2A-493D-A124-44CEB3BA1631}" dt="2022-06-19T20:52:19.370" v="822" actId="478"/>
          <ac:picMkLst>
            <pc:docMk/>
            <pc:sldMk cId="3677221594" sldId="293"/>
            <ac:picMk id="116" creationId="{9DC021F3-88AF-4DAA-9685-2953C468FDC0}"/>
          </ac:picMkLst>
        </pc:picChg>
        <pc:picChg chg="add del mod">
          <ac:chgData name="Camilo Beltran Montoya" userId="9dcd01be5ee7e1a3" providerId="LiveId" clId="{E86100A3-8A2A-493D-A124-44CEB3BA1631}" dt="2022-06-19T20:53:39.591" v="959" actId="478"/>
          <ac:picMkLst>
            <pc:docMk/>
            <pc:sldMk cId="3677221594" sldId="293"/>
            <ac:picMk id="117" creationId="{09C047EE-C054-4F50-B752-03D3672859C2}"/>
          </ac:picMkLst>
        </pc:picChg>
        <pc:picChg chg="add del mod">
          <ac:chgData name="Camilo Beltran Montoya" userId="9dcd01be5ee7e1a3" providerId="LiveId" clId="{E86100A3-8A2A-493D-A124-44CEB3BA1631}" dt="2022-06-19T20:55:19.041" v="1046" actId="478"/>
          <ac:picMkLst>
            <pc:docMk/>
            <pc:sldMk cId="3677221594" sldId="293"/>
            <ac:picMk id="118" creationId="{E2646AC4-E305-4D46-A28C-E45C91E2102D}"/>
          </ac:picMkLst>
        </pc:picChg>
        <pc:picChg chg="add del mod">
          <ac:chgData name="Camilo Beltran Montoya" userId="9dcd01be5ee7e1a3" providerId="LiveId" clId="{E86100A3-8A2A-493D-A124-44CEB3BA1631}" dt="2022-06-19T20:56:15.538" v="1139" actId="478"/>
          <ac:picMkLst>
            <pc:docMk/>
            <pc:sldMk cId="3677221594" sldId="293"/>
            <ac:picMk id="119" creationId="{24B44C75-75DC-43DA-8B8D-A794F9EF2072}"/>
          </ac:picMkLst>
        </pc:picChg>
      </pc:sldChg>
      <pc:sldChg chg="add del">
        <pc:chgData name="Camilo Beltran Montoya" userId="9dcd01be5ee7e1a3" providerId="LiveId" clId="{E86100A3-8A2A-493D-A124-44CEB3BA1631}" dt="2022-06-20T05:58:35.140" v="6179" actId="47"/>
        <pc:sldMkLst>
          <pc:docMk/>
          <pc:sldMk cId="684078072" sldId="294"/>
        </pc:sldMkLst>
      </pc:sldChg>
      <pc:sldMasterChg chg="delSp mod">
        <pc:chgData name="Camilo Beltran Montoya" userId="9dcd01be5ee7e1a3" providerId="LiveId" clId="{E86100A3-8A2A-493D-A124-44CEB3BA1631}" dt="2022-06-19T21:06:26.119" v="1445" actId="478"/>
        <pc:sldMasterMkLst>
          <pc:docMk/>
          <pc:sldMasterMk cId="333290649" sldId="2147483944"/>
        </pc:sldMasterMkLst>
        <pc:cxnChg chg="del">
          <ac:chgData name="Camilo Beltran Montoya" userId="9dcd01be5ee7e1a3" providerId="LiveId" clId="{E86100A3-8A2A-493D-A124-44CEB3BA1631}" dt="2022-06-19T21:06:26.119" v="1445" actId="478"/>
          <ac:cxnSpMkLst>
            <pc:docMk/>
            <pc:sldMasterMk cId="333290649" sldId="2147483944"/>
            <ac:cxnSpMk id="7" creationId="{5D12CE36-5E1D-9348-80C5-AEFF3E6CC0EC}"/>
          </ac:cxnSpMkLst>
        </pc:cxnChg>
      </pc:sldMasterChg>
      <pc:sldMasterChg chg="delSp mod">
        <pc:chgData name="Camilo Beltran Montoya" userId="9dcd01be5ee7e1a3" providerId="LiveId" clId="{E86100A3-8A2A-493D-A124-44CEB3BA1631}" dt="2022-06-19T21:05:43.684" v="1444" actId="478"/>
        <pc:sldMasterMkLst>
          <pc:docMk/>
          <pc:sldMasterMk cId="333290649" sldId="2147483961"/>
        </pc:sldMasterMkLst>
        <pc:cxnChg chg="del">
          <ac:chgData name="Camilo Beltran Montoya" userId="9dcd01be5ee7e1a3" providerId="LiveId" clId="{E86100A3-8A2A-493D-A124-44CEB3BA1631}" dt="2022-06-19T21:05:43.684" v="1444" actId="478"/>
          <ac:cxnSpMkLst>
            <pc:docMk/>
            <pc:sldMasterMk cId="333290649" sldId="2147483961"/>
            <ac:cxnSpMk id="7" creationId="{5D12CE36-5E1D-9348-80C5-AEFF3E6CC0EC}"/>
          </ac:cxnSpMkLst>
        </pc:cxnChg>
      </pc:sldMasterChg>
    </pc:docChg>
  </pc:docChgLst>
  <pc:docChgLst>
    <pc:chgData name="Peterson, Barbara (NSP)" userId="S::barbara.peterson@fao.org::4a3c5689-ce26-4a0b-ba79-9ffb1c0b9846" providerId="AD" clId="Web-{91041FAB-A18E-2BAA-8476-C335C65A632C}"/>
    <pc:docChg chg="modSld">
      <pc:chgData name="Peterson, Barbara (NSP)" userId="S::barbara.peterson@fao.org::4a3c5689-ce26-4a0b-ba79-9ffb1c0b9846" providerId="AD" clId="Web-{91041FAB-A18E-2BAA-8476-C335C65A632C}" dt="2022-06-20T17:45:14.306" v="382"/>
      <pc:docMkLst>
        <pc:docMk/>
      </pc:docMkLst>
      <pc:sldChg chg="modCm">
        <pc:chgData name="Peterson, Barbara (NSP)" userId="S::barbara.peterson@fao.org::4a3c5689-ce26-4a0b-ba79-9ffb1c0b9846" providerId="AD" clId="Web-{91041FAB-A18E-2BAA-8476-C335C65A632C}" dt="2022-06-20T17:20:05.717" v="291"/>
        <pc:sldMkLst>
          <pc:docMk/>
          <pc:sldMk cId="1455858111" sldId="262"/>
        </pc:sldMkLst>
      </pc:sldChg>
      <pc:sldChg chg="modSp addCm modCm">
        <pc:chgData name="Peterson, Barbara (NSP)" userId="S::barbara.peterson@fao.org::4a3c5689-ce26-4a0b-ba79-9ffb1c0b9846" providerId="AD" clId="Web-{91041FAB-A18E-2BAA-8476-C335C65A632C}" dt="2022-06-20T17:19:37.044" v="290"/>
        <pc:sldMkLst>
          <pc:docMk/>
          <pc:sldMk cId="2162737283" sldId="269"/>
        </pc:sldMkLst>
        <pc:spChg chg="mod">
          <ac:chgData name="Peterson, Barbara (NSP)" userId="S::barbara.peterson@fao.org::4a3c5689-ce26-4a0b-ba79-9ffb1c0b9846" providerId="AD" clId="Web-{91041FAB-A18E-2BAA-8476-C335C65A632C}" dt="2022-06-20T16:42:42.274" v="48" actId="20577"/>
          <ac:spMkLst>
            <pc:docMk/>
            <pc:sldMk cId="2162737283" sldId="269"/>
            <ac:spMk id="10" creationId="{1A646987-D226-457B-BC8A-20F71A2AD60E}"/>
          </ac:spMkLst>
        </pc:spChg>
        <pc:spChg chg="mod">
          <ac:chgData name="Peterson, Barbara (NSP)" userId="S::barbara.peterson@fao.org::4a3c5689-ce26-4a0b-ba79-9ffb1c0b9846" providerId="AD" clId="Web-{91041FAB-A18E-2BAA-8476-C335C65A632C}" dt="2022-06-20T16:39:45.206" v="21" actId="20577"/>
          <ac:spMkLst>
            <pc:docMk/>
            <pc:sldMk cId="2162737283" sldId="269"/>
            <ac:spMk id="13" creationId="{D911411D-0339-4DC0-A52B-91CD3330C57D}"/>
          </ac:spMkLst>
        </pc:spChg>
        <pc:spChg chg="mod">
          <ac:chgData name="Peterson, Barbara (NSP)" userId="S::barbara.peterson@fao.org::4a3c5689-ce26-4a0b-ba79-9ffb1c0b9846" providerId="AD" clId="Web-{91041FAB-A18E-2BAA-8476-C335C65A632C}" dt="2022-06-20T16:38:09.842" v="12" actId="20577"/>
          <ac:spMkLst>
            <pc:docMk/>
            <pc:sldMk cId="2162737283" sldId="269"/>
            <ac:spMk id="50" creationId="{E7A5AD2F-2744-3158-75FF-CFE785279D41}"/>
          </ac:spMkLst>
        </pc:spChg>
      </pc:sldChg>
      <pc:sldChg chg="modSp modCm">
        <pc:chgData name="Peterson, Barbara (NSP)" userId="S::barbara.peterson@fao.org::4a3c5689-ce26-4a0b-ba79-9ffb1c0b9846" providerId="AD" clId="Web-{91041FAB-A18E-2BAA-8476-C335C65A632C}" dt="2022-06-20T17:19:25.200" v="289"/>
        <pc:sldMkLst>
          <pc:docMk/>
          <pc:sldMk cId="2237191951" sldId="271"/>
        </pc:sldMkLst>
        <pc:spChg chg="mod">
          <ac:chgData name="Peterson, Barbara (NSP)" userId="S::barbara.peterson@fao.org::4a3c5689-ce26-4a0b-ba79-9ffb1c0b9846" providerId="AD" clId="Web-{91041FAB-A18E-2BAA-8476-C335C65A632C}" dt="2022-06-20T16:44:47.154" v="51" actId="20577"/>
          <ac:spMkLst>
            <pc:docMk/>
            <pc:sldMk cId="2237191951" sldId="271"/>
            <ac:spMk id="6" creationId="{00000000-0000-0000-0000-000000000000}"/>
          </ac:spMkLst>
        </pc:spChg>
      </pc:sldChg>
      <pc:sldChg chg="modSp addCm">
        <pc:chgData name="Peterson, Barbara (NSP)" userId="S::barbara.peterson@fao.org::4a3c5689-ce26-4a0b-ba79-9ffb1c0b9846" providerId="AD" clId="Web-{91041FAB-A18E-2BAA-8476-C335C65A632C}" dt="2022-06-20T16:48:33.678" v="56"/>
        <pc:sldMkLst>
          <pc:docMk/>
          <pc:sldMk cId="1074989774" sldId="273"/>
        </pc:sldMkLst>
        <pc:spChg chg="mod">
          <ac:chgData name="Peterson, Barbara (NSP)" userId="S::barbara.peterson@fao.org::4a3c5689-ce26-4a0b-ba79-9ffb1c0b9846" providerId="AD" clId="Web-{91041FAB-A18E-2BAA-8476-C335C65A632C}" dt="2022-06-20T16:46:54.362" v="55" actId="20577"/>
          <ac:spMkLst>
            <pc:docMk/>
            <pc:sldMk cId="1074989774" sldId="273"/>
            <ac:spMk id="4" creationId="{00000000-0000-0000-0000-000000000000}"/>
          </ac:spMkLst>
        </pc:spChg>
      </pc:sldChg>
      <pc:sldChg chg="modSp addCm modCm">
        <pc:chgData name="Peterson, Barbara (NSP)" userId="S::barbara.peterson@fao.org::4a3c5689-ce26-4a0b-ba79-9ffb1c0b9846" providerId="AD" clId="Web-{91041FAB-A18E-2BAA-8476-C335C65A632C}" dt="2022-06-20T17:18:42.121" v="288"/>
        <pc:sldMkLst>
          <pc:docMk/>
          <pc:sldMk cId="3097700954" sldId="275"/>
        </pc:sldMkLst>
        <pc:spChg chg="mod">
          <ac:chgData name="Peterson, Barbara (NSP)" userId="S::barbara.peterson@fao.org::4a3c5689-ce26-4a0b-ba79-9ffb1c0b9846" providerId="AD" clId="Web-{91041FAB-A18E-2BAA-8476-C335C65A632C}" dt="2022-06-20T17:02:59.382" v="212" actId="20577"/>
          <ac:spMkLst>
            <pc:docMk/>
            <pc:sldMk cId="3097700954" sldId="275"/>
            <ac:spMk id="20" creationId="{D0C13737-17AE-48B1-98E3-9421C915C141}"/>
          </ac:spMkLst>
        </pc:spChg>
      </pc:sldChg>
      <pc:sldChg chg="modSp addCm">
        <pc:chgData name="Peterson, Barbara (NSP)" userId="S::barbara.peterson@fao.org::4a3c5689-ce26-4a0b-ba79-9ffb1c0b9846" providerId="AD" clId="Web-{91041FAB-A18E-2BAA-8476-C335C65A632C}" dt="2022-06-20T17:02:25.975" v="210" actId="20577"/>
        <pc:sldMkLst>
          <pc:docMk/>
          <pc:sldMk cId="3940130491" sldId="276"/>
        </pc:sldMkLst>
        <pc:spChg chg="mod">
          <ac:chgData name="Peterson, Barbara (NSP)" userId="S::barbara.peterson@fao.org::4a3c5689-ce26-4a0b-ba79-9ffb1c0b9846" providerId="AD" clId="Web-{91041FAB-A18E-2BAA-8476-C335C65A632C}" dt="2022-06-20T16:57:42.886" v="145" actId="20577"/>
          <ac:spMkLst>
            <pc:docMk/>
            <pc:sldMk cId="3940130491" sldId="276"/>
            <ac:spMk id="5" creationId="{264182FF-621F-4991-9A30-5687F669E68A}"/>
          </ac:spMkLst>
        </pc:spChg>
        <pc:spChg chg="mod">
          <ac:chgData name="Peterson, Barbara (NSP)" userId="S::barbara.peterson@fao.org::4a3c5689-ce26-4a0b-ba79-9ffb1c0b9846" providerId="AD" clId="Web-{91041FAB-A18E-2BAA-8476-C335C65A632C}" dt="2022-06-20T16:57:21.698" v="143" actId="20577"/>
          <ac:spMkLst>
            <pc:docMk/>
            <pc:sldMk cId="3940130491" sldId="276"/>
            <ac:spMk id="7" creationId="{BE3FB42A-2AF8-443A-9640-4A5BD7D8B7AB}"/>
          </ac:spMkLst>
        </pc:spChg>
        <pc:spChg chg="mod">
          <ac:chgData name="Peterson, Barbara (NSP)" userId="S::barbara.peterson@fao.org::4a3c5689-ce26-4a0b-ba79-9ffb1c0b9846" providerId="AD" clId="Web-{91041FAB-A18E-2BAA-8476-C335C65A632C}" dt="2022-06-20T17:02:25.975" v="210" actId="20577"/>
          <ac:spMkLst>
            <pc:docMk/>
            <pc:sldMk cId="3940130491" sldId="276"/>
            <ac:spMk id="9" creationId="{41059A9F-6B2F-4866-8AFC-C8792A9711E3}"/>
          </ac:spMkLst>
        </pc:spChg>
      </pc:sldChg>
      <pc:sldChg chg="modSp addCm">
        <pc:chgData name="Peterson, Barbara (NSP)" userId="S::barbara.peterson@fao.org::4a3c5689-ce26-4a0b-ba79-9ffb1c0b9846" providerId="AD" clId="Web-{91041FAB-A18E-2BAA-8476-C335C65A632C}" dt="2022-06-20T16:54:44.817" v="95"/>
        <pc:sldMkLst>
          <pc:docMk/>
          <pc:sldMk cId="1498154517" sldId="278"/>
        </pc:sldMkLst>
        <pc:spChg chg="mod">
          <ac:chgData name="Peterson, Barbara (NSP)" userId="S::barbara.peterson@fao.org::4a3c5689-ce26-4a0b-ba79-9ffb1c0b9846" providerId="AD" clId="Web-{91041FAB-A18E-2BAA-8476-C335C65A632C}" dt="2022-06-20T16:53:25.486" v="92" actId="20577"/>
          <ac:spMkLst>
            <pc:docMk/>
            <pc:sldMk cId="1498154517" sldId="278"/>
            <ac:spMk id="5" creationId="{E76B5472-2E29-4599-83D6-955A0E0AC531}"/>
          </ac:spMkLst>
        </pc:spChg>
        <pc:spChg chg="mod">
          <ac:chgData name="Peterson, Barbara (NSP)" userId="S::barbara.peterson@fao.org::4a3c5689-ce26-4a0b-ba79-9ffb1c0b9846" providerId="AD" clId="Web-{91041FAB-A18E-2BAA-8476-C335C65A632C}" dt="2022-06-20T16:53:43.299" v="94" actId="20577"/>
          <ac:spMkLst>
            <pc:docMk/>
            <pc:sldMk cId="1498154517" sldId="278"/>
            <ac:spMk id="7" creationId="{20C389CC-32C1-44FD-820C-97BFB18232E4}"/>
          </ac:spMkLst>
        </pc:spChg>
        <pc:spChg chg="mod">
          <ac:chgData name="Peterson, Barbara (NSP)" userId="S::barbara.peterson@fao.org::4a3c5689-ce26-4a0b-ba79-9ffb1c0b9846" providerId="AD" clId="Web-{91041FAB-A18E-2BAA-8476-C335C65A632C}" dt="2022-06-20T16:50:58.246" v="62" actId="20577"/>
          <ac:spMkLst>
            <pc:docMk/>
            <pc:sldMk cId="1498154517" sldId="278"/>
            <ac:spMk id="9" creationId="{5A0FB22F-C0F6-490F-9613-88A4E828B8D2}"/>
          </ac:spMkLst>
        </pc:spChg>
      </pc:sldChg>
      <pc:sldChg chg="addCm">
        <pc:chgData name="Peterson, Barbara (NSP)" userId="S::barbara.peterson@fao.org::4a3c5689-ce26-4a0b-ba79-9ffb1c0b9846" providerId="AD" clId="Web-{91041FAB-A18E-2BAA-8476-C335C65A632C}" dt="2022-06-20T17:11:19.807" v="224"/>
        <pc:sldMkLst>
          <pc:docMk/>
          <pc:sldMk cId="3674993623" sldId="279"/>
        </pc:sldMkLst>
      </pc:sldChg>
      <pc:sldChg chg="modSp">
        <pc:chgData name="Peterson, Barbara (NSP)" userId="S::barbara.peterson@fao.org::4a3c5689-ce26-4a0b-ba79-9ffb1c0b9846" providerId="AD" clId="Web-{91041FAB-A18E-2BAA-8476-C335C65A632C}" dt="2022-06-20T17:12:24.309" v="232" actId="20577"/>
        <pc:sldMkLst>
          <pc:docMk/>
          <pc:sldMk cId="278421988" sldId="280"/>
        </pc:sldMkLst>
        <pc:spChg chg="mod">
          <ac:chgData name="Peterson, Barbara (NSP)" userId="S::barbara.peterson@fao.org::4a3c5689-ce26-4a0b-ba79-9ffb1c0b9846" providerId="AD" clId="Web-{91041FAB-A18E-2BAA-8476-C335C65A632C}" dt="2022-06-20T17:12:24.309" v="232" actId="20577"/>
          <ac:spMkLst>
            <pc:docMk/>
            <pc:sldMk cId="278421988" sldId="280"/>
            <ac:spMk id="5" creationId="{3879AFE8-8948-8E27-B1D9-CC408B625368}"/>
          </ac:spMkLst>
        </pc:spChg>
      </pc:sldChg>
      <pc:sldChg chg="modSp modCm">
        <pc:chgData name="Peterson, Barbara (NSP)" userId="S::barbara.peterson@fao.org::4a3c5689-ce26-4a0b-ba79-9ffb1c0b9846" providerId="AD" clId="Web-{91041FAB-A18E-2BAA-8476-C335C65A632C}" dt="2022-06-20T17:17:23.664" v="285" actId="20577"/>
        <pc:sldMkLst>
          <pc:docMk/>
          <pc:sldMk cId="1677034075" sldId="281"/>
        </pc:sldMkLst>
        <pc:spChg chg="mod">
          <ac:chgData name="Peterson, Barbara (NSP)" userId="S::barbara.peterson@fao.org::4a3c5689-ce26-4a0b-ba79-9ffb1c0b9846" providerId="AD" clId="Web-{91041FAB-A18E-2BAA-8476-C335C65A632C}" dt="2022-06-20T17:16:41.069" v="276" actId="20577"/>
          <ac:spMkLst>
            <pc:docMk/>
            <pc:sldMk cId="1677034075" sldId="281"/>
            <ac:spMk id="3" creationId="{0CE68BB7-DD3C-664A-AC9D-74A5FE280DD9}"/>
          </ac:spMkLst>
        </pc:spChg>
        <pc:spChg chg="mod">
          <ac:chgData name="Peterson, Barbara (NSP)" userId="S::barbara.peterson@fao.org::4a3c5689-ce26-4a0b-ba79-9ffb1c0b9846" providerId="AD" clId="Web-{91041FAB-A18E-2BAA-8476-C335C65A632C}" dt="2022-06-20T17:17:23.664" v="285" actId="20577"/>
          <ac:spMkLst>
            <pc:docMk/>
            <pc:sldMk cId="1677034075" sldId="281"/>
            <ac:spMk id="5" creationId="{943C34FA-64A5-D3CC-DAC9-0B8BD10F8330}"/>
          </ac:spMkLst>
        </pc:spChg>
      </pc:sldChg>
      <pc:sldChg chg="addCm">
        <pc:chgData name="Peterson, Barbara (NSP)" userId="S::barbara.peterson@fao.org::4a3c5689-ce26-4a0b-ba79-9ffb1c0b9846" providerId="AD" clId="Web-{91041FAB-A18E-2BAA-8476-C335C65A632C}" dt="2022-06-20T17:12:57.014" v="233"/>
        <pc:sldMkLst>
          <pc:docMk/>
          <pc:sldMk cId="1864842264" sldId="282"/>
        </pc:sldMkLst>
      </pc:sldChg>
      <pc:sldChg chg="modSp addCm modCm">
        <pc:chgData name="Peterson, Barbara (NSP)" userId="S::barbara.peterson@fao.org::4a3c5689-ce26-4a0b-ba79-9ffb1c0b9846" providerId="AD" clId="Web-{91041FAB-A18E-2BAA-8476-C335C65A632C}" dt="2022-06-20T17:18:26.245" v="287"/>
        <pc:sldMkLst>
          <pc:docMk/>
          <pc:sldMk cId="1282685557" sldId="283"/>
        </pc:sldMkLst>
        <pc:spChg chg="mod">
          <ac:chgData name="Peterson, Barbara (NSP)" userId="S::barbara.peterson@fao.org::4a3c5689-ce26-4a0b-ba79-9ffb1c0b9846" providerId="AD" clId="Web-{91041FAB-A18E-2BAA-8476-C335C65A632C}" dt="2022-06-20T17:10:26.539" v="223" actId="20577"/>
          <ac:spMkLst>
            <pc:docMk/>
            <pc:sldMk cId="1282685557" sldId="283"/>
            <ac:spMk id="28" creationId="{5770C9D9-BA04-4A92-986C-19BB014134E8}"/>
          </ac:spMkLst>
        </pc:spChg>
      </pc:sldChg>
      <pc:sldChg chg="modCm">
        <pc:chgData name="Peterson, Barbara (NSP)" userId="S::barbara.peterson@fao.org::4a3c5689-ce26-4a0b-ba79-9ffb1c0b9846" providerId="AD" clId="Web-{91041FAB-A18E-2BAA-8476-C335C65A632C}" dt="2022-06-20T16:50:30.526" v="57"/>
        <pc:sldMkLst>
          <pc:docMk/>
          <pc:sldMk cId="2496825173" sldId="288"/>
        </pc:sldMkLst>
      </pc:sldChg>
      <pc:sldChg chg="modSp modCm">
        <pc:chgData name="Peterson, Barbara (NSP)" userId="S::barbara.peterson@fao.org::4a3c5689-ce26-4a0b-ba79-9ffb1c0b9846" providerId="AD" clId="Web-{91041FAB-A18E-2BAA-8476-C335C65A632C}" dt="2022-06-20T17:17:40.306" v="286"/>
        <pc:sldMkLst>
          <pc:docMk/>
          <pc:sldMk cId="2565275836" sldId="289"/>
        </pc:sldMkLst>
        <pc:spChg chg="mod">
          <ac:chgData name="Peterson, Barbara (NSP)" userId="S::barbara.peterson@fao.org::4a3c5689-ce26-4a0b-ba79-9ffb1c0b9846" providerId="AD" clId="Web-{91041FAB-A18E-2BAA-8476-C335C65A632C}" dt="2022-06-20T17:13:37.453" v="260" actId="20577"/>
          <ac:spMkLst>
            <pc:docMk/>
            <pc:sldMk cId="2565275836" sldId="289"/>
            <ac:spMk id="7" creationId="{573847CD-0FDD-BD5B-8B8A-76E796282959}"/>
          </ac:spMkLst>
        </pc:spChg>
        <pc:spChg chg="mod">
          <ac:chgData name="Peterson, Barbara (NSP)" userId="S::barbara.peterson@fao.org::4a3c5689-ce26-4a0b-ba79-9ffb1c0b9846" providerId="AD" clId="Web-{91041FAB-A18E-2BAA-8476-C335C65A632C}" dt="2022-06-20T17:13:42.266" v="261" actId="14100"/>
          <ac:spMkLst>
            <pc:docMk/>
            <pc:sldMk cId="2565275836" sldId="289"/>
            <ac:spMk id="10" creationId="{B9BEE02E-1565-4258-8899-7C8915952A5E}"/>
          </ac:spMkLst>
        </pc:spChg>
      </pc:sldChg>
      <pc:sldChg chg="modSp addCm modCm">
        <pc:chgData name="Peterson, Barbara (NSP)" userId="S::barbara.peterson@fao.org::4a3c5689-ce26-4a0b-ba79-9ffb1c0b9846" providerId="AD" clId="Web-{91041FAB-A18E-2BAA-8476-C335C65A632C}" dt="2022-06-20T17:45:14.306" v="382"/>
        <pc:sldMkLst>
          <pc:docMk/>
          <pc:sldMk cId="990974521" sldId="290"/>
        </pc:sldMkLst>
        <pc:spChg chg="mod">
          <ac:chgData name="Peterson, Barbara (NSP)" userId="S::barbara.peterson@fao.org::4a3c5689-ce26-4a0b-ba79-9ffb1c0b9846" providerId="AD" clId="Web-{91041FAB-A18E-2BAA-8476-C335C65A632C}" dt="2022-06-20T17:39:01.260" v="378" actId="20577"/>
          <ac:spMkLst>
            <pc:docMk/>
            <pc:sldMk cId="990974521" sldId="290"/>
            <ac:spMk id="26" creationId="{A277B55F-48BE-41AC-9150-BB5BFB4F0FAA}"/>
          </ac:spMkLst>
        </pc:spChg>
        <pc:spChg chg="mod">
          <ac:chgData name="Peterson, Barbara (NSP)" userId="S::barbara.peterson@fao.org::4a3c5689-ce26-4a0b-ba79-9ffb1c0b9846" providerId="AD" clId="Web-{91041FAB-A18E-2BAA-8476-C335C65A632C}" dt="2022-06-20T17:39:27.214" v="380" actId="20577"/>
          <ac:spMkLst>
            <pc:docMk/>
            <pc:sldMk cId="990974521" sldId="290"/>
            <ac:spMk id="44" creationId="{749123B1-B8C7-4B21-AF1B-AEA37D8851A8}"/>
          </ac:spMkLst>
        </pc:spChg>
        <pc:spChg chg="mod">
          <ac:chgData name="Peterson, Barbara (NSP)" userId="S::barbara.peterson@fao.org::4a3c5689-ce26-4a0b-ba79-9ffb1c0b9846" providerId="AD" clId="Web-{91041FAB-A18E-2BAA-8476-C335C65A632C}" dt="2022-06-20T17:36:33.239" v="376" actId="1076"/>
          <ac:spMkLst>
            <pc:docMk/>
            <pc:sldMk cId="990974521" sldId="290"/>
            <ac:spMk id="48" creationId="{A7219531-228A-444E-A98B-CD8095B68EE7}"/>
          </ac:spMkLst>
        </pc:spChg>
      </pc:sldChg>
      <pc:sldChg chg="modSp addCm modCm">
        <pc:chgData name="Peterson, Barbara (NSP)" userId="S::barbara.peterson@fao.org::4a3c5689-ce26-4a0b-ba79-9ffb1c0b9846" providerId="AD" clId="Web-{91041FAB-A18E-2BAA-8476-C335C65A632C}" dt="2022-06-20T17:34:48.985" v="373" actId="20577"/>
        <pc:sldMkLst>
          <pc:docMk/>
          <pc:sldMk cId="2909791020" sldId="291"/>
        </pc:sldMkLst>
        <pc:spChg chg="mod">
          <ac:chgData name="Peterson, Barbara (NSP)" userId="S::barbara.peterson@fao.org::4a3c5689-ce26-4a0b-ba79-9ffb1c0b9846" providerId="AD" clId="Web-{91041FAB-A18E-2BAA-8476-C335C65A632C}" dt="2022-06-20T17:34:48.985" v="373" actId="20577"/>
          <ac:spMkLst>
            <pc:docMk/>
            <pc:sldMk cId="2909791020" sldId="291"/>
            <ac:spMk id="2" creationId="{00000000-0000-0000-0000-000000000000}"/>
          </ac:spMkLst>
        </pc:spChg>
        <pc:spChg chg="mod">
          <ac:chgData name="Peterson, Barbara (NSP)" userId="S::barbara.peterson@fao.org::4a3c5689-ce26-4a0b-ba79-9ffb1c0b9846" providerId="AD" clId="Web-{91041FAB-A18E-2BAA-8476-C335C65A632C}" dt="2022-06-20T17:32:02.119" v="321" actId="20577"/>
          <ac:spMkLst>
            <pc:docMk/>
            <pc:sldMk cId="2909791020" sldId="291"/>
            <ac:spMk id="11" creationId="{35744EDF-2B91-4A84-B755-0C64CFAE6C47}"/>
          </ac:spMkLst>
        </pc:spChg>
      </pc:sldChg>
      <pc:sldChg chg="modSp addCm">
        <pc:chgData name="Peterson, Barbara (NSP)" userId="S::barbara.peterson@fao.org::4a3c5689-ce26-4a0b-ba79-9ffb1c0b9846" providerId="AD" clId="Web-{91041FAB-A18E-2BAA-8476-C335C65A632C}" dt="2022-06-20T16:37:13.590" v="7"/>
        <pc:sldMkLst>
          <pc:docMk/>
          <pc:sldMk cId="1389424314" sldId="293"/>
        </pc:sldMkLst>
        <pc:graphicFrameChg chg="modGraphic">
          <ac:chgData name="Peterson, Barbara (NSP)" userId="S::barbara.peterson@fao.org::4a3c5689-ce26-4a0b-ba79-9ffb1c0b9846" providerId="AD" clId="Web-{91041FAB-A18E-2BAA-8476-C335C65A632C}" dt="2022-06-20T16:35:53.915" v="6" actId="20577"/>
          <ac:graphicFrameMkLst>
            <pc:docMk/>
            <pc:sldMk cId="1389424314" sldId="293"/>
            <ac:graphicFrameMk id="5" creationId="{00000000-0000-0000-0000-000000000000}"/>
          </ac:graphicFrameMkLst>
        </pc:graphicFrameChg>
      </pc:sldChg>
    </pc:docChg>
  </pc:docChgLst>
  <pc:docChgLst>
    <pc:chgData name="Koumba, Descartes (NSP)" userId="S::descartes.koumba@fao.org::c8524d96-0bf0-430f-a2c3-6e03110ffe26" providerId="AD" clId="Web-{2A8494B0-075D-D266-FAD3-E9DBDA08D0CE}"/>
    <pc:docChg chg="modSld sldOrd">
      <pc:chgData name="Koumba, Descartes (NSP)" userId="S::descartes.koumba@fao.org::c8524d96-0bf0-430f-a2c3-6e03110ffe26" providerId="AD" clId="Web-{2A8494B0-075D-D266-FAD3-E9DBDA08D0CE}" dt="2022-06-21T07:57:45.989" v="331"/>
      <pc:docMkLst>
        <pc:docMk/>
      </pc:docMkLst>
      <pc:sldChg chg="modSp delCm">
        <pc:chgData name="Koumba, Descartes (NSP)" userId="S::descartes.koumba@fao.org::c8524d96-0bf0-430f-a2c3-6e03110ffe26" providerId="AD" clId="Web-{2A8494B0-075D-D266-FAD3-E9DBDA08D0CE}" dt="2022-06-21T07:53:18.467" v="314" actId="14100"/>
        <pc:sldMkLst>
          <pc:docMk/>
          <pc:sldMk cId="120517215" sldId="257"/>
        </pc:sldMkLst>
        <pc:spChg chg="mod">
          <ac:chgData name="Koumba, Descartes (NSP)" userId="S::descartes.koumba@fao.org::c8524d96-0bf0-430f-a2c3-6e03110ffe26" providerId="AD" clId="Web-{2A8494B0-075D-D266-FAD3-E9DBDA08D0CE}" dt="2022-06-21T07:53:00.607" v="308" actId="14100"/>
          <ac:spMkLst>
            <pc:docMk/>
            <pc:sldMk cId="120517215" sldId="257"/>
            <ac:spMk id="5" creationId="{476D0DD6-8656-4C32-9770-C0D102AA7E5E}"/>
          </ac:spMkLst>
        </pc:spChg>
        <pc:spChg chg="mod">
          <ac:chgData name="Koumba, Descartes (NSP)" userId="S::descartes.koumba@fao.org::c8524d96-0bf0-430f-a2c3-6e03110ffe26" providerId="AD" clId="Web-{2A8494B0-075D-D266-FAD3-E9DBDA08D0CE}" dt="2022-06-21T07:53:03.091" v="309" actId="14100"/>
          <ac:spMkLst>
            <pc:docMk/>
            <pc:sldMk cId="120517215" sldId="257"/>
            <ac:spMk id="8" creationId="{5903F0AF-8B73-40A2-A941-0390C07A3FC9}"/>
          </ac:spMkLst>
        </pc:spChg>
        <pc:spChg chg="mod">
          <ac:chgData name="Koumba, Descartes (NSP)" userId="S::descartes.koumba@fao.org::c8524d96-0bf0-430f-a2c3-6e03110ffe26" providerId="AD" clId="Web-{2A8494B0-075D-D266-FAD3-E9DBDA08D0CE}" dt="2022-06-21T07:53:05.373" v="310" actId="14100"/>
          <ac:spMkLst>
            <pc:docMk/>
            <pc:sldMk cId="120517215" sldId="257"/>
            <ac:spMk id="10" creationId="{F0E09B1F-669C-4985-B3E1-F580B660394A}"/>
          </ac:spMkLst>
        </pc:spChg>
        <pc:spChg chg="mod">
          <ac:chgData name="Koumba, Descartes (NSP)" userId="S::descartes.koumba@fao.org::c8524d96-0bf0-430f-a2c3-6e03110ffe26" providerId="AD" clId="Web-{2A8494B0-075D-D266-FAD3-E9DBDA08D0CE}" dt="2022-06-21T07:53:08.107" v="311" actId="14100"/>
          <ac:spMkLst>
            <pc:docMk/>
            <pc:sldMk cId="120517215" sldId="257"/>
            <ac:spMk id="12" creationId="{CC8282F0-9A62-4D97-954A-1007D5C950FC}"/>
          </ac:spMkLst>
        </pc:spChg>
        <pc:spChg chg="mod">
          <ac:chgData name="Koumba, Descartes (NSP)" userId="S::descartes.koumba@fao.org::c8524d96-0bf0-430f-a2c3-6e03110ffe26" providerId="AD" clId="Web-{2A8494B0-075D-D266-FAD3-E9DBDA08D0CE}" dt="2022-06-21T07:53:10.013" v="312" actId="14100"/>
          <ac:spMkLst>
            <pc:docMk/>
            <pc:sldMk cId="120517215" sldId="257"/>
            <ac:spMk id="14" creationId="{4A3B334B-5C08-47E4-9F54-860B6189525F}"/>
          </ac:spMkLst>
        </pc:spChg>
        <pc:spChg chg="mod">
          <ac:chgData name="Koumba, Descartes (NSP)" userId="S::descartes.koumba@fao.org::c8524d96-0bf0-430f-a2c3-6e03110ffe26" providerId="AD" clId="Web-{2A8494B0-075D-D266-FAD3-E9DBDA08D0CE}" dt="2022-06-21T07:53:13.154" v="313" actId="14100"/>
          <ac:spMkLst>
            <pc:docMk/>
            <pc:sldMk cId="120517215" sldId="257"/>
            <ac:spMk id="16" creationId="{3CF1233A-7EFB-4765-944E-D60672369212}"/>
          </ac:spMkLst>
        </pc:spChg>
        <pc:spChg chg="mod">
          <ac:chgData name="Koumba, Descartes (NSP)" userId="S::descartes.koumba@fao.org::c8524d96-0bf0-430f-a2c3-6e03110ffe26" providerId="AD" clId="Web-{2A8494B0-075D-D266-FAD3-E9DBDA08D0CE}" dt="2022-06-21T07:53:18.467" v="314" actId="14100"/>
          <ac:spMkLst>
            <pc:docMk/>
            <pc:sldMk cId="120517215" sldId="257"/>
            <ac:spMk id="18" creationId="{5A14751C-7CB2-400F-AA28-5D1DF2A82192}"/>
          </ac:spMkLst>
        </pc:spChg>
      </pc:sldChg>
      <pc:sldChg chg="modSp delCm">
        <pc:chgData name="Koumba, Descartes (NSP)" userId="S::descartes.koumba@fao.org::c8524d96-0bf0-430f-a2c3-6e03110ffe26" providerId="AD" clId="Web-{2A8494B0-075D-D266-FAD3-E9DBDA08D0CE}" dt="2022-06-21T07:51:51.683" v="304"/>
        <pc:sldMkLst>
          <pc:docMk/>
          <pc:sldMk cId="1455858111" sldId="262"/>
        </pc:sldMkLst>
        <pc:spChg chg="mod">
          <ac:chgData name="Koumba, Descartes (NSP)" userId="S::descartes.koumba@fao.org::c8524d96-0bf0-430f-a2c3-6e03110ffe26" providerId="AD" clId="Web-{2A8494B0-075D-D266-FAD3-E9DBDA08D0CE}" dt="2022-06-21T07:51:36.433" v="303" actId="14100"/>
          <ac:spMkLst>
            <pc:docMk/>
            <pc:sldMk cId="1455858111" sldId="262"/>
            <ac:spMk id="5" creationId="{80A7A66F-6D09-4301-8E7B-D1E958393B6A}"/>
          </ac:spMkLst>
        </pc:spChg>
        <pc:spChg chg="mod">
          <ac:chgData name="Koumba, Descartes (NSP)" userId="S::descartes.koumba@fao.org::c8524d96-0bf0-430f-a2c3-6e03110ffe26" providerId="AD" clId="Web-{2A8494B0-075D-D266-FAD3-E9DBDA08D0CE}" dt="2022-06-21T07:51:21.558" v="301" actId="14100"/>
          <ac:spMkLst>
            <pc:docMk/>
            <pc:sldMk cId="1455858111" sldId="262"/>
            <ac:spMk id="7" creationId="{F1333C2B-AC05-4B92-BE05-34E1B459CF8E}"/>
          </ac:spMkLst>
        </pc:spChg>
      </pc:sldChg>
      <pc:sldChg chg="delCm">
        <pc:chgData name="Koumba, Descartes (NSP)" userId="S::descartes.koumba@fao.org::c8524d96-0bf0-430f-a2c3-6e03110ffe26" providerId="AD" clId="Web-{2A8494B0-075D-D266-FAD3-E9DBDA08D0CE}" dt="2022-06-21T07:18:41.474" v="2"/>
        <pc:sldMkLst>
          <pc:docMk/>
          <pc:sldMk cId="1443856931" sldId="268"/>
        </pc:sldMkLst>
      </pc:sldChg>
      <pc:sldChg chg="modSp delCm modNotes">
        <pc:chgData name="Koumba, Descartes (NSP)" userId="S::descartes.koumba@fao.org::c8524d96-0bf0-430f-a2c3-6e03110ffe26" providerId="AD" clId="Web-{2A8494B0-075D-D266-FAD3-E9DBDA08D0CE}" dt="2022-06-21T07:23:59.747" v="102"/>
        <pc:sldMkLst>
          <pc:docMk/>
          <pc:sldMk cId="2162737283" sldId="269"/>
        </pc:sldMkLst>
        <pc:spChg chg="mod">
          <ac:chgData name="Koumba, Descartes (NSP)" userId="S::descartes.koumba@fao.org::c8524d96-0bf0-430f-a2c3-6e03110ffe26" providerId="AD" clId="Web-{2A8494B0-075D-D266-FAD3-E9DBDA08D0CE}" dt="2022-06-21T07:22:14.541" v="57" actId="20577"/>
          <ac:spMkLst>
            <pc:docMk/>
            <pc:sldMk cId="2162737283" sldId="269"/>
            <ac:spMk id="13" creationId="{D911411D-0339-4DC0-A52B-91CD3330C57D}"/>
          </ac:spMkLst>
        </pc:spChg>
      </pc:sldChg>
      <pc:sldChg chg="ord delCm">
        <pc:chgData name="Koumba, Descartes (NSP)" userId="S::descartes.koumba@fao.org::c8524d96-0bf0-430f-a2c3-6e03110ffe26" providerId="AD" clId="Web-{2A8494B0-075D-D266-FAD3-E9DBDA08D0CE}" dt="2022-06-21T07:25:49.656" v="105"/>
        <pc:sldMkLst>
          <pc:docMk/>
          <pc:sldMk cId="1074989774" sldId="273"/>
        </pc:sldMkLst>
      </pc:sldChg>
      <pc:sldChg chg="delCm">
        <pc:chgData name="Koumba, Descartes (NSP)" userId="S::descartes.koumba@fao.org::c8524d96-0bf0-430f-a2c3-6e03110ffe26" providerId="AD" clId="Web-{2A8494B0-075D-D266-FAD3-E9DBDA08D0CE}" dt="2022-06-21T07:26:04.328" v="106"/>
        <pc:sldMkLst>
          <pc:docMk/>
          <pc:sldMk cId="2490108273" sldId="274"/>
        </pc:sldMkLst>
      </pc:sldChg>
      <pc:sldChg chg="modSp delCm modCm modNotes">
        <pc:chgData name="Koumba, Descartes (NSP)" userId="S::descartes.koumba@fao.org::c8524d96-0bf0-430f-a2c3-6e03110ffe26" providerId="AD" clId="Web-{2A8494B0-075D-D266-FAD3-E9DBDA08D0CE}" dt="2022-06-21T07:39:25.682" v="205"/>
        <pc:sldMkLst>
          <pc:docMk/>
          <pc:sldMk cId="3097700954" sldId="275"/>
        </pc:sldMkLst>
        <pc:spChg chg="mod">
          <ac:chgData name="Koumba, Descartes (NSP)" userId="S::descartes.koumba@fao.org::c8524d96-0bf0-430f-a2c3-6e03110ffe26" providerId="AD" clId="Web-{2A8494B0-075D-D266-FAD3-E9DBDA08D0CE}" dt="2022-06-21T07:39:22.057" v="204" actId="20577"/>
          <ac:spMkLst>
            <pc:docMk/>
            <pc:sldMk cId="3097700954" sldId="275"/>
            <ac:spMk id="8" creationId="{8B3C57D6-1B24-44C8-9E51-1A14EF147D98}"/>
          </ac:spMkLst>
        </pc:spChg>
        <pc:spChg chg="mod">
          <ac:chgData name="Koumba, Descartes (NSP)" userId="S::descartes.koumba@fao.org::c8524d96-0bf0-430f-a2c3-6e03110ffe26" providerId="AD" clId="Web-{2A8494B0-075D-D266-FAD3-E9DBDA08D0CE}" dt="2022-06-21T07:38:42.931" v="201" actId="20577"/>
          <ac:spMkLst>
            <pc:docMk/>
            <pc:sldMk cId="3097700954" sldId="275"/>
            <ac:spMk id="22" creationId="{10CE2654-CB4D-473F-A967-79B9E1D8E475}"/>
          </ac:spMkLst>
        </pc:spChg>
      </pc:sldChg>
      <pc:sldChg chg="delCm">
        <pc:chgData name="Koumba, Descartes (NSP)" userId="S::descartes.koumba@fao.org::c8524d96-0bf0-430f-a2c3-6e03110ffe26" providerId="AD" clId="Web-{2A8494B0-075D-D266-FAD3-E9DBDA08D0CE}" dt="2022-06-21T07:35:07.769" v="158"/>
        <pc:sldMkLst>
          <pc:docMk/>
          <pc:sldMk cId="3940130491" sldId="276"/>
        </pc:sldMkLst>
      </pc:sldChg>
      <pc:sldChg chg="delCm">
        <pc:chgData name="Koumba, Descartes (NSP)" userId="S::descartes.koumba@fao.org::c8524d96-0bf0-430f-a2c3-6e03110ffe26" providerId="AD" clId="Web-{2A8494B0-075D-D266-FAD3-E9DBDA08D0CE}" dt="2022-06-21T07:26:13.422" v="107"/>
        <pc:sldMkLst>
          <pc:docMk/>
          <pc:sldMk cId="3815961371" sldId="277"/>
        </pc:sldMkLst>
      </pc:sldChg>
      <pc:sldChg chg="modSp delCm">
        <pc:chgData name="Koumba, Descartes (NSP)" userId="S::descartes.koumba@fao.org::c8524d96-0bf0-430f-a2c3-6e03110ffe26" providerId="AD" clId="Web-{2A8494B0-075D-D266-FAD3-E9DBDA08D0CE}" dt="2022-06-21T07:34:04.706" v="155"/>
        <pc:sldMkLst>
          <pc:docMk/>
          <pc:sldMk cId="1498154517" sldId="278"/>
        </pc:sldMkLst>
        <pc:spChg chg="mod">
          <ac:chgData name="Koumba, Descartes (NSP)" userId="S::descartes.koumba@fao.org::c8524d96-0bf0-430f-a2c3-6e03110ffe26" providerId="AD" clId="Web-{2A8494B0-075D-D266-FAD3-E9DBDA08D0CE}" dt="2022-06-21T07:33:23.861" v="151" actId="1076"/>
          <ac:spMkLst>
            <pc:docMk/>
            <pc:sldMk cId="1498154517" sldId="278"/>
            <ac:spMk id="2" creationId="{16CAE4D8-B039-0649-BDEF-444210836B94}"/>
          </ac:spMkLst>
        </pc:spChg>
        <pc:spChg chg="mod">
          <ac:chgData name="Koumba, Descartes (NSP)" userId="S::descartes.koumba@fao.org::c8524d96-0bf0-430f-a2c3-6e03110ffe26" providerId="AD" clId="Web-{2A8494B0-075D-D266-FAD3-E9DBDA08D0CE}" dt="2022-06-21T07:33:32.064" v="152" actId="14100"/>
          <ac:spMkLst>
            <pc:docMk/>
            <pc:sldMk cId="1498154517" sldId="278"/>
            <ac:spMk id="7" creationId="{20C389CC-32C1-44FD-820C-97BFB18232E4}"/>
          </ac:spMkLst>
        </pc:spChg>
        <pc:spChg chg="mod">
          <ac:chgData name="Koumba, Descartes (NSP)" userId="S::descartes.koumba@fao.org::c8524d96-0bf0-430f-a2c3-6e03110ffe26" providerId="AD" clId="Web-{2A8494B0-075D-D266-FAD3-E9DBDA08D0CE}" dt="2022-06-21T07:33:55.205" v="154" actId="20577"/>
          <ac:spMkLst>
            <pc:docMk/>
            <pc:sldMk cId="1498154517" sldId="278"/>
            <ac:spMk id="9" creationId="{5A0FB22F-C0F6-490F-9613-88A4E828B8D2}"/>
          </ac:spMkLst>
        </pc:spChg>
        <pc:spChg chg="mod">
          <ac:chgData name="Koumba, Descartes (NSP)" userId="S::descartes.koumba@fao.org::c8524d96-0bf0-430f-a2c3-6e03110ffe26" providerId="AD" clId="Web-{2A8494B0-075D-D266-FAD3-E9DBDA08D0CE}" dt="2022-06-21T07:32:25.550" v="145" actId="14100"/>
          <ac:spMkLst>
            <pc:docMk/>
            <pc:sldMk cId="1498154517" sldId="278"/>
            <ac:spMk id="11" creationId="{4D58045B-BEE0-47BA-B0E3-56D85271C3CF}"/>
          </ac:spMkLst>
        </pc:spChg>
        <pc:spChg chg="mod">
          <ac:chgData name="Koumba, Descartes (NSP)" userId="S::descartes.koumba@fao.org::c8524d96-0bf0-430f-a2c3-6e03110ffe26" providerId="AD" clId="Web-{2A8494B0-075D-D266-FAD3-E9DBDA08D0CE}" dt="2022-06-21T07:31:54.930" v="141" actId="14100"/>
          <ac:spMkLst>
            <pc:docMk/>
            <pc:sldMk cId="1498154517" sldId="278"/>
            <ac:spMk id="14" creationId="{6B8B488B-ECE8-421E-92F9-3B0D40E638B6}"/>
          </ac:spMkLst>
        </pc:spChg>
        <pc:spChg chg="mod">
          <ac:chgData name="Koumba, Descartes (NSP)" userId="S::descartes.koumba@fao.org::c8524d96-0bf0-430f-a2c3-6e03110ffe26" providerId="AD" clId="Web-{2A8494B0-075D-D266-FAD3-E9DBDA08D0CE}" dt="2022-06-21T07:31:59.992" v="142" actId="14100"/>
          <ac:spMkLst>
            <pc:docMk/>
            <pc:sldMk cId="1498154517" sldId="278"/>
            <ac:spMk id="15" creationId="{45B39BD6-C8E2-4BD7-A06F-D63BF6615329}"/>
          </ac:spMkLst>
        </pc:spChg>
        <pc:spChg chg="mod">
          <ac:chgData name="Koumba, Descartes (NSP)" userId="S::descartes.koumba@fao.org::c8524d96-0bf0-430f-a2c3-6e03110ffe26" providerId="AD" clId="Web-{2A8494B0-075D-D266-FAD3-E9DBDA08D0CE}" dt="2022-06-21T07:31:33.836" v="139" actId="1076"/>
          <ac:spMkLst>
            <pc:docMk/>
            <pc:sldMk cId="1498154517" sldId="278"/>
            <ac:spMk id="17" creationId="{F6BE71E3-0FAB-4D79-8B39-26E292ED1EB4}"/>
          </ac:spMkLst>
        </pc:spChg>
        <pc:spChg chg="mod">
          <ac:chgData name="Koumba, Descartes (NSP)" userId="S::descartes.koumba@fao.org::c8524d96-0bf0-430f-a2c3-6e03110ffe26" providerId="AD" clId="Web-{2A8494B0-075D-D266-FAD3-E9DBDA08D0CE}" dt="2022-06-21T07:32:36.331" v="148" actId="20577"/>
          <ac:spMkLst>
            <pc:docMk/>
            <pc:sldMk cId="1498154517" sldId="278"/>
            <ac:spMk id="19" creationId="{12BF516E-44C8-448A-A85D-982F94BB985E}"/>
          </ac:spMkLst>
        </pc:spChg>
      </pc:sldChg>
      <pc:sldChg chg="delCm">
        <pc:chgData name="Koumba, Descartes (NSP)" userId="S::descartes.koumba@fao.org::c8524d96-0bf0-430f-a2c3-6e03110ffe26" providerId="AD" clId="Web-{2A8494B0-075D-D266-FAD3-E9DBDA08D0CE}" dt="2022-06-21T07:41:36.482" v="215"/>
        <pc:sldMkLst>
          <pc:docMk/>
          <pc:sldMk cId="3674993623" sldId="279"/>
        </pc:sldMkLst>
      </pc:sldChg>
      <pc:sldChg chg="delCm">
        <pc:chgData name="Koumba, Descartes (NSP)" userId="S::descartes.koumba@fao.org::c8524d96-0bf0-430f-a2c3-6e03110ffe26" providerId="AD" clId="Web-{2A8494B0-075D-D266-FAD3-E9DBDA08D0CE}" dt="2022-06-21T07:52:34.403" v="307"/>
        <pc:sldMkLst>
          <pc:docMk/>
          <pc:sldMk cId="1677034075" sldId="281"/>
        </pc:sldMkLst>
      </pc:sldChg>
      <pc:sldChg chg="delCm">
        <pc:chgData name="Koumba, Descartes (NSP)" userId="S::descartes.koumba@fao.org::c8524d96-0bf0-430f-a2c3-6e03110ffe26" providerId="AD" clId="Web-{2A8494B0-075D-D266-FAD3-E9DBDA08D0CE}" dt="2022-06-21T07:41:44.888" v="216"/>
        <pc:sldMkLst>
          <pc:docMk/>
          <pc:sldMk cId="1864842264" sldId="282"/>
        </pc:sldMkLst>
      </pc:sldChg>
      <pc:sldChg chg="modSp delCm modCm">
        <pc:chgData name="Koumba, Descartes (NSP)" userId="S::descartes.koumba@fao.org::c8524d96-0bf0-430f-a2c3-6e03110ffe26" providerId="AD" clId="Web-{2A8494B0-075D-D266-FAD3-E9DBDA08D0CE}" dt="2022-06-21T07:40:55.293" v="214"/>
        <pc:sldMkLst>
          <pc:docMk/>
          <pc:sldMk cId="1282685557" sldId="283"/>
        </pc:sldMkLst>
        <pc:spChg chg="mod">
          <ac:chgData name="Koumba, Descartes (NSP)" userId="S::descartes.koumba@fao.org::c8524d96-0bf0-430f-a2c3-6e03110ffe26" providerId="AD" clId="Web-{2A8494B0-075D-D266-FAD3-E9DBDA08D0CE}" dt="2022-06-21T07:40:55.184" v="213" actId="20577"/>
          <ac:spMkLst>
            <pc:docMk/>
            <pc:sldMk cId="1282685557" sldId="283"/>
            <ac:spMk id="28" creationId="{5770C9D9-BA04-4A92-986C-19BB014134E8}"/>
          </ac:spMkLst>
        </pc:spChg>
      </pc:sldChg>
      <pc:sldChg chg="addSp delSp modSp delCm">
        <pc:chgData name="Koumba, Descartes (NSP)" userId="S::descartes.koumba@fao.org::c8524d96-0bf0-430f-a2c3-6e03110ffe26" providerId="AD" clId="Web-{2A8494B0-075D-D266-FAD3-E9DBDA08D0CE}" dt="2022-06-21T07:57:45.989" v="331"/>
        <pc:sldMkLst>
          <pc:docMk/>
          <pc:sldMk cId="1436789788" sldId="286"/>
        </pc:sldMkLst>
        <pc:spChg chg="mod">
          <ac:chgData name="Koumba, Descartes (NSP)" userId="S::descartes.koumba@fao.org::c8524d96-0bf0-430f-a2c3-6e03110ffe26" providerId="AD" clId="Web-{2A8494B0-075D-D266-FAD3-E9DBDA08D0CE}" dt="2022-06-21T07:55:37.220" v="323" actId="1076"/>
          <ac:spMkLst>
            <pc:docMk/>
            <pc:sldMk cId="1436789788" sldId="286"/>
            <ac:spMk id="60" creationId="{438B23C0-B99D-402C-B73C-83E9A125DBBB}"/>
          </ac:spMkLst>
        </pc:spChg>
        <pc:spChg chg="add del mod">
          <ac:chgData name="Koumba, Descartes (NSP)" userId="S::descartes.koumba@fao.org::c8524d96-0bf0-430f-a2c3-6e03110ffe26" providerId="AD" clId="Web-{2A8494B0-075D-D266-FAD3-E9DBDA08D0CE}" dt="2022-06-21T07:57:45.989" v="331"/>
          <ac:spMkLst>
            <pc:docMk/>
            <pc:sldMk cId="1436789788" sldId="286"/>
            <ac:spMk id="258" creationId="{7DB9A881-4079-F80E-C356-CB49F118282A}"/>
          </ac:spMkLst>
        </pc:spChg>
        <pc:graphicFrameChg chg="mod modGraphic">
          <ac:chgData name="Koumba, Descartes (NSP)" userId="S::descartes.koumba@fao.org::c8524d96-0bf0-430f-a2c3-6e03110ffe26" providerId="AD" clId="Web-{2A8494B0-075D-D266-FAD3-E9DBDA08D0CE}" dt="2022-06-21T07:56:40.018" v="327" actId="20577"/>
          <ac:graphicFrameMkLst>
            <pc:docMk/>
            <pc:sldMk cId="1436789788" sldId="286"/>
            <ac:graphicFrameMk id="28" creationId="{00000000-0000-0000-0000-000000000000}"/>
          </ac:graphicFrameMkLst>
        </pc:graphicFrameChg>
      </pc:sldChg>
      <pc:sldChg chg="ord">
        <pc:chgData name="Koumba, Descartes (NSP)" userId="S::descartes.koumba@fao.org::c8524d96-0bf0-430f-a2c3-6e03110ffe26" providerId="AD" clId="Web-{2A8494B0-075D-D266-FAD3-E9DBDA08D0CE}" dt="2022-06-21T07:25:15.374" v="103"/>
        <pc:sldMkLst>
          <pc:docMk/>
          <pc:sldMk cId="1714899494" sldId="287"/>
        </pc:sldMkLst>
      </pc:sldChg>
      <pc:sldChg chg="addSp delSp modSp delCm">
        <pc:chgData name="Koumba, Descartes (NSP)" userId="S::descartes.koumba@fao.org::c8524d96-0bf0-430f-a2c3-6e03110ffe26" providerId="AD" clId="Web-{2A8494B0-075D-D266-FAD3-E9DBDA08D0CE}" dt="2022-06-21T07:50:49.182" v="298"/>
        <pc:sldMkLst>
          <pc:docMk/>
          <pc:sldMk cId="2496825173" sldId="288"/>
        </pc:sldMkLst>
        <pc:spChg chg="add del mod">
          <ac:chgData name="Koumba, Descartes (NSP)" userId="S::descartes.koumba@fao.org::c8524d96-0bf0-430f-a2c3-6e03110ffe26" providerId="AD" clId="Web-{2A8494B0-075D-D266-FAD3-E9DBDA08D0CE}" dt="2022-06-21T07:30:17.818" v="130"/>
          <ac:spMkLst>
            <pc:docMk/>
            <pc:sldMk cId="2496825173" sldId="288"/>
            <ac:spMk id="2" creationId="{16CAE4D8-B039-0649-BDEF-444210836B94}"/>
          </ac:spMkLst>
        </pc:spChg>
        <pc:spChg chg="del mod">
          <ac:chgData name="Koumba, Descartes (NSP)" userId="S::descartes.koumba@fao.org::c8524d96-0bf0-430f-a2c3-6e03110ffe26" providerId="AD" clId="Web-{2A8494B0-075D-D266-FAD3-E9DBDA08D0CE}" dt="2022-06-21T07:30:24.428" v="131"/>
          <ac:spMkLst>
            <pc:docMk/>
            <pc:sldMk cId="2496825173" sldId="288"/>
            <ac:spMk id="4" creationId="{AC94058D-899A-4B6B-AFDA-EB4877182627}"/>
          </ac:spMkLst>
        </pc:spChg>
        <pc:spChg chg="del mod">
          <ac:chgData name="Koumba, Descartes (NSP)" userId="S::descartes.koumba@fao.org::c8524d96-0bf0-430f-a2c3-6e03110ffe26" providerId="AD" clId="Web-{2A8494B0-075D-D266-FAD3-E9DBDA08D0CE}" dt="2022-06-21T07:30:29.709" v="132"/>
          <ac:spMkLst>
            <pc:docMk/>
            <pc:sldMk cId="2496825173" sldId="288"/>
            <ac:spMk id="8" creationId="{664D70DC-E853-AF01-9465-274EC1DC4D4A}"/>
          </ac:spMkLst>
        </pc:spChg>
        <pc:spChg chg="add del mod">
          <ac:chgData name="Koumba, Descartes (NSP)" userId="S::descartes.koumba@fao.org::c8524d96-0bf0-430f-a2c3-6e03110ffe26" providerId="AD" clId="Web-{2A8494B0-075D-D266-FAD3-E9DBDA08D0CE}" dt="2022-06-21T07:30:17.818" v="130"/>
          <ac:spMkLst>
            <pc:docMk/>
            <pc:sldMk cId="2496825173" sldId="288"/>
            <ac:spMk id="9" creationId="{2C7DDA58-DE49-616E-FA9F-4205D18AE513}"/>
          </ac:spMkLst>
        </pc:spChg>
        <pc:picChg chg="add mod">
          <ac:chgData name="Koumba, Descartes (NSP)" userId="S::descartes.koumba@fao.org::c8524d96-0bf0-430f-a2c3-6e03110ffe26" providerId="AD" clId="Web-{2A8494B0-075D-D266-FAD3-E9DBDA08D0CE}" dt="2022-06-21T07:30:32.272" v="133" actId="1076"/>
          <ac:picMkLst>
            <pc:docMk/>
            <pc:sldMk cId="2496825173" sldId="288"/>
            <ac:picMk id="3" creationId="{F9B36A47-1971-9F97-E1A8-2CFA48ACA3BD}"/>
          </ac:picMkLst>
        </pc:picChg>
        <pc:picChg chg="mod">
          <ac:chgData name="Koumba, Descartes (NSP)" userId="S::descartes.koumba@fao.org::c8524d96-0bf0-430f-a2c3-6e03110ffe26" providerId="AD" clId="Web-{2A8494B0-075D-D266-FAD3-E9DBDA08D0CE}" dt="2022-06-21T07:29:54.458" v="127" actId="14100"/>
          <ac:picMkLst>
            <pc:docMk/>
            <pc:sldMk cId="2496825173" sldId="288"/>
            <ac:picMk id="5" creationId="{10D53442-060B-1B91-E2FE-DA57762B9CF3}"/>
          </ac:picMkLst>
        </pc:picChg>
        <pc:picChg chg="add del mod">
          <ac:chgData name="Koumba, Descartes (NSP)" userId="S::descartes.koumba@fao.org::c8524d96-0bf0-430f-a2c3-6e03110ffe26" providerId="AD" clId="Web-{2A8494B0-075D-D266-FAD3-E9DBDA08D0CE}" dt="2022-06-21T07:50:49.182" v="298"/>
          <ac:picMkLst>
            <pc:docMk/>
            <pc:sldMk cId="2496825173" sldId="288"/>
            <ac:picMk id="6" creationId="{ED677A85-E611-7B5B-C788-8874F6F569C7}"/>
          </ac:picMkLst>
        </pc:picChg>
      </pc:sldChg>
      <pc:sldChg chg="delCm">
        <pc:chgData name="Koumba, Descartes (NSP)" userId="S::descartes.koumba@fao.org::c8524d96-0bf0-430f-a2c3-6e03110ffe26" providerId="AD" clId="Web-{2A8494B0-075D-D266-FAD3-E9DBDA08D0CE}" dt="2022-06-21T07:52:15.778" v="305"/>
        <pc:sldMkLst>
          <pc:docMk/>
          <pc:sldMk cId="2565275836" sldId="289"/>
        </pc:sldMkLst>
      </pc:sldChg>
      <pc:sldChg chg="modSp delCm modCm modNotes">
        <pc:chgData name="Koumba, Descartes (NSP)" userId="S::descartes.koumba@fao.org::c8524d96-0bf0-430f-a2c3-6e03110ffe26" providerId="AD" clId="Web-{2A8494B0-075D-D266-FAD3-E9DBDA08D0CE}" dt="2022-06-21T07:46:46.645" v="267"/>
        <pc:sldMkLst>
          <pc:docMk/>
          <pc:sldMk cId="990974521" sldId="290"/>
        </pc:sldMkLst>
        <pc:spChg chg="mod">
          <ac:chgData name="Koumba, Descartes (NSP)" userId="S::descartes.koumba@fao.org::c8524d96-0bf0-430f-a2c3-6e03110ffe26" providerId="AD" clId="Web-{2A8494B0-075D-D266-FAD3-E9DBDA08D0CE}" dt="2022-06-21T07:46:39.036" v="265" actId="20577"/>
          <ac:spMkLst>
            <pc:docMk/>
            <pc:sldMk cId="990974521" sldId="290"/>
            <ac:spMk id="44" creationId="{749123B1-B8C7-4B21-AF1B-AEA37D8851A8}"/>
          </ac:spMkLst>
        </pc:spChg>
        <pc:spChg chg="mod">
          <ac:chgData name="Koumba, Descartes (NSP)" userId="S::descartes.koumba@fao.org::c8524d96-0bf0-430f-a2c3-6e03110ffe26" providerId="AD" clId="Web-{2A8494B0-075D-D266-FAD3-E9DBDA08D0CE}" dt="2022-06-21T07:46:16.863" v="255" actId="20577"/>
          <ac:spMkLst>
            <pc:docMk/>
            <pc:sldMk cId="990974521" sldId="290"/>
            <ac:spMk id="56" creationId="{78231E13-6517-4FAA-B4D6-0A79A9C39879}"/>
          </ac:spMkLst>
        </pc:spChg>
      </pc:sldChg>
      <pc:sldChg chg="modSp delCm modCm modNotes">
        <pc:chgData name="Koumba, Descartes (NSP)" userId="S::descartes.koumba@fao.org::c8524d96-0bf0-430f-a2c3-6e03110ffe26" providerId="AD" clId="Web-{2A8494B0-075D-D266-FAD3-E9DBDA08D0CE}" dt="2022-06-21T07:49:53.806" v="295"/>
        <pc:sldMkLst>
          <pc:docMk/>
          <pc:sldMk cId="2909791020" sldId="291"/>
        </pc:sldMkLst>
        <pc:spChg chg="mod">
          <ac:chgData name="Koumba, Descartes (NSP)" userId="S::descartes.koumba@fao.org::c8524d96-0bf0-430f-a2c3-6e03110ffe26" providerId="AD" clId="Web-{2A8494B0-075D-D266-FAD3-E9DBDA08D0CE}" dt="2022-06-21T07:49:39.508" v="292" actId="20577"/>
          <ac:spMkLst>
            <pc:docMk/>
            <pc:sldMk cId="2909791020" sldId="291"/>
            <ac:spMk id="2" creationId="{00000000-0000-0000-0000-000000000000}"/>
          </ac:spMkLst>
        </pc:spChg>
      </pc:sldChg>
      <pc:sldChg chg="delCm modNotes">
        <pc:chgData name="Koumba, Descartes (NSP)" userId="S::descartes.koumba@fao.org::c8524d96-0bf0-430f-a2c3-6e03110ffe26" providerId="AD" clId="Web-{2A8494B0-075D-D266-FAD3-E9DBDA08D0CE}" dt="2022-06-21T07:20:17.835" v="17"/>
        <pc:sldMkLst>
          <pc:docMk/>
          <pc:sldMk cId="1389424314" sldId="293"/>
        </pc:sldMkLst>
      </pc:sldChg>
    </pc:docChg>
  </pc:docChgLst>
</pc:chgInfo>
</file>

<file path=ppt/comments/modernComment_10D_80E8C083.xml><?xml version="1.0" encoding="utf-8"?>
<p188:cmLst xmlns:a="http://schemas.openxmlformats.org/drawingml/2006/main" xmlns:r="http://schemas.openxmlformats.org/officeDocument/2006/relationships" xmlns:p188="http://schemas.microsoft.com/office/powerpoint/2018/8/main">
  <p188:cm id="{60CAE407-89F1-462B-8F73-AE06E1B57730}" authorId="{9BB5F3F9-348E-AED9-6146-011F4CFE7F56}" status="resolved" created="2022-06-06T08:37:28.463" complete="100000">
    <pc:sldMkLst xmlns:pc="http://schemas.microsoft.com/office/powerpoint/2013/main/command">
      <pc:docMk/>
      <pc:sldMk cId="2162737283" sldId="269"/>
    </pc:sldMkLst>
    <p188:txBody>
      <a:bodyPr/>
      <a:lstStyle/>
      <a:p>
        <a:r>
          <a:rPr lang="en-US"/>
          <a:t>you may add the rotational timing to share the pain.</a:t>
        </a:r>
      </a:p>
    </p188:txBody>
  </p188:cm>
</p188:cmLst>
</file>

<file path=ppt/comments/modernComment_10F_8558D70F.xml><?xml version="1.0" encoding="utf-8"?>
<p188:cmLst xmlns:a="http://schemas.openxmlformats.org/drawingml/2006/main" xmlns:r="http://schemas.openxmlformats.org/officeDocument/2006/relationships" xmlns:p188="http://schemas.microsoft.com/office/powerpoint/2018/8/main">
  <p188:cm id="{0B91BF14-8E12-4C6A-A3DF-A536A132E7F6}" authorId="{9BB5F3F9-348E-AED9-6146-011F4CFE7F56}" status="resolved" created="2022-06-06T08:41:17.758" complete="100000">
    <ac:deMkLst xmlns:ac="http://schemas.microsoft.com/office/drawing/2013/main/command">
      <pc:docMk xmlns:pc="http://schemas.microsoft.com/office/powerpoint/2013/main/command"/>
      <pc:sldMk xmlns:pc="http://schemas.microsoft.com/office/powerpoint/2013/main/command" cId="2237191951" sldId="271"/>
      <ac:graphicFrameMk id="4" creationId="{8E040DDA-BE02-2A07-B1EA-4F36F93259EE}"/>
    </ac:deMkLst>
    <p188:txBody>
      <a:bodyPr/>
      <a:lstStyle/>
      <a:p>
        <a:r>
          <a:rPr lang="en-US"/>
          <a:t>what does the color coding mean? Green? Blue? Red? Black?</a:t>
        </a:r>
      </a:p>
    </p188:txBody>
  </p188:cm>
</p188:cmLst>
</file>

<file path=ppt/diagrams/colors1.xml><?xml version="1.0" encoding="utf-8"?>
<dgm:colorsDef xmlns:dgm="http://schemas.openxmlformats.org/drawingml/2006/diagram" xmlns:a="http://schemas.openxmlformats.org/drawingml/2006/main" uniqueId="urn:microsoft.com/office/officeart/2005/8/colors/accent4_5">
  <dgm:title val=""/>
  <dgm:desc val=""/>
  <dgm:catLst>
    <dgm:cat type="accent4" pri="11500"/>
  </dgm:catLst>
  <dgm:styleLbl name="node0">
    <dgm:fillClrLst meth="cycle">
      <a:schemeClr val="accent4">
        <a:alpha val="80000"/>
      </a:schemeClr>
    </dgm:fillClrLst>
    <dgm:linClrLst meth="repeat">
      <a:schemeClr val="lt1"/>
    </dgm:linClrLst>
    <dgm:effectClrLst/>
    <dgm:txLinClrLst/>
    <dgm:txFillClrLst/>
    <dgm:txEffectClrLst/>
  </dgm:styleLbl>
  <dgm:styleLbl name="node1">
    <dgm:fillClrLst>
      <a:schemeClr val="accent4">
        <a:alpha val="90000"/>
      </a:schemeClr>
      <a:schemeClr val="accent4">
        <a:alpha val="50000"/>
      </a:schemeClr>
    </dgm:fillClrLst>
    <dgm:linClrLst meth="repeat">
      <a:schemeClr val="lt1"/>
    </dgm:linClrLst>
    <dgm:effectClrLst/>
    <dgm:txLinClrLst/>
    <dgm:txFillClrLst/>
    <dgm:txEffectClrLst/>
  </dgm:styleLbl>
  <dgm:styleLbl name="alignNode1">
    <dgm:fillClrLst>
      <a:schemeClr val="accent4">
        <a:alpha val="90000"/>
      </a:schemeClr>
      <a:schemeClr val="accent4">
        <a:alpha val="50000"/>
      </a:schemeClr>
    </dgm:fillClrLst>
    <dgm:linClrLst>
      <a:schemeClr val="accent4">
        <a:alpha val="90000"/>
      </a:schemeClr>
      <a:schemeClr val="accent4">
        <a:alpha val="50000"/>
      </a:schemeClr>
    </dgm:linClrLst>
    <dgm:effectClrLst/>
    <dgm:txLinClrLst/>
    <dgm:txFillClrLst/>
    <dgm:txEffectClrLst/>
  </dgm:styleLbl>
  <dgm:styleLbl name="lnNode1">
    <dgm:fillClrLst>
      <a:schemeClr val="accent4">
        <a:shade val="90000"/>
      </a:schemeClr>
      <a:schemeClr val="accent4">
        <a:alpha val="50000"/>
        <a:tint val="50000"/>
      </a:schemeClr>
    </dgm:fillClrLst>
    <dgm:linClrLst meth="repeat">
      <a:schemeClr val="lt1"/>
    </dgm:linClrLst>
    <dgm:effectClrLst/>
    <dgm:txLinClrLst/>
    <dgm:txFillClrLst/>
    <dgm:txEffectClrLst/>
  </dgm:styleLbl>
  <dgm:styleLbl name="vennNode1">
    <dgm:fillClrLst>
      <a:schemeClr val="accent4">
        <a:shade val="80000"/>
        <a:alpha val="50000"/>
      </a:schemeClr>
      <a:schemeClr val="accent4">
        <a:alpha val="80000"/>
      </a:schemeClr>
    </dgm:fillClrLst>
    <dgm:linClrLst meth="repeat">
      <a:schemeClr val="lt1"/>
    </dgm:linClrLst>
    <dgm:effectClrLst/>
    <dgm:txLinClrLst/>
    <dgm:txFillClrLst/>
    <dgm:txEffectClrLst/>
  </dgm:styleLbl>
  <dgm:styleLbl name="node2">
    <dgm:fillClrLst>
      <a:schemeClr val="accent4">
        <a:alpha val="70000"/>
      </a:schemeClr>
    </dgm:fillClrLst>
    <dgm:linClrLst meth="repeat">
      <a:schemeClr val="lt1"/>
    </dgm:linClrLst>
    <dgm:effectClrLst/>
    <dgm:txLinClrLst/>
    <dgm:txFillClrLst/>
    <dgm:txEffectClrLst/>
  </dgm:styleLbl>
  <dgm:styleLbl name="node3">
    <dgm:fillClrLst>
      <a:schemeClr val="accent4">
        <a:alpha val="50000"/>
      </a:schemeClr>
    </dgm:fillClrLst>
    <dgm:linClrLst meth="repeat">
      <a:schemeClr val="lt1"/>
    </dgm:linClrLst>
    <dgm:effectClrLst/>
    <dgm:txLinClrLst/>
    <dgm:txFillClrLst/>
    <dgm:txEffectClrLst/>
  </dgm:styleLbl>
  <dgm:styleLbl name="node4">
    <dgm:fillClrLst>
      <a:schemeClr val="accent4">
        <a:alpha val="30000"/>
      </a:schemeClr>
    </dgm:fillClrLst>
    <dgm:linClrLst meth="repeat">
      <a:schemeClr val="lt1"/>
    </dgm:linClrLst>
    <dgm:effectClrLst/>
    <dgm:txLinClrLst/>
    <dgm:txFillClrLst/>
    <dgm:txEffectClrLst/>
  </dgm:styleLbl>
  <dgm:styleLbl name="fgImgPlace1">
    <dgm:fillClrLst>
      <a:schemeClr val="accent4">
        <a:tint val="50000"/>
        <a:alpha val="90000"/>
      </a:schemeClr>
      <a:schemeClr val="accent4">
        <a:tint val="20000"/>
        <a:alpha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hade val="90000"/>
      </a:schemeClr>
      <a:schemeClr val="accent4">
        <a:tint val="50000"/>
      </a:schemeClr>
    </dgm:fillClrLst>
    <dgm:linClrLst>
      <a:schemeClr val="accent4">
        <a:shade val="90000"/>
      </a:schemeClr>
      <a:schemeClr val="accent4">
        <a:tint val="50000"/>
      </a:schemeClr>
    </dgm:linClrLst>
    <dgm:effectClrLst/>
    <dgm:txLinClrLst/>
    <dgm:txFillClrLst/>
    <dgm:txEffectClrLst/>
  </dgm:styleLbl>
  <dgm:styleLbl name="fgSibTrans2D1">
    <dgm:fillClrLst>
      <a:schemeClr val="accent4">
        <a:shade val="90000"/>
      </a:schemeClr>
      <a:schemeClr val="accent4">
        <a:tint val="50000"/>
      </a:schemeClr>
    </dgm:fillClrLst>
    <dgm:linClrLst>
      <a:schemeClr val="accent4">
        <a:shade val="90000"/>
      </a:schemeClr>
      <a:schemeClr val="accent4">
        <a:tint val="50000"/>
      </a:schemeClr>
    </dgm:linClrLst>
    <dgm:effectClrLst/>
    <dgm:txLinClrLst/>
    <dgm:txFillClrLst/>
    <dgm:txEffectClrLst/>
  </dgm:styleLbl>
  <dgm:styleLbl name="bgSibTrans2D1">
    <dgm:fillClrLst>
      <a:schemeClr val="accent4">
        <a:shade val="90000"/>
      </a:schemeClr>
      <a:schemeClr val="accent4">
        <a:tint val="50000"/>
      </a:schemeClr>
    </dgm:fillClrLst>
    <dgm:linClrLst>
      <a:schemeClr val="accent4">
        <a:shade val="90000"/>
      </a:schemeClr>
      <a:schemeClr val="accent4">
        <a:tint val="50000"/>
      </a:schemeClr>
    </dgm:linClrLst>
    <dgm:effectClrLst/>
    <dgm:txLinClrLst/>
    <dgm:txFillClrLst/>
    <dgm:txEffectClrLst/>
  </dgm:styleLbl>
  <dgm:styleLbl name="sibTrans1D1">
    <dgm:fillClrLst>
      <a:schemeClr val="accent4">
        <a:shade val="90000"/>
      </a:schemeClr>
      <a:schemeClr val="accent4">
        <a:tint val="50000"/>
      </a:schemeClr>
    </dgm:fillClrLst>
    <dgm:linClrLst>
      <a:schemeClr val="accent4">
        <a:shade val="90000"/>
      </a:schemeClr>
      <a:schemeClr val="accent4">
        <a:tint val="50000"/>
      </a:schemeClr>
    </dgm:linClrLst>
    <dgm:effectClrLst/>
    <dgm:txLinClrLst/>
    <dgm:txFillClrLst meth="repeat">
      <a:schemeClr val="tx1"/>
    </dgm:txFillClrLst>
    <dgm:txEffectClrLst/>
  </dgm:styleLbl>
  <dgm:styleLbl name="callout">
    <dgm:fillClrLst meth="repeat">
      <a:schemeClr val="accent4"/>
    </dgm:fillClrLst>
    <dgm:linClrLst meth="repeat">
      <a:schemeClr val="accent4"/>
    </dgm:linClrLst>
    <dgm:effectClrLst/>
    <dgm:txLinClrLst/>
    <dgm:txFillClrLst meth="repeat">
      <a:schemeClr val="tx1"/>
    </dgm:txFillClrLst>
    <dgm:txEffectClrLst/>
  </dgm:styleLbl>
  <dgm:styleLbl name="asst0">
    <dgm:fillClrLst meth="repeat">
      <a:schemeClr val="accent4">
        <a:alpha val="90000"/>
      </a:schemeClr>
    </dgm:fillClrLst>
    <dgm:linClrLst meth="repeat">
      <a:schemeClr val="lt1"/>
    </dgm:linClrLst>
    <dgm:effectClrLst/>
    <dgm:txLinClrLst/>
    <dgm:txFillClrLst/>
    <dgm:txEffectClrLst/>
  </dgm:styleLbl>
  <dgm:styleLbl name="asst1">
    <dgm:fillClrLst meth="repeat">
      <a:schemeClr val="accent4">
        <a:alpha val="90000"/>
      </a:schemeClr>
    </dgm:fillClrLst>
    <dgm:linClrLst meth="repeat">
      <a:schemeClr val="lt1"/>
    </dgm:linClrLst>
    <dgm:effectClrLst/>
    <dgm:txLinClrLst/>
    <dgm:txFillClrLst/>
    <dgm:txEffectClrLst/>
  </dgm:styleLbl>
  <dgm:styleLbl name="asst2">
    <dgm:fillClrLst>
      <a:schemeClr val="accent4">
        <a:alpha val="90000"/>
      </a:schemeClr>
    </dgm:fillClrLst>
    <dgm:linClrLst meth="repeat">
      <a:schemeClr val="lt1"/>
    </dgm:linClrLst>
    <dgm:effectClrLst/>
    <dgm:txLinClrLst/>
    <dgm:txFillClrLst/>
    <dgm:txEffectClrLst/>
  </dgm:styleLbl>
  <dgm:styleLbl name="asst3">
    <dgm:fillClrLst>
      <a:schemeClr val="accent4">
        <a:alpha val="70000"/>
      </a:schemeClr>
    </dgm:fillClrLst>
    <dgm:linClrLst meth="repeat">
      <a:schemeClr val="lt1"/>
    </dgm:linClrLst>
    <dgm:effectClrLst/>
    <dgm:txLinClrLst/>
    <dgm:txFillClrLst/>
    <dgm:txEffectClrLst/>
  </dgm:styleLbl>
  <dgm:styleLbl name="asst4">
    <dgm:fillClrLst>
      <a:schemeClr val="accent4">
        <a:alpha val="50000"/>
      </a:schemeClr>
    </dgm:fillClrLst>
    <dgm:linClrLst meth="repeat">
      <a:schemeClr val="lt1"/>
    </dgm:linClrLst>
    <dgm:effectClrLst/>
    <dgm:txLinClrLst/>
    <dgm:txFillClrLst/>
    <dgm:txEffectClrLst/>
  </dgm:styleLbl>
  <dgm:styleLbl name="parChTrans2D1">
    <dgm:fillClrLst meth="repeat">
      <a:schemeClr val="accent4">
        <a:shade val="80000"/>
      </a:schemeClr>
    </dgm:fillClrLst>
    <dgm:linClrLst meth="repeat">
      <a:schemeClr val="accent4">
        <a:shade val="80000"/>
      </a:schemeClr>
    </dgm:linClrLst>
    <dgm:effectClrLst/>
    <dgm:txLinClrLst/>
    <dgm:txFillClrLst/>
    <dgm:txEffectClrLst/>
  </dgm:styleLbl>
  <dgm:styleLbl name="parChTrans2D2">
    <dgm:fillClrLst meth="repeat">
      <a:schemeClr val="accent4">
        <a:tint val="90000"/>
      </a:schemeClr>
    </dgm:fillClrLst>
    <dgm:linClrLst meth="repeat">
      <a:schemeClr val="accent4">
        <a:tint val="90000"/>
      </a:schemeClr>
    </dgm:linClrLst>
    <dgm:effectClrLst/>
    <dgm:txLinClrLst/>
    <dgm:txFillClrLst/>
    <dgm:txEffectClrLst/>
  </dgm:styleLbl>
  <dgm:styleLbl name="parChTrans2D3">
    <dgm:fillClrLst meth="repeat">
      <a:schemeClr val="accent4">
        <a:tint val="70000"/>
      </a:schemeClr>
    </dgm:fillClrLst>
    <dgm:linClrLst meth="repeat">
      <a:schemeClr val="accent4">
        <a:tint val="70000"/>
      </a:schemeClr>
    </dgm:linClrLst>
    <dgm:effectClrLst/>
    <dgm:txLinClrLst/>
    <dgm:txFillClrLst/>
    <dgm:txEffectClrLst/>
  </dgm:styleLbl>
  <dgm:styleLbl name="parChTrans2D4">
    <dgm:fillClrLst meth="repeat">
      <a:schemeClr val="accent4">
        <a:tint val="50000"/>
      </a:schemeClr>
    </dgm:fillClrLst>
    <dgm:linClrLst meth="repeat">
      <a:schemeClr val="accent4">
        <a:tint val="50000"/>
      </a:schemeClr>
    </dgm:linClrLst>
    <dgm:effectClrLst/>
    <dgm:txLinClrLst/>
    <dgm:txFillClrLst meth="repeat">
      <a:schemeClr val="dk1"/>
    </dgm:txFillClrLst>
    <dgm:txEffectClrLst/>
  </dgm:styleLbl>
  <dgm:styleLbl name="parChTrans1D1">
    <dgm:fillClrLst meth="repeat">
      <a:schemeClr val="accent4">
        <a:shade val="80000"/>
      </a:schemeClr>
    </dgm:fillClrLst>
    <dgm:linClrLst meth="repeat">
      <a:schemeClr val="accent4">
        <a:shade val="80000"/>
      </a:schemeClr>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4">
        <a:tint val="90000"/>
      </a:schemeClr>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4">
        <a:tint val="70000"/>
      </a:schemeClr>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4">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4">
        <a:alpha val="90000"/>
      </a:schemeClr>
      <a:schemeClr val="accent4">
        <a:alpha val="5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alpha val="90000"/>
      </a:schemeClr>
      <a:schemeClr val="accent4">
        <a:alpha val="5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alpha val="90000"/>
      </a:schemeClr>
      <a:schemeClr val="accent4">
        <a:alpha val="50000"/>
      </a:schemeClr>
    </dgm:linClrLst>
    <dgm:effectClrLst/>
    <dgm:txLinClrLst/>
    <dgm:txFillClrLst meth="repeat">
      <a:schemeClr val="dk1"/>
    </dgm:txFillClrLst>
    <dgm:txEffectClrLst/>
  </dgm:styleLbl>
  <dgm:styleLbl name="trAlignAcc1">
    <dgm:fillClrLst meth="repeat">
      <a:schemeClr val="lt1">
        <a:alpha val="40000"/>
      </a:schemeClr>
    </dgm:fillClrLst>
    <dgm:linClrLst>
      <a:schemeClr val="accent4">
        <a:alpha val="90000"/>
      </a:schemeClr>
      <a:schemeClr val="accent4">
        <a:alpha val="50000"/>
      </a:schemeClr>
    </dgm:linClrLst>
    <dgm:effectClrLst/>
    <dgm:txLinClrLst/>
    <dgm:txFillClrLst meth="repeat">
      <a:schemeClr val="dk1"/>
    </dgm:txFillClrLst>
    <dgm:txEffectClrLst/>
  </dgm:styleLbl>
  <dgm:styleLbl name="bgAcc1">
    <dgm:fillClrLst meth="repeat">
      <a:schemeClr val="lt1">
        <a:alpha val="90000"/>
      </a:schemeClr>
    </dgm:fillClrLst>
    <dgm:linClrLst>
      <a:schemeClr val="accent4">
        <a:alpha val="90000"/>
      </a:schemeClr>
      <a:schemeClr val="accent4">
        <a:alpha val="50000"/>
      </a:schemeClr>
    </dgm:linClrLst>
    <dgm:effectClrLst/>
    <dgm:txLinClrLst/>
    <dgm:txFillClrLst meth="repeat">
      <a:schemeClr val="dk1"/>
    </dgm:txFillClrLst>
    <dgm:txEffectClrLst/>
  </dgm:styleLbl>
  <dgm:styleLbl name="solidFgAcc1">
    <dgm:fillClrLst meth="repeat">
      <a:schemeClr val="lt1"/>
    </dgm:fillClrLst>
    <dgm:linClrLst>
      <a:schemeClr val="accent4">
        <a:alpha val="90000"/>
      </a:schemeClr>
      <a:schemeClr val="accent4">
        <a:alpha val="5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4"/>
    </dgm:linClrLst>
    <dgm:effectClrLst/>
    <dgm:txLinClrLst/>
    <dgm:txFillClrLst meth="repeat">
      <a:schemeClr val="dk1"/>
    </dgm:txFillClrLst>
    <dgm:txEffectClrLst/>
  </dgm:styleLbl>
  <dgm:styleLbl name="solidBgAcc1">
    <dgm:fillClrLst meth="repeat">
      <a:schemeClr val="lt1"/>
    </dgm:fillClrLst>
    <dgm:linClrLst meth="repeat">
      <a:schemeClr val="accent4"/>
    </dgm:linClrLst>
    <dgm:effectClrLst/>
    <dgm:txLinClrLst/>
    <dgm:txFillClrLst meth="repeat">
      <a:schemeClr val="dk1"/>
    </dgm:txFillClrLst>
    <dgm:txEffectClrLst/>
  </dgm:styleLbl>
  <dgm:styleLbl name="fgAccFollowNode1">
    <dgm:fillClrLst>
      <a:schemeClr val="accent4">
        <a:alpha val="90000"/>
        <a:tint val="40000"/>
      </a:schemeClr>
      <a:schemeClr val="accent4">
        <a:alpha val="5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align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bgAccFollowNode1">
    <dgm:fillClrLst meth="repeat">
      <a:schemeClr val="accent4">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4">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4">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4">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4">
        <a:tint val="50000"/>
      </a:schemeClr>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3_4">
  <dgm:title val=""/>
  <dgm:desc val=""/>
  <dgm:catLst>
    <dgm:cat type="accent3" pri="11400"/>
  </dgm:catLst>
  <dgm:styleLbl name="node0">
    <dgm:fillClrLst meth="cycle">
      <a:schemeClr val="accent3">
        <a:shade val="60000"/>
      </a:schemeClr>
    </dgm:fillClrLst>
    <dgm:linClrLst meth="repeat">
      <a:schemeClr val="lt1"/>
    </dgm:linClrLst>
    <dgm:effectClrLst/>
    <dgm:txLinClrLst/>
    <dgm:txFillClrLst/>
    <dgm:txEffectClrLst/>
  </dgm:styleLbl>
  <dgm:styleLbl name="node1">
    <dgm:fillClrLst meth="cycle">
      <a:schemeClr val="accent3">
        <a:shade val="50000"/>
      </a:schemeClr>
      <a:schemeClr val="accent3">
        <a:tint val="55000"/>
      </a:schemeClr>
    </dgm:fillClrLst>
    <dgm:linClrLst meth="repeat">
      <a:schemeClr val="lt1"/>
    </dgm:linClrLst>
    <dgm:effectClrLst/>
    <dgm:txLinClrLst/>
    <dgm:txFillClrLst/>
    <dgm:txEffectClrLst/>
  </dgm:styleLbl>
  <dgm:styleLbl name="alignNode1">
    <dgm:fillClrLst meth="cycle">
      <a:schemeClr val="accent3">
        <a:shade val="50000"/>
      </a:schemeClr>
      <a:schemeClr val="accent3">
        <a:tint val="55000"/>
      </a:schemeClr>
    </dgm:fillClrLst>
    <dgm:linClrLst meth="cycle">
      <a:schemeClr val="accent3">
        <a:shade val="50000"/>
      </a:schemeClr>
      <a:schemeClr val="accent3">
        <a:tint val="55000"/>
      </a:schemeClr>
    </dgm:linClrLst>
    <dgm:effectClrLst/>
    <dgm:txLinClrLst/>
    <dgm:txFillClrLst/>
    <dgm:txEffectClrLst/>
  </dgm:styleLbl>
  <dgm:styleLbl name="lnNode1">
    <dgm:fillClrLst meth="cycle">
      <a:schemeClr val="accent3">
        <a:shade val="50000"/>
      </a:schemeClr>
      <a:schemeClr val="accent3">
        <a:tint val="55000"/>
      </a:schemeClr>
    </dgm:fillClrLst>
    <dgm:linClrLst meth="repeat">
      <a:schemeClr val="lt1"/>
    </dgm:linClrLst>
    <dgm:effectClrLst/>
    <dgm:txLinClrLst/>
    <dgm:txFillClrLst/>
    <dgm:txEffectClrLst/>
  </dgm:styleLbl>
  <dgm:styleLbl name="vennNode1">
    <dgm:fillClrLst meth="cycle">
      <a:schemeClr val="accent3">
        <a:shade val="80000"/>
        <a:alpha val="50000"/>
      </a:schemeClr>
      <a:schemeClr val="accent3">
        <a:tint val="50000"/>
        <a:alpha val="50000"/>
      </a:schemeClr>
    </dgm:fillClrLst>
    <dgm:linClrLst meth="repeat">
      <a:schemeClr val="lt1"/>
    </dgm:linClrLst>
    <dgm:effectClrLst/>
    <dgm:txLinClrLst/>
    <dgm:txFillClrLst/>
    <dgm:txEffectClrLst/>
  </dgm:styleLbl>
  <dgm:styleLbl name="node2">
    <dgm:fillClrLst>
      <a:schemeClr val="accent3">
        <a:shade val="80000"/>
      </a:schemeClr>
    </dgm:fillClrLst>
    <dgm:linClrLst meth="repeat">
      <a:schemeClr val="lt1"/>
    </dgm:linClrLst>
    <dgm:effectClrLst/>
    <dgm:txLinClrLst/>
    <dgm:txFillClrLst/>
    <dgm:txEffectClrLst/>
  </dgm:styleLbl>
  <dgm:styleLbl name="node3">
    <dgm:fillClrLst>
      <a:schemeClr val="accent3">
        <a:tint val="99000"/>
      </a:schemeClr>
    </dgm:fillClrLst>
    <dgm:linClrLst meth="repeat">
      <a:schemeClr val="lt1"/>
    </dgm:linClrLst>
    <dgm:effectClrLst/>
    <dgm:txLinClrLst/>
    <dgm:txFillClrLst/>
    <dgm:txEffectClrLst/>
  </dgm:styleLbl>
  <dgm:styleLbl name="node4">
    <dgm:fillClrLst>
      <a:schemeClr val="accent3">
        <a:tint val="70000"/>
      </a:schemeClr>
    </dgm:fillClrLst>
    <dgm:linClrLst meth="repeat">
      <a:schemeClr val="lt1"/>
    </dgm:linClrLst>
    <dgm:effectClrLst/>
    <dgm:txLinClrLst/>
    <dgm:txFillClrLst/>
    <dgm:txEffectClrLst/>
  </dgm:styleLbl>
  <dgm:styleLbl name="fgImgPlace1">
    <dgm:fillClrLst>
      <a:schemeClr val="accent3">
        <a:tint val="50000"/>
      </a:schemeClr>
      <a:schemeClr val="accent3">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3">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3">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3">
        <a:shade val="90000"/>
      </a:schemeClr>
      <a:schemeClr val="accent3">
        <a:tint val="50000"/>
      </a:schemeClr>
    </dgm:fillClrLst>
    <dgm:linClrLst meth="cycle">
      <a:schemeClr val="accent3">
        <a:shade val="90000"/>
      </a:schemeClr>
      <a:schemeClr val="accent3">
        <a:tint val="50000"/>
      </a:schemeClr>
    </dgm:linClrLst>
    <dgm:effectClrLst/>
    <dgm:txLinClrLst/>
    <dgm:txFillClrLst/>
    <dgm:txEffectClrLst/>
  </dgm:styleLbl>
  <dgm:styleLbl name="fgSibTrans2D1">
    <dgm:fillClrLst meth="cycle">
      <a:schemeClr val="accent3">
        <a:shade val="90000"/>
      </a:schemeClr>
      <a:schemeClr val="accent3">
        <a:tint val="50000"/>
      </a:schemeClr>
    </dgm:fillClrLst>
    <dgm:linClrLst meth="cycle">
      <a:schemeClr val="accent3">
        <a:shade val="90000"/>
      </a:schemeClr>
      <a:schemeClr val="accent3">
        <a:tint val="50000"/>
      </a:schemeClr>
    </dgm:linClrLst>
    <dgm:effectClrLst/>
    <dgm:txLinClrLst/>
    <dgm:txFillClrLst/>
    <dgm:txEffectClrLst/>
  </dgm:styleLbl>
  <dgm:styleLbl name="bgSibTrans2D1">
    <dgm:fillClrLst meth="cycle">
      <a:schemeClr val="accent3">
        <a:shade val="90000"/>
      </a:schemeClr>
      <a:schemeClr val="accent3">
        <a:tint val="50000"/>
      </a:schemeClr>
    </dgm:fillClrLst>
    <dgm:linClrLst meth="cycle">
      <a:schemeClr val="accent3">
        <a:shade val="90000"/>
      </a:schemeClr>
      <a:schemeClr val="accent3">
        <a:tint val="50000"/>
      </a:schemeClr>
    </dgm:linClrLst>
    <dgm:effectClrLst/>
    <dgm:txLinClrLst/>
    <dgm:txFillClrLst/>
    <dgm:txEffectClrLst/>
  </dgm:styleLbl>
  <dgm:styleLbl name="sibTrans1D1">
    <dgm:fillClrLst meth="cycle">
      <a:schemeClr val="accent3">
        <a:shade val="90000"/>
      </a:schemeClr>
      <a:schemeClr val="accent3">
        <a:tint val="50000"/>
      </a:schemeClr>
    </dgm:fillClrLst>
    <dgm:linClrLst meth="cycle">
      <a:schemeClr val="accent3">
        <a:shade val="90000"/>
      </a:schemeClr>
      <a:schemeClr val="accent3">
        <a:tint val="50000"/>
      </a:schemeClr>
    </dgm:linClrLst>
    <dgm:effectClrLst/>
    <dgm:txLinClrLst/>
    <dgm:txFillClrLst meth="repeat">
      <a:schemeClr val="tx1"/>
    </dgm:txFillClrLst>
    <dgm:txEffectClrLst/>
  </dgm:styleLbl>
  <dgm:styleLbl name="callout">
    <dgm:fillClrLst meth="repeat">
      <a:schemeClr val="accent3"/>
    </dgm:fillClrLst>
    <dgm:linClrLst meth="repeat">
      <a:schemeClr val="accent3"/>
    </dgm:linClrLst>
    <dgm:effectClrLst/>
    <dgm:txLinClrLst/>
    <dgm:txFillClrLst meth="repeat">
      <a:schemeClr val="tx1"/>
    </dgm:txFillClrLst>
    <dgm:txEffectClrLst/>
  </dgm:styleLbl>
  <dgm:styleLbl name="asst0">
    <dgm:fillClrLst meth="repeat">
      <a:schemeClr val="accent3">
        <a:shade val="80000"/>
      </a:schemeClr>
    </dgm:fillClrLst>
    <dgm:linClrLst meth="repeat">
      <a:schemeClr val="lt1"/>
    </dgm:linClrLst>
    <dgm:effectClrLst/>
    <dgm:txLinClrLst/>
    <dgm:txFillClrLst/>
    <dgm:txEffectClrLst/>
  </dgm:styleLbl>
  <dgm:styleLbl name="asst1">
    <dgm:fillClrLst meth="repeat">
      <a:schemeClr val="accent3">
        <a:shade val="80000"/>
      </a:schemeClr>
    </dgm:fillClrLst>
    <dgm:linClrLst meth="repeat">
      <a:schemeClr val="lt1"/>
    </dgm:linClrLst>
    <dgm:effectClrLst/>
    <dgm:txLinClrLst/>
    <dgm:txFillClrLst/>
    <dgm:txEffectClrLst/>
  </dgm:styleLbl>
  <dgm:styleLbl name="asst2">
    <dgm:fillClrLst>
      <a:schemeClr val="accent3">
        <a:tint val="90000"/>
      </a:schemeClr>
    </dgm:fillClrLst>
    <dgm:linClrLst meth="repeat">
      <a:schemeClr val="lt1"/>
    </dgm:linClrLst>
    <dgm:effectClrLst/>
    <dgm:txLinClrLst/>
    <dgm:txFillClrLst/>
    <dgm:txEffectClrLst/>
  </dgm:styleLbl>
  <dgm:styleLbl name="asst3">
    <dgm:fillClrLst>
      <a:schemeClr val="accent3">
        <a:tint val="70000"/>
      </a:schemeClr>
    </dgm:fillClrLst>
    <dgm:linClrLst meth="repeat">
      <a:schemeClr val="lt1"/>
    </dgm:linClrLst>
    <dgm:effectClrLst/>
    <dgm:txLinClrLst/>
    <dgm:txFillClrLst/>
    <dgm:txEffectClrLst/>
  </dgm:styleLbl>
  <dgm:styleLbl name="asst4">
    <dgm:fillClrLst>
      <a:schemeClr val="accent3">
        <a:tint val="50000"/>
      </a:schemeClr>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shade val="80000"/>
      </a:schemeClr>
    </dgm:linClrLst>
    <dgm:effectClrLst/>
    <dgm:txLinClrLst/>
    <dgm:txFillClrLst/>
    <dgm:txEffectClrLst/>
  </dgm:styleLbl>
  <dgm:styleLbl name="parChTrans2D2">
    <dgm:fillClrLst meth="repeat">
      <a:schemeClr val="accent3">
        <a:tint val="90000"/>
      </a:schemeClr>
    </dgm:fillClrLst>
    <dgm:linClrLst meth="repeat">
      <a:schemeClr val="accent3">
        <a:tint val="90000"/>
      </a:schemeClr>
    </dgm:linClrLst>
    <dgm:effectClrLst/>
    <dgm:txLinClrLst/>
    <dgm:txFillClrLst/>
    <dgm:txEffectClrLst/>
  </dgm:styleLbl>
  <dgm:styleLbl name="parChTrans2D3">
    <dgm:fillClrLst meth="repeat">
      <a:schemeClr val="accent3">
        <a:tint val="70000"/>
      </a:schemeClr>
    </dgm:fillClrLst>
    <dgm:linClrLst meth="repeat">
      <a:schemeClr val="accent3">
        <a:tint val="70000"/>
      </a:schemeClr>
    </dgm:linClrLst>
    <dgm:effectClrLst/>
    <dgm:txLinClrLst/>
    <dgm:txFillClrLst/>
    <dgm:txEffectClrLst/>
  </dgm:styleLbl>
  <dgm:styleLbl name="parChTrans2D4">
    <dgm:fillClrLst meth="repeat">
      <a:schemeClr val="accent3">
        <a:tint val="50000"/>
      </a:schemeClr>
    </dgm:fillClrLst>
    <dgm:linClrLst meth="repeat">
      <a:schemeClr val="accent3">
        <a:tint val="50000"/>
      </a:schemeClr>
    </dgm:linClrLst>
    <dgm:effectClrLst/>
    <dgm:txLinClrLst/>
    <dgm:txFillClrLst meth="repeat">
      <a:schemeClr val="dk1"/>
    </dgm:txFillClrLst>
    <dgm:txEffectClrLst/>
  </dgm:styleLbl>
  <dgm:styleLbl name="parChTrans1D1">
    <dgm:fillClrLst meth="repeat">
      <a:schemeClr val="accent3">
        <a:shade val="80000"/>
      </a:schemeClr>
    </dgm:fillClrLst>
    <dgm:linClrLst meth="repeat">
      <a:schemeClr val="accent3">
        <a:shade val="80000"/>
      </a:schemeClr>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3">
        <a:tint val="90000"/>
      </a:schemeClr>
    </dgm:linClrLst>
    <dgm:effectClrLst/>
    <dgm:txLinClrLst/>
    <dgm:txFillClrLst meth="repeat">
      <a:schemeClr val="tx1"/>
    </dgm:txFillClrLst>
    <dgm:txEffectClrLst/>
  </dgm:styleLbl>
  <dgm:styleLbl name="parChTrans1D3">
    <dgm:fillClrLst meth="repeat">
      <a:schemeClr val="accent3">
        <a:tint val="70000"/>
      </a:schemeClr>
    </dgm:fillClrLst>
    <dgm:linClrLst meth="repeat">
      <a:schemeClr val="accent3">
        <a:tint val="70000"/>
      </a:schemeClr>
    </dgm:linClrLst>
    <dgm:effectClrLst/>
    <dgm:txLinClrLst/>
    <dgm:txFillClrLst meth="repeat">
      <a:schemeClr val="tx1"/>
    </dgm:txFillClrLst>
    <dgm:txEffectClrLst/>
  </dgm:styleLbl>
  <dgm:styleLbl name="parChTrans1D4">
    <dgm:fillClrLst meth="repeat">
      <a:schemeClr val="accent3">
        <a:tint val="50000"/>
      </a:schemeClr>
    </dgm:fillClrLst>
    <dgm:linClrLst meth="repeat">
      <a:schemeClr val="accent3">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3">
        <a:shade val="50000"/>
      </a:schemeClr>
      <a:schemeClr val="accent3">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3">
        <a:shade val="50000"/>
      </a:schemeClr>
      <a:schemeClr val="accent3">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3">
        <a:shade val="50000"/>
      </a:schemeClr>
      <a:schemeClr val="accent3">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3">
        <a:shade val="50000"/>
      </a:schemeClr>
      <a:schemeClr val="accent3">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3">
        <a:shade val="50000"/>
      </a:schemeClr>
      <a:schemeClr val="accent3">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55000"/>
      </a:schemeClr>
    </dgm:fillClrLst>
    <dgm:linClrLst meth="repeat">
      <a:schemeClr val="accent3">
        <a:alpha val="90000"/>
        <a:tint val="55000"/>
      </a:schemeClr>
    </dgm:linClrLst>
    <dgm:effectClrLst/>
    <dgm:txLinClrLst/>
    <dgm:txFillClrLst meth="repeat">
      <a:schemeClr val="dk1"/>
    </dgm:txFillClrLst>
    <dgm:txEffectClrLst/>
  </dgm:styleLbl>
  <dgm:styleLbl name="alignAccFollowNode1">
    <dgm:fillClrLst meth="repeat">
      <a:schemeClr val="accent3">
        <a:alpha val="90000"/>
        <a:tint val="55000"/>
      </a:schemeClr>
    </dgm:fillClrLst>
    <dgm:linClrLst meth="repeat">
      <a:schemeClr val="accent3">
        <a:alpha val="90000"/>
        <a:tint val="55000"/>
      </a:schemeClr>
    </dgm:linClrLst>
    <dgm:effectClrLst/>
    <dgm:txLinClrLst/>
    <dgm:txFillClrLst meth="repeat">
      <a:schemeClr val="dk1"/>
    </dgm:txFillClrLst>
    <dgm:txEffectClrLst/>
  </dgm:styleLbl>
  <dgm:styleLbl name="bgAccFollowNode1">
    <dgm:fillClrLst meth="repeat">
      <a:schemeClr val="accent3">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a:tint val="50000"/>
      </a:schemeClr>
    </dgm:linClrLst>
    <dgm:effectClrLst/>
    <dgm:txLinClrLst/>
    <dgm:txFillClrLst meth="repeat">
      <a:schemeClr val="dk1"/>
    </dgm:txFillClrLst>
    <dgm:txEffectClrLst/>
  </dgm:styleLbl>
  <dgm:styleLbl name="bgShp">
    <dgm:fillClrLst meth="repeat">
      <a:schemeClr val="accent3">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3">
        <a:tint val="50000"/>
        <a:alpha val="55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7546D46F-D063-4AE6-924E-2F72D57A7F93}" type="doc">
      <dgm:prSet loTypeId="urn:microsoft.com/office/officeart/2008/layout/VerticalCurvedList" loCatId="list" qsTypeId="urn:microsoft.com/office/officeart/2005/8/quickstyle/simple5" qsCatId="simple" csTypeId="urn:microsoft.com/office/officeart/2005/8/colors/accent4_5" csCatId="accent4" phldr="1"/>
      <dgm:spPr/>
      <dgm:t>
        <a:bodyPr/>
        <a:lstStyle/>
        <a:p>
          <a:endParaRPr lang="en-US"/>
        </a:p>
      </dgm:t>
    </dgm:pt>
    <dgm:pt modelId="{BE1A33F2-3296-4164-9890-0D588ED22BB0}">
      <dgm:prSet/>
      <dgm:spPr/>
      <dgm:t>
        <a:bodyPr/>
        <a:lstStyle/>
        <a:p>
          <a:pPr rtl="0"/>
          <a:r>
            <a:rPr lang="en-US" dirty="0"/>
            <a:t>Following the adoption of the New IC TOR and ROP the term of the IC members will </a:t>
          </a:r>
          <a:r>
            <a:rPr lang="en-US" b="1" dirty="0">
              <a:solidFill>
                <a:srgbClr val="FFFF00"/>
              </a:solidFill>
              <a:effectLst>
                <a:outerShdw blurRad="38100" dist="38100" dir="2700000" algn="tl">
                  <a:srgbClr val="000000">
                    <a:alpha val="43137"/>
                  </a:srgbClr>
                </a:outerShdw>
              </a:effectLst>
            </a:rPr>
            <a:t>start and end after the May IC meeting every three years</a:t>
          </a:r>
          <a:r>
            <a:rPr lang="en-US" dirty="0">
              <a:solidFill>
                <a:srgbClr val="FFFF00"/>
              </a:solidFill>
            </a:rPr>
            <a:t>.</a:t>
          </a:r>
        </a:p>
      </dgm:t>
    </dgm:pt>
    <dgm:pt modelId="{48490A06-35DB-4194-8858-A0C125CD86CC}" type="parTrans" cxnId="{5A3879F2-A519-4798-BAE2-F6195C3210D0}">
      <dgm:prSet/>
      <dgm:spPr/>
      <dgm:t>
        <a:bodyPr/>
        <a:lstStyle/>
        <a:p>
          <a:endParaRPr lang="en-US"/>
        </a:p>
      </dgm:t>
    </dgm:pt>
    <dgm:pt modelId="{A53E7C3D-7C59-4646-B12F-1FD19488DE67}" type="sibTrans" cxnId="{5A3879F2-A519-4798-BAE2-F6195C3210D0}">
      <dgm:prSet/>
      <dgm:spPr/>
      <dgm:t>
        <a:bodyPr/>
        <a:lstStyle/>
        <a:p>
          <a:endParaRPr lang="en-US"/>
        </a:p>
      </dgm:t>
    </dgm:pt>
    <dgm:pt modelId="{66BCF538-1B66-4C36-9AC8-0EDBF3ABF12D}">
      <dgm:prSet/>
      <dgm:spPr/>
      <dgm:t>
        <a:bodyPr/>
        <a:lstStyle/>
        <a:p>
          <a:pPr rtl="0"/>
          <a:r>
            <a:rPr lang="en-US" dirty="0"/>
            <a:t>The New call for </a:t>
          </a:r>
          <a:r>
            <a:rPr lang="en-US" b="1" dirty="0">
              <a:solidFill>
                <a:srgbClr val="FFFF00"/>
              </a:solidFill>
            </a:rPr>
            <a:t>Regional </a:t>
          </a:r>
          <a:r>
            <a:rPr lang="en-US" b="1" dirty="0">
              <a:solidFill>
                <a:srgbClr val="FFFF00"/>
              </a:solidFill>
              <a:latin typeface="Calibri Light" panose="020F0302020204030204"/>
            </a:rPr>
            <a:t>representatives</a:t>
          </a:r>
          <a:r>
            <a:rPr lang="en-US" b="1" dirty="0">
              <a:solidFill>
                <a:srgbClr val="FFFF00"/>
              </a:solidFill>
            </a:rPr>
            <a:t> (7)</a:t>
          </a:r>
          <a:r>
            <a:rPr lang="en-US" b="1" dirty="0"/>
            <a:t> </a:t>
          </a:r>
          <a:r>
            <a:rPr lang="en-US" dirty="0"/>
            <a:t>and </a:t>
          </a:r>
          <a:r>
            <a:rPr lang="en-US" b="1" dirty="0">
              <a:solidFill>
                <a:srgbClr val="FFFF00"/>
              </a:solidFill>
            </a:rPr>
            <a:t>Experts</a:t>
          </a:r>
          <a:r>
            <a:rPr lang="en-US" dirty="0">
              <a:solidFill>
                <a:srgbClr val="FFFF00"/>
              </a:solidFill>
            </a:rPr>
            <a:t> </a:t>
          </a:r>
          <a:r>
            <a:rPr lang="en-US" b="1" dirty="0">
              <a:solidFill>
                <a:srgbClr val="FFFF00"/>
              </a:solidFill>
            </a:rPr>
            <a:t>(5)</a:t>
          </a:r>
          <a:r>
            <a:rPr lang="en-US" dirty="0">
              <a:solidFill>
                <a:srgbClr val="FFFF00"/>
              </a:solidFill>
            </a:rPr>
            <a:t> to </a:t>
          </a:r>
          <a:r>
            <a:rPr lang="en-US" dirty="0"/>
            <a:t>be members (and replacement members) of the Implementation and Capacity Development Committee (IC) will be open from </a:t>
          </a:r>
          <a:r>
            <a:rPr lang="en-US" b="1" dirty="0">
              <a:solidFill>
                <a:srgbClr val="FFFF00"/>
              </a:solidFill>
              <a:effectLst>
                <a:outerShdw blurRad="38100" dist="38100" dir="2700000" algn="tl">
                  <a:srgbClr val="000000">
                    <a:alpha val="43137"/>
                  </a:srgbClr>
                </a:outerShdw>
              </a:effectLst>
            </a:rPr>
            <a:t>10 October to 30 November 2022</a:t>
          </a:r>
          <a:r>
            <a:rPr lang="en-US" b="1" dirty="0"/>
            <a:t>.</a:t>
          </a:r>
          <a:endParaRPr lang="en-US" dirty="0"/>
        </a:p>
      </dgm:t>
    </dgm:pt>
    <dgm:pt modelId="{5225F38E-B341-421F-8FEA-C3EEAF757D46}" type="parTrans" cxnId="{D51E0D0E-9F06-4EB1-9510-3EFD0A729268}">
      <dgm:prSet/>
      <dgm:spPr/>
      <dgm:t>
        <a:bodyPr/>
        <a:lstStyle/>
        <a:p>
          <a:endParaRPr lang="en-US"/>
        </a:p>
      </dgm:t>
    </dgm:pt>
    <dgm:pt modelId="{4A284274-C01D-4F8D-9E35-765409A7C524}" type="sibTrans" cxnId="{D51E0D0E-9F06-4EB1-9510-3EFD0A729268}">
      <dgm:prSet/>
      <dgm:spPr/>
      <dgm:t>
        <a:bodyPr/>
        <a:lstStyle/>
        <a:p>
          <a:endParaRPr lang="en-US"/>
        </a:p>
      </dgm:t>
    </dgm:pt>
    <dgm:pt modelId="{612F6F7D-FF17-4BB0-91D5-AE0520AE82D2}">
      <dgm:prSet/>
      <dgm:spPr/>
      <dgm:t>
        <a:bodyPr/>
        <a:lstStyle/>
        <a:p>
          <a:pPr rtl="0"/>
          <a:r>
            <a:rPr lang="en-US" b="1" dirty="0"/>
            <a:t>The </a:t>
          </a:r>
          <a:r>
            <a:rPr lang="en-US" b="1" dirty="0">
              <a:solidFill>
                <a:srgbClr val="FFFF00"/>
              </a:solidFill>
              <a:effectLst>
                <a:outerShdw blurRad="38100" dist="38100" dir="2700000" algn="tl">
                  <a:srgbClr val="000000">
                    <a:alpha val="43137"/>
                  </a:srgbClr>
                </a:outerShdw>
              </a:effectLst>
            </a:rPr>
            <a:t>NPPOs and RPPOs </a:t>
          </a:r>
          <a:r>
            <a:rPr lang="en-US" dirty="0"/>
            <a:t>will be invited to </a:t>
          </a:r>
          <a:r>
            <a:rPr lang="en-US" dirty="0">
              <a:latin typeface="Calibri Light" panose="020F0302020204030204"/>
            </a:rPr>
            <a:t>nominate</a:t>
          </a:r>
          <a:r>
            <a:rPr lang="en-US" dirty="0"/>
            <a:t> the IC </a:t>
          </a:r>
          <a:r>
            <a:rPr lang="en-US" dirty="0">
              <a:latin typeface="Calibri Light" panose="020F0302020204030204"/>
            </a:rPr>
            <a:t>members</a:t>
          </a:r>
          <a:r>
            <a:rPr lang="en-US" dirty="0"/>
            <a:t> under the coordination of their </a:t>
          </a:r>
          <a:r>
            <a:rPr lang="en-US" dirty="0">
              <a:latin typeface="Calibri Light" panose="020F0302020204030204"/>
            </a:rPr>
            <a:t>representatives</a:t>
          </a:r>
          <a:r>
            <a:rPr lang="en-US" dirty="0"/>
            <a:t> to</a:t>
          </a:r>
          <a:r>
            <a:rPr lang="en-US" dirty="0">
              <a:latin typeface="Calibri Light" panose="020F0302020204030204"/>
            </a:rPr>
            <a:t> the </a:t>
          </a:r>
          <a:r>
            <a:rPr lang="en-US" b="1" dirty="0">
              <a:solidFill>
                <a:srgbClr val="FFFF00"/>
              </a:solidFill>
              <a:effectLst>
                <a:outerShdw blurRad="38100" dist="38100" dir="2700000" algn="tl">
                  <a:srgbClr val="000000">
                    <a:alpha val="43137"/>
                  </a:srgbClr>
                </a:outerShdw>
              </a:effectLst>
            </a:rPr>
            <a:t>CPM Bureau</a:t>
          </a:r>
          <a:r>
            <a:rPr lang="en-US" b="1" dirty="0"/>
            <a:t>.</a:t>
          </a:r>
          <a:endParaRPr lang="en-US" dirty="0"/>
        </a:p>
      </dgm:t>
    </dgm:pt>
    <dgm:pt modelId="{6EE6A067-F2F8-4AFE-8303-8CAE6A041814}" type="parTrans" cxnId="{1367B603-A31E-42E7-B813-0F9AC87A2B6C}">
      <dgm:prSet/>
      <dgm:spPr/>
      <dgm:t>
        <a:bodyPr/>
        <a:lstStyle/>
        <a:p>
          <a:endParaRPr lang="en-US"/>
        </a:p>
      </dgm:t>
    </dgm:pt>
    <dgm:pt modelId="{35A187C6-49F3-4F9A-AD22-CA8C5F6FAD41}" type="sibTrans" cxnId="{1367B603-A31E-42E7-B813-0F9AC87A2B6C}">
      <dgm:prSet/>
      <dgm:spPr/>
      <dgm:t>
        <a:bodyPr/>
        <a:lstStyle/>
        <a:p>
          <a:endParaRPr lang="en-US"/>
        </a:p>
      </dgm:t>
    </dgm:pt>
    <dgm:pt modelId="{C221F5FA-11AD-44C0-9A94-38E43C16A87B}">
      <dgm:prSet/>
      <dgm:spPr/>
      <dgm:t>
        <a:bodyPr/>
        <a:lstStyle/>
        <a:p>
          <a:pPr rtl="0"/>
          <a:r>
            <a:rPr lang="en-US" b="1" dirty="0"/>
            <a:t>The nominations selected will </a:t>
          </a:r>
          <a:r>
            <a:rPr lang="en-US" b="1" dirty="0">
              <a:latin typeface="Calibri Light" panose="020F0302020204030204"/>
            </a:rPr>
            <a:t>be presented</a:t>
          </a:r>
          <a:r>
            <a:rPr lang="en-US" b="1" dirty="0"/>
            <a:t> </a:t>
          </a:r>
          <a:r>
            <a:rPr lang="en-US" b="1" dirty="0">
              <a:solidFill>
                <a:srgbClr val="FFFF00"/>
              </a:solidFill>
            </a:rPr>
            <a:t>to </a:t>
          </a:r>
          <a:r>
            <a:rPr lang="en-US" b="1" dirty="0">
              <a:solidFill>
                <a:srgbClr val="FFFF00"/>
              </a:solidFill>
              <a:latin typeface="Calibri Light" panose="020F0302020204030204"/>
            </a:rPr>
            <a:t>CPM-17 (2023)</a:t>
          </a:r>
          <a:r>
            <a:rPr lang="en-US" b="1" dirty="0">
              <a:solidFill>
                <a:srgbClr val="FFFF00"/>
              </a:solidFill>
            </a:rPr>
            <a:t> for confirmation</a:t>
          </a:r>
          <a:r>
            <a:rPr lang="en-US" b="1" dirty="0">
              <a:latin typeface="Calibri Light" panose="020F0302020204030204"/>
            </a:rPr>
            <a:t>.</a:t>
          </a:r>
          <a:endParaRPr lang="en-US" b="1" dirty="0"/>
        </a:p>
      </dgm:t>
    </dgm:pt>
    <dgm:pt modelId="{298263C2-6E25-46A3-A7C3-831E01FFC1FA}" type="parTrans" cxnId="{E6E543D4-8B3C-43E2-9D87-1732F452B0A9}">
      <dgm:prSet/>
      <dgm:spPr/>
      <dgm:t>
        <a:bodyPr/>
        <a:lstStyle/>
        <a:p>
          <a:endParaRPr lang="en-US"/>
        </a:p>
      </dgm:t>
    </dgm:pt>
    <dgm:pt modelId="{FDDEA073-97C4-4849-B55B-81F1247FF3AA}" type="sibTrans" cxnId="{E6E543D4-8B3C-43E2-9D87-1732F452B0A9}">
      <dgm:prSet/>
      <dgm:spPr/>
      <dgm:t>
        <a:bodyPr/>
        <a:lstStyle/>
        <a:p>
          <a:endParaRPr lang="en-US"/>
        </a:p>
      </dgm:t>
    </dgm:pt>
    <dgm:pt modelId="{FBC21B0A-F128-4156-8CB0-93960439466B}">
      <dgm:prSet phldr="0" custT="1"/>
      <dgm:spPr/>
      <dgm:t>
        <a:bodyPr/>
        <a:lstStyle/>
        <a:p>
          <a:pPr rtl="0"/>
          <a:r>
            <a:rPr lang="en-US" sz="1600" b="1" dirty="0">
              <a:latin typeface="Calibri Light" panose="020F0302020204030204"/>
            </a:rPr>
            <a:t>The IPPC Secretariat will consider options to provide interpretation in some </a:t>
          </a:r>
          <a:r>
            <a:rPr lang="en-US" sz="1600" b="1" dirty="0">
              <a:solidFill>
                <a:srgbClr val="FFFF00"/>
              </a:solidFill>
              <a:latin typeface="Calibri Light" panose="020F0302020204030204"/>
            </a:rPr>
            <a:t>UN languages for future IC meetings</a:t>
          </a:r>
          <a:r>
            <a:rPr lang="en-US" sz="1600" b="1" dirty="0">
              <a:latin typeface="Calibri Light" panose="020F0302020204030204"/>
            </a:rPr>
            <a:t>. </a:t>
          </a:r>
        </a:p>
      </dgm:t>
    </dgm:pt>
    <dgm:pt modelId="{68763083-EABE-4B84-9CEF-C1893534B7C7}" type="parTrans" cxnId="{42A5B99C-2408-4BD8-8536-0B9B73C3B45F}">
      <dgm:prSet/>
      <dgm:spPr/>
      <dgm:t>
        <a:bodyPr/>
        <a:lstStyle/>
        <a:p>
          <a:endParaRPr lang="en-US"/>
        </a:p>
      </dgm:t>
    </dgm:pt>
    <dgm:pt modelId="{B0AF2957-709D-4065-8E8B-4F4BEC2ABA11}" type="sibTrans" cxnId="{42A5B99C-2408-4BD8-8536-0B9B73C3B45F}">
      <dgm:prSet/>
      <dgm:spPr/>
      <dgm:t>
        <a:bodyPr/>
        <a:lstStyle/>
        <a:p>
          <a:endParaRPr lang="en-US"/>
        </a:p>
      </dgm:t>
    </dgm:pt>
    <dgm:pt modelId="{D6E7CA90-BA2D-42AE-8FE7-AE46CB201607}" type="pres">
      <dgm:prSet presAssocID="{7546D46F-D063-4AE6-924E-2F72D57A7F93}" presName="Name0" presStyleCnt="0">
        <dgm:presLayoutVars>
          <dgm:chMax val="7"/>
          <dgm:chPref val="7"/>
          <dgm:dir/>
        </dgm:presLayoutVars>
      </dgm:prSet>
      <dgm:spPr/>
      <dgm:t>
        <a:bodyPr/>
        <a:lstStyle/>
        <a:p>
          <a:endParaRPr lang="en-US"/>
        </a:p>
      </dgm:t>
    </dgm:pt>
    <dgm:pt modelId="{DB4B5473-7A2C-4B64-BE29-36D9FA0BE031}" type="pres">
      <dgm:prSet presAssocID="{7546D46F-D063-4AE6-924E-2F72D57A7F93}" presName="Name1" presStyleCnt="0"/>
      <dgm:spPr/>
    </dgm:pt>
    <dgm:pt modelId="{5053B5D3-F3AB-447E-BB0D-BE10E23A5CCB}" type="pres">
      <dgm:prSet presAssocID="{7546D46F-D063-4AE6-924E-2F72D57A7F93}" presName="cycle" presStyleCnt="0"/>
      <dgm:spPr/>
    </dgm:pt>
    <dgm:pt modelId="{8DCADD33-749B-49E3-A651-D17297858F2F}" type="pres">
      <dgm:prSet presAssocID="{7546D46F-D063-4AE6-924E-2F72D57A7F93}" presName="srcNode" presStyleLbl="node1" presStyleIdx="0" presStyleCnt="5"/>
      <dgm:spPr/>
    </dgm:pt>
    <dgm:pt modelId="{A3621C93-7B4C-431B-B2D2-BDE19B0BE837}" type="pres">
      <dgm:prSet presAssocID="{7546D46F-D063-4AE6-924E-2F72D57A7F93}" presName="conn" presStyleLbl="parChTrans1D2" presStyleIdx="0" presStyleCnt="1"/>
      <dgm:spPr/>
      <dgm:t>
        <a:bodyPr/>
        <a:lstStyle/>
        <a:p>
          <a:endParaRPr lang="en-US"/>
        </a:p>
      </dgm:t>
    </dgm:pt>
    <dgm:pt modelId="{2A2DEC40-3F48-45E6-9BC8-888F426F0F77}" type="pres">
      <dgm:prSet presAssocID="{7546D46F-D063-4AE6-924E-2F72D57A7F93}" presName="extraNode" presStyleLbl="node1" presStyleIdx="0" presStyleCnt="5"/>
      <dgm:spPr/>
    </dgm:pt>
    <dgm:pt modelId="{D1BCD098-DBE3-47D6-88FD-12A5B38BB44D}" type="pres">
      <dgm:prSet presAssocID="{7546D46F-D063-4AE6-924E-2F72D57A7F93}" presName="dstNode" presStyleLbl="node1" presStyleIdx="0" presStyleCnt="5"/>
      <dgm:spPr/>
    </dgm:pt>
    <dgm:pt modelId="{51946BDC-1C5B-454E-91B0-AC25CAB64780}" type="pres">
      <dgm:prSet presAssocID="{BE1A33F2-3296-4164-9890-0D588ED22BB0}" presName="text_1" presStyleLbl="node1" presStyleIdx="0" presStyleCnt="5">
        <dgm:presLayoutVars>
          <dgm:bulletEnabled val="1"/>
        </dgm:presLayoutVars>
      </dgm:prSet>
      <dgm:spPr/>
      <dgm:t>
        <a:bodyPr/>
        <a:lstStyle/>
        <a:p>
          <a:endParaRPr lang="en-US"/>
        </a:p>
      </dgm:t>
    </dgm:pt>
    <dgm:pt modelId="{4CB6198E-FC1C-4CD5-BDE4-D45137FBEDD8}" type="pres">
      <dgm:prSet presAssocID="{BE1A33F2-3296-4164-9890-0D588ED22BB0}" presName="accent_1" presStyleCnt="0"/>
      <dgm:spPr/>
    </dgm:pt>
    <dgm:pt modelId="{63CBB7B5-5827-4B3C-8C86-0887D1A97432}" type="pres">
      <dgm:prSet presAssocID="{BE1A33F2-3296-4164-9890-0D588ED22BB0}" presName="accentRepeatNode" presStyleLbl="solidFgAcc1" presStyleIdx="0" presStyleCnt="5"/>
      <dgm:spPr/>
    </dgm:pt>
    <dgm:pt modelId="{BEEA79F6-B582-41A9-89C4-3E789CECB59E}" type="pres">
      <dgm:prSet presAssocID="{66BCF538-1B66-4C36-9AC8-0EDBF3ABF12D}" presName="text_2" presStyleLbl="node1" presStyleIdx="1" presStyleCnt="5">
        <dgm:presLayoutVars>
          <dgm:bulletEnabled val="1"/>
        </dgm:presLayoutVars>
      </dgm:prSet>
      <dgm:spPr/>
      <dgm:t>
        <a:bodyPr/>
        <a:lstStyle/>
        <a:p>
          <a:endParaRPr lang="en-US"/>
        </a:p>
      </dgm:t>
    </dgm:pt>
    <dgm:pt modelId="{5E90649D-CEFF-4A20-9123-BB37315B4214}" type="pres">
      <dgm:prSet presAssocID="{66BCF538-1B66-4C36-9AC8-0EDBF3ABF12D}" presName="accent_2" presStyleCnt="0"/>
      <dgm:spPr/>
    </dgm:pt>
    <dgm:pt modelId="{6987FA90-1614-4A0E-AE55-1FFE657BDA8E}" type="pres">
      <dgm:prSet presAssocID="{66BCF538-1B66-4C36-9AC8-0EDBF3ABF12D}" presName="accentRepeatNode" presStyleLbl="solidFgAcc1" presStyleIdx="1" presStyleCnt="5"/>
      <dgm:spPr/>
    </dgm:pt>
    <dgm:pt modelId="{F1A3C31A-2031-432E-A413-F4D313C1A727}" type="pres">
      <dgm:prSet presAssocID="{612F6F7D-FF17-4BB0-91D5-AE0520AE82D2}" presName="text_3" presStyleLbl="node1" presStyleIdx="2" presStyleCnt="5">
        <dgm:presLayoutVars>
          <dgm:bulletEnabled val="1"/>
        </dgm:presLayoutVars>
      </dgm:prSet>
      <dgm:spPr/>
      <dgm:t>
        <a:bodyPr/>
        <a:lstStyle/>
        <a:p>
          <a:endParaRPr lang="en-US"/>
        </a:p>
      </dgm:t>
    </dgm:pt>
    <dgm:pt modelId="{402B742B-2F5D-434D-82F8-8A1E63402DD8}" type="pres">
      <dgm:prSet presAssocID="{612F6F7D-FF17-4BB0-91D5-AE0520AE82D2}" presName="accent_3" presStyleCnt="0"/>
      <dgm:spPr/>
    </dgm:pt>
    <dgm:pt modelId="{800C679F-E9D3-4C8A-89CC-6F3F56C173D5}" type="pres">
      <dgm:prSet presAssocID="{612F6F7D-FF17-4BB0-91D5-AE0520AE82D2}" presName="accentRepeatNode" presStyleLbl="solidFgAcc1" presStyleIdx="2" presStyleCnt="5"/>
      <dgm:spPr/>
    </dgm:pt>
    <dgm:pt modelId="{01B62F7D-D911-4051-B2D8-AAFE2CE6DA77}" type="pres">
      <dgm:prSet presAssocID="{C221F5FA-11AD-44C0-9A94-38E43C16A87B}" presName="text_4" presStyleLbl="node1" presStyleIdx="3" presStyleCnt="5">
        <dgm:presLayoutVars>
          <dgm:bulletEnabled val="1"/>
        </dgm:presLayoutVars>
      </dgm:prSet>
      <dgm:spPr/>
      <dgm:t>
        <a:bodyPr/>
        <a:lstStyle/>
        <a:p>
          <a:endParaRPr lang="en-US"/>
        </a:p>
      </dgm:t>
    </dgm:pt>
    <dgm:pt modelId="{6291D4A8-7385-447F-A8E3-0FCAA611689A}" type="pres">
      <dgm:prSet presAssocID="{C221F5FA-11AD-44C0-9A94-38E43C16A87B}" presName="accent_4" presStyleCnt="0"/>
      <dgm:spPr/>
    </dgm:pt>
    <dgm:pt modelId="{8E6F467E-8E0F-4661-AD8F-327FA855CBF8}" type="pres">
      <dgm:prSet presAssocID="{C221F5FA-11AD-44C0-9A94-38E43C16A87B}" presName="accentRepeatNode" presStyleLbl="solidFgAcc1" presStyleIdx="3" presStyleCnt="5"/>
      <dgm:spPr/>
    </dgm:pt>
    <dgm:pt modelId="{20835BE8-BE91-493C-AB76-09CA5A43238D}" type="pres">
      <dgm:prSet presAssocID="{FBC21B0A-F128-4156-8CB0-93960439466B}" presName="text_5" presStyleLbl="node1" presStyleIdx="4" presStyleCnt="5">
        <dgm:presLayoutVars>
          <dgm:bulletEnabled val="1"/>
        </dgm:presLayoutVars>
      </dgm:prSet>
      <dgm:spPr/>
      <dgm:t>
        <a:bodyPr/>
        <a:lstStyle/>
        <a:p>
          <a:endParaRPr lang="en-US"/>
        </a:p>
      </dgm:t>
    </dgm:pt>
    <dgm:pt modelId="{B3B1634F-DD6A-4F7B-8D83-F506C24CFC21}" type="pres">
      <dgm:prSet presAssocID="{FBC21B0A-F128-4156-8CB0-93960439466B}" presName="accent_5" presStyleCnt="0"/>
      <dgm:spPr/>
    </dgm:pt>
    <dgm:pt modelId="{4668B020-F90E-4F12-B10E-DF3663224421}" type="pres">
      <dgm:prSet presAssocID="{FBC21B0A-F128-4156-8CB0-93960439466B}" presName="accentRepeatNode" presStyleLbl="solidFgAcc1" presStyleIdx="4" presStyleCnt="5"/>
      <dgm:spPr/>
    </dgm:pt>
  </dgm:ptLst>
  <dgm:cxnLst>
    <dgm:cxn modelId="{56819AB3-F5CE-4F09-8ACA-F37A3D7D3206}" type="presOf" srcId="{BE1A33F2-3296-4164-9890-0D588ED22BB0}" destId="{51946BDC-1C5B-454E-91B0-AC25CAB64780}" srcOrd="0" destOrd="0" presId="urn:microsoft.com/office/officeart/2008/layout/VerticalCurvedList"/>
    <dgm:cxn modelId="{1427B13D-8211-483A-B74C-D536DE981737}" type="presOf" srcId="{C221F5FA-11AD-44C0-9A94-38E43C16A87B}" destId="{01B62F7D-D911-4051-B2D8-AAFE2CE6DA77}" srcOrd="0" destOrd="0" presId="urn:microsoft.com/office/officeart/2008/layout/VerticalCurvedList"/>
    <dgm:cxn modelId="{42A5B99C-2408-4BD8-8536-0B9B73C3B45F}" srcId="{7546D46F-D063-4AE6-924E-2F72D57A7F93}" destId="{FBC21B0A-F128-4156-8CB0-93960439466B}" srcOrd="4" destOrd="0" parTransId="{68763083-EABE-4B84-9CEF-C1893534B7C7}" sibTransId="{B0AF2957-709D-4065-8E8B-4F4BEC2ABA11}"/>
    <dgm:cxn modelId="{A337EF72-8181-4F4A-94AF-AE550B6A745C}" type="presOf" srcId="{7546D46F-D063-4AE6-924E-2F72D57A7F93}" destId="{D6E7CA90-BA2D-42AE-8FE7-AE46CB201607}" srcOrd="0" destOrd="0" presId="urn:microsoft.com/office/officeart/2008/layout/VerticalCurvedList"/>
    <dgm:cxn modelId="{E6E543D4-8B3C-43E2-9D87-1732F452B0A9}" srcId="{7546D46F-D063-4AE6-924E-2F72D57A7F93}" destId="{C221F5FA-11AD-44C0-9A94-38E43C16A87B}" srcOrd="3" destOrd="0" parTransId="{298263C2-6E25-46A3-A7C3-831E01FFC1FA}" sibTransId="{FDDEA073-97C4-4849-B55B-81F1247FF3AA}"/>
    <dgm:cxn modelId="{12C15D07-9F78-4213-9125-F1217671E497}" type="presOf" srcId="{FBC21B0A-F128-4156-8CB0-93960439466B}" destId="{20835BE8-BE91-493C-AB76-09CA5A43238D}" srcOrd="0" destOrd="0" presId="urn:microsoft.com/office/officeart/2008/layout/VerticalCurvedList"/>
    <dgm:cxn modelId="{5A3879F2-A519-4798-BAE2-F6195C3210D0}" srcId="{7546D46F-D063-4AE6-924E-2F72D57A7F93}" destId="{BE1A33F2-3296-4164-9890-0D588ED22BB0}" srcOrd="0" destOrd="0" parTransId="{48490A06-35DB-4194-8858-A0C125CD86CC}" sibTransId="{A53E7C3D-7C59-4646-B12F-1FD19488DE67}"/>
    <dgm:cxn modelId="{17D98A07-59EC-4AF3-A7BB-5F4AAD2197C2}" type="presOf" srcId="{612F6F7D-FF17-4BB0-91D5-AE0520AE82D2}" destId="{F1A3C31A-2031-432E-A413-F4D313C1A727}" srcOrd="0" destOrd="0" presId="urn:microsoft.com/office/officeart/2008/layout/VerticalCurvedList"/>
    <dgm:cxn modelId="{1367B603-A31E-42E7-B813-0F9AC87A2B6C}" srcId="{7546D46F-D063-4AE6-924E-2F72D57A7F93}" destId="{612F6F7D-FF17-4BB0-91D5-AE0520AE82D2}" srcOrd="2" destOrd="0" parTransId="{6EE6A067-F2F8-4AFE-8303-8CAE6A041814}" sibTransId="{35A187C6-49F3-4F9A-AD22-CA8C5F6FAD41}"/>
    <dgm:cxn modelId="{D51E0D0E-9F06-4EB1-9510-3EFD0A729268}" srcId="{7546D46F-D063-4AE6-924E-2F72D57A7F93}" destId="{66BCF538-1B66-4C36-9AC8-0EDBF3ABF12D}" srcOrd="1" destOrd="0" parTransId="{5225F38E-B341-421F-8FEA-C3EEAF757D46}" sibTransId="{4A284274-C01D-4F8D-9E35-765409A7C524}"/>
    <dgm:cxn modelId="{DB4FB198-77B4-477E-84AB-427578515800}" type="presOf" srcId="{A53E7C3D-7C59-4646-B12F-1FD19488DE67}" destId="{A3621C93-7B4C-431B-B2D2-BDE19B0BE837}" srcOrd="0" destOrd="0" presId="urn:microsoft.com/office/officeart/2008/layout/VerticalCurvedList"/>
    <dgm:cxn modelId="{638458B4-7F8E-474E-9A9F-12ADCB9A69AE}" type="presOf" srcId="{66BCF538-1B66-4C36-9AC8-0EDBF3ABF12D}" destId="{BEEA79F6-B582-41A9-89C4-3E789CECB59E}" srcOrd="0" destOrd="0" presId="urn:microsoft.com/office/officeart/2008/layout/VerticalCurvedList"/>
    <dgm:cxn modelId="{5CD75708-14ED-4A46-8565-895D19E17FBA}" type="presParOf" srcId="{D6E7CA90-BA2D-42AE-8FE7-AE46CB201607}" destId="{DB4B5473-7A2C-4B64-BE29-36D9FA0BE031}" srcOrd="0" destOrd="0" presId="urn:microsoft.com/office/officeart/2008/layout/VerticalCurvedList"/>
    <dgm:cxn modelId="{E7444823-64B0-4A94-95F1-6CC7B81C2849}" type="presParOf" srcId="{DB4B5473-7A2C-4B64-BE29-36D9FA0BE031}" destId="{5053B5D3-F3AB-447E-BB0D-BE10E23A5CCB}" srcOrd="0" destOrd="0" presId="urn:microsoft.com/office/officeart/2008/layout/VerticalCurvedList"/>
    <dgm:cxn modelId="{769CD1E4-466C-4D37-BD02-33654AE0B317}" type="presParOf" srcId="{5053B5D3-F3AB-447E-BB0D-BE10E23A5CCB}" destId="{8DCADD33-749B-49E3-A651-D17297858F2F}" srcOrd="0" destOrd="0" presId="urn:microsoft.com/office/officeart/2008/layout/VerticalCurvedList"/>
    <dgm:cxn modelId="{57F0ECA4-7796-43DA-8E9E-DDD8B7390B48}" type="presParOf" srcId="{5053B5D3-F3AB-447E-BB0D-BE10E23A5CCB}" destId="{A3621C93-7B4C-431B-B2D2-BDE19B0BE837}" srcOrd="1" destOrd="0" presId="urn:microsoft.com/office/officeart/2008/layout/VerticalCurvedList"/>
    <dgm:cxn modelId="{8CA7F89C-0300-42B2-9246-88466A8E9909}" type="presParOf" srcId="{5053B5D3-F3AB-447E-BB0D-BE10E23A5CCB}" destId="{2A2DEC40-3F48-45E6-9BC8-888F426F0F77}" srcOrd="2" destOrd="0" presId="urn:microsoft.com/office/officeart/2008/layout/VerticalCurvedList"/>
    <dgm:cxn modelId="{493F30B4-8D54-4D4C-AF4D-A771D5E24E9B}" type="presParOf" srcId="{5053B5D3-F3AB-447E-BB0D-BE10E23A5CCB}" destId="{D1BCD098-DBE3-47D6-88FD-12A5B38BB44D}" srcOrd="3" destOrd="0" presId="urn:microsoft.com/office/officeart/2008/layout/VerticalCurvedList"/>
    <dgm:cxn modelId="{9D5EC8FC-5CF3-4959-ACD5-BCFFD6D9C0AA}" type="presParOf" srcId="{DB4B5473-7A2C-4B64-BE29-36D9FA0BE031}" destId="{51946BDC-1C5B-454E-91B0-AC25CAB64780}" srcOrd="1" destOrd="0" presId="urn:microsoft.com/office/officeart/2008/layout/VerticalCurvedList"/>
    <dgm:cxn modelId="{3C72A0B4-86D9-483C-BC93-D00A4457E7B5}" type="presParOf" srcId="{DB4B5473-7A2C-4B64-BE29-36D9FA0BE031}" destId="{4CB6198E-FC1C-4CD5-BDE4-D45137FBEDD8}" srcOrd="2" destOrd="0" presId="urn:microsoft.com/office/officeart/2008/layout/VerticalCurvedList"/>
    <dgm:cxn modelId="{C9EA9CFC-C632-4E10-BE6E-5FBC870EF3C1}" type="presParOf" srcId="{4CB6198E-FC1C-4CD5-BDE4-D45137FBEDD8}" destId="{63CBB7B5-5827-4B3C-8C86-0887D1A97432}" srcOrd="0" destOrd="0" presId="urn:microsoft.com/office/officeart/2008/layout/VerticalCurvedList"/>
    <dgm:cxn modelId="{81309CC8-D347-49EB-AE4F-7E78F7C7D45D}" type="presParOf" srcId="{DB4B5473-7A2C-4B64-BE29-36D9FA0BE031}" destId="{BEEA79F6-B582-41A9-89C4-3E789CECB59E}" srcOrd="3" destOrd="0" presId="urn:microsoft.com/office/officeart/2008/layout/VerticalCurvedList"/>
    <dgm:cxn modelId="{DFA8B0E5-DF4F-47DE-86FA-7C1DD4ADBB1E}" type="presParOf" srcId="{DB4B5473-7A2C-4B64-BE29-36D9FA0BE031}" destId="{5E90649D-CEFF-4A20-9123-BB37315B4214}" srcOrd="4" destOrd="0" presId="urn:microsoft.com/office/officeart/2008/layout/VerticalCurvedList"/>
    <dgm:cxn modelId="{A0C7B2D6-2A99-41EE-9F73-9483B15A48DD}" type="presParOf" srcId="{5E90649D-CEFF-4A20-9123-BB37315B4214}" destId="{6987FA90-1614-4A0E-AE55-1FFE657BDA8E}" srcOrd="0" destOrd="0" presId="urn:microsoft.com/office/officeart/2008/layout/VerticalCurvedList"/>
    <dgm:cxn modelId="{CF4AEEE3-64AB-4EB0-B4D9-85F0205A04DC}" type="presParOf" srcId="{DB4B5473-7A2C-4B64-BE29-36D9FA0BE031}" destId="{F1A3C31A-2031-432E-A413-F4D313C1A727}" srcOrd="5" destOrd="0" presId="urn:microsoft.com/office/officeart/2008/layout/VerticalCurvedList"/>
    <dgm:cxn modelId="{F354B774-8DA9-44D9-B121-C163E6A7EE85}" type="presParOf" srcId="{DB4B5473-7A2C-4B64-BE29-36D9FA0BE031}" destId="{402B742B-2F5D-434D-82F8-8A1E63402DD8}" srcOrd="6" destOrd="0" presId="urn:microsoft.com/office/officeart/2008/layout/VerticalCurvedList"/>
    <dgm:cxn modelId="{6B0EF6F8-1BC2-41CC-B5E5-EB7CF0FE1DFA}" type="presParOf" srcId="{402B742B-2F5D-434D-82F8-8A1E63402DD8}" destId="{800C679F-E9D3-4C8A-89CC-6F3F56C173D5}" srcOrd="0" destOrd="0" presId="urn:microsoft.com/office/officeart/2008/layout/VerticalCurvedList"/>
    <dgm:cxn modelId="{16B938D8-3514-45D2-BA71-CAF781CF52F3}" type="presParOf" srcId="{DB4B5473-7A2C-4B64-BE29-36D9FA0BE031}" destId="{01B62F7D-D911-4051-B2D8-AAFE2CE6DA77}" srcOrd="7" destOrd="0" presId="urn:microsoft.com/office/officeart/2008/layout/VerticalCurvedList"/>
    <dgm:cxn modelId="{F962906D-5576-4019-A8EE-B358AF0D1947}" type="presParOf" srcId="{DB4B5473-7A2C-4B64-BE29-36D9FA0BE031}" destId="{6291D4A8-7385-447F-A8E3-0FCAA611689A}" srcOrd="8" destOrd="0" presId="urn:microsoft.com/office/officeart/2008/layout/VerticalCurvedList"/>
    <dgm:cxn modelId="{EAAB2639-55FF-4BD7-984F-AE866E5726D3}" type="presParOf" srcId="{6291D4A8-7385-447F-A8E3-0FCAA611689A}" destId="{8E6F467E-8E0F-4661-AD8F-327FA855CBF8}" srcOrd="0" destOrd="0" presId="urn:microsoft.com/office/officeart/2008/layout/VerticalCurvedList"/>
    <dgm:cxn modelId="{25D9C6CE-0787-4A4D-B880-D2417BE39B4C}" type="presParOf" srcId="{DB4B5473-7A2C-4B64-BE29-36D9FA0BE031}" destId="{20835BE8-BE91-493C-AB76-09CA5A43238D}" srcOrd="9" destOrd="0" presId="urn:microsoft.com/office/officeart/2008/layout/VerticalCurvedList"/>
    <dgm:cxn modelId="{06D853BF-04E6-45D3-BC1C-38B7838B3C32}" type="presParOf" srcId="{DB4B5473-7A2C-4B64-BE29-36D9FA0BE031}" destId="{B3B1634F-DD6A-4F7B-8D83-F506C24CFC21}" srcOrd="10" destOrd="0" presId="urn:microsoft.com/office/officeart/2008/layout/VerticalCurvedList"/>
    <dgm:cxn modelId="{2824C630-2859-484B-8FF8-FD5E527C65CA}" type="presParOf" srcId="{B3B1634F-DD6A-4F7B-8D83-F506C24CFC21}" destId="{4668B020-F90E-4F12-B10E-DF3663224421}" srcOrd="0" destOrd="0" presId="urn:microsoft.com/office/officeart/2008/layout/VerticalCurvedList"/>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C36A0290-7936-4411-975E-9025B5D19336}" type="doc">
      <dgm:prSet loTypeId="urn:microsoft.com/office/officeart/2005/8/layout/vList5" loCatId="list" qsTypeId="urn:microsoft.com/office/officeart/2005/8/quickstyle/simple1" qsCatId="simple" csTypeId="urn:microsoft.com/office/officeart/2005/8/colors/accent3_4" csCatId="accent3" phldr="1"/>
      <dgm:spPr/>
      <dgm:t>
        <a:bodyPr/>
        <a:lstStyle/>
        <a:p>
          <a:endParaRPr lang="en-US"/>
        </a:p>
      </dgm:t>
    </dgm:pt>
    <dgm:pt modelId="{EF25570A-DFC2-4E62-A8B8-9D26B746DB60}">
      <dgm:prSet/>
      <dgm:spPr/>
      <dgm:t>
        <a:bodyPr/>
        <a:lstStyle/>
        <a:p>
          <a:pPr rtl="0"/>
          <a:r>
            <a:rPr lang="en-US" b="1" dirty="0">
              <a:solidFill>
                <a:srgbClr val="FF0000"/>
              </a:solidFill>
              <a:effectLst>
                <a:outerShdw blurRad="38100" dist="38100" dir="2700000" algn="tl">
                  <a:srgbClr val="000000">
                    <a:alpha val="43137"/>
                  </a:srgbClr>
                </a:outerShdw>
              </a:effectLst>
              <a:latin typeface="Calibri"/>
              <a:cs typeface="Calibri"/>
            </a:rPr>
            <a:t>Participate</a:t>
          </a:r>
        </a:p>
      </dgm:t>
    </dgm:pt>
    <dgm:pt modelId="{36A34FDB-36BA-4CBF-96DD-F946C7490368}" type="parTrans" cxnId="{991654CF-AC14-4821-A523-ECCF333197AE}">
      <dgm:prSet/>
      <dgm:spPr/>
      <dgm:t>
        <a:bodyPr/>
        <a:lstStyle/>
        <a:p>
          <a:endParaRPr lang="en-US" b="1">
            <a:solidFill>
              <a:schemeClr val="tx1"/>
            </a:solidFill>
          </a:endParaRPr>
        </a:p>
      </dgm:t>
    </dgm:pt>
    <dgm:pt modelId="{D64AB705-8485-463F-BCA3-0C8D65DF352D}" type="sibTrans" cxnId="{991654CF-AC14-4821-A523-ECCF333197AE}">
      <dgm:prSet/>
      <dgm:spPr/>
      <dgm:t>
        <a:bodyPr/>
        <a:lstStyle/>
        <a:p>
          <a:endParaRPr lang="en-US" b="1">
            <a:solidFill>
              <a:schemeClr val="tx1"/>
            </a:solidFill>
          </a:endParaRPr>
        </a:p>
      </dgm:t>
    </dgm:pt>
    <dgm:pt modelId="{4CEAE809-715E-4C7C-BB84-F455F7F58C1D}">
      <dgm:prSet/>
      <dgm:spPr/>
      <dgm:t>
        <a:bodyPr/>
        <a:lstStyle/>
        <a:p>
          <a:pPr rtl="0"/>
          <a:r>
            <a:rPr lang="en-US" b="1" dirty="0">
              <a:solidFill>
                <a:srgbClr val="FF0000"/>
              </a:solidFill>
              <a:effectLst>
                <a:outerShdw blurRad="38100" dist="38100" dir="2700000" algn="tl">
                  <a:srgbClr val="000000">
                    <a:alpha val="43137"/>
                  </a:srgbClr>
                </a:outerShdw>
              </a:effectLst>
              <a:latin typeface="Calibri"/>
              <a:cs typeface="Calibri"/>
            </a:rPr>
            <a:t>Respond</a:t>
          </a:r>
        </a:p>
      </dgm:t>
    </dgm:pt>
    <dgm:pt modelId="{533800D1-09F6-496F-8F3A-DA5529FC669C}" type="parTrans" cxnId="{46C3B12C-6F8B-4480-AF85-F082AE033CA2}">
      <dgm:prSet/>
      <dgm:spPr/>
      <dgm:t>
        <a:bodyPr/>
        <a:lstStyle/>
        <a:p>
          <a:endParaRPr lang="en-US" b="1">
            <a:solidFill>
              <a:schemeClr val="tx1"/>
            </a:solidFill>
          </a:endParaRPr>
        </a:p>
      </dgm:t>
    </dgm:pt>
    <dgm:pt modelId="{F9D4AC1D-5E66-4D48-8A9F-9564F908A093}" type="sibTrans" cxnId="{46C3B12C-6F8B-4480-AF85-F082AE033CA2}">
      <dgm:prSet/>
      <dgm:spPr/>
      <dgm:t>
        <a:bodyPr/>
        <a:lstStyle/>
        <a:p>
          <a:endParaRPr lang="en-US" b="1">
            <a:solidFill>
              <a:schemeClr val="tx1"/>
            </a:solidFill>
          </a:endParaRPr>
        </a:p>
      </dgm:t>
    </dgm:pt>
    <dgm:pt modelId="{E4CAC918-2DD7-45B6-AF75-7E34B838EFAE}">
      <dgm:prSet/>
      <dgm:spPr/>
      <dgm:t>
        <a:bodyPr/>
        <a:lstStyle/>
        <a:p>
          <a:pPr rtl="0"/>
          <a:r>
            <a:rPr lang="en-US" b="1" dirty="0">
              <a:solidFill>
                <a:srgbClr val="FF0000"/>
              </a:solidFill>
              <a:effectLst>
                <a:outerShdw blurRad="38100" dist="38100" dir="2700000" algn="tl">
                  <a:srgbClr val="000000">
                    <a:alpha val="43137"/>
                  </a:srgbClr>
                </a:outerShdw>
              </a:effectLst>
              <a:latin typeface="Calibri"/>
              <a:cs typeface="Calibri"/>
            </a:rPr>
            <a:t>Submit</a:t>
          </a:r>
        </a:p>
      </dgm:t>
    </dgm:pt>
    <dgm:pt modelId="{DA071591-B7FB-4AF0-A675-DEB4E967E3AB}" type="parTrans" cxnId="{746D8865-5C47-4E88-9924-CB03B8A4D3F6}">
      <dgm:prSet/>
      <dgm:spPr/>
      <dgm:t>
        <a:bodyPr/>
        <a:lstStyle/>
        <a:p>
          <a:endParaRPr lang="en-US" b="1">
            <a:solidFill>
              <a:schemeClr val="tx1"/>
            </a:solidFill>
          </a:endParaRPr>
        </a:p>
      </dgm:t>
    </dgm:pt>
    <dgm:pt modelId="{B4761563-6C05-4306-94A4-0BB653537715}" type="sibTrans" cxnId="{746D8865-5C47-4E88-9924-CB03B8A4D3F6}">
      <dgm:prSet/>
      <dgm:spPr/>
      <dgm:t>
        <a:bodyPr/>
        <a:lstStyle/>
        <a:p>
          <a:endParaRPr lang="en-US" b="1">
            <a:solidFill>
              <a:schemeClr val="tx1"/>
            </a:solidFill>
          </a:endParaRPr>
        </a:p>
      </dgm:t>
    </dgm:pt>
    <dgm:pt modelId="{CBD1DFD3-3AA7-4C73-835A-8A62FA55014F}">
      <dgm:prSet/>
      <dgm:spPr/>
      <dgm:t>
        <a:bodyPr/>
        <a:lstStyle/>
        <a:p>
          <a:pPr rtl="0"/>
          <a:r>
            <a:rPr lang="en-US" b="1" dirty="0">
              <a:solidFill>
                <a:srgbClr val="FF0000"/>
              </a:solidFill>
              <a:effectLst>
                <a:outerShdw blurRad="38100" dist="38100" dir="2700000" algn="tl">
                  <a:srgbClr val="000000">
                    <a:alpha val="43137"/>
                  </a:srgbClr>
                </a:outerShdw>
              </a:effectLst>
              <a:latin typeface="Calibri"/>
              <a:cs typeface="Calibri"/>
            </a:rPr>
            <a:t>Support</a:t>
          </a:r>
        </a:p>
      </dgm:t>
    </dgm:pt>
    <dgm:pt modelId="{0CD2FD26-2B0E-4A15-B012-1CB1E43557FB}" type="parTrans" cxnId="{FFE40118-B492-48FC-94FA-3C916FFC7673}">
      <dgm:prSet/>
      <dgm:spPr/>
      <dgm:t>
        <a:bodyPr/>
        <a:lstStyle/>
        <a:p>
          <a:endParaRPr lang="en-US" b="1">
            <a:solidFill>
              <a:schemeClr val="tx1"/>
            </a:solidFill>
          </a:endParaRPr>
        </a:p>
      </dgm:t>
    </dgm:pt>
    <dgm:pt modelId="{5DE2DC7B-2C14-49DF-880F-9DECC03A1037}" type="sibTrans" cxnId="{FFE40118-B492-48FC-94FA-3C916FFC7673}">
      <dgm:prSet/>
      <dgm:spPr/>
      <dgm:t>
        <a:bodyPr/>
        <a:lstStyle/>
        <a:p>
          <a:endParaRPr lang="en-US" b="1">
            <a:solidFill>
              <a:schemeClr val="tx1"/>
            </a:solidFill>
          </a:endParaRPr>
        </a:p>
      </dgm:t>
    </dgm:pt>
    <dgm:pt modelId="{F55D3EE2-0FF1-4209-B50D-8FD5D085EFEC}">
      <dgm:prSet/>
      <dgm:spPr/>
      <dgm:t>
        <a:bodyPr/>
        <a:lstStyle/>
        <a:p>
          <a:pPr rtl="0"/>
          <a:r>
            <a:rPr lang="en-US" b="1" dirty="0">
              <a:solidFill>
                <a:srgbClr val="FF0000"/>
              </a:solidFill>
              <a:effectLst>
                <a:outerShdw blurRad="38100" dist="38100" dir="2700000" algn="tl">
                  <a:srgbClr val="000000">
                    <a:alpha val="43137"/>
                  </a:srgbClr>
                </a:outerShdw>
              </a:effectLst>
              <a:latin typeface="Calibri"/>
              <a:cs typeface="Calibri"/>
            </a:rPr>
            <a:t>Participate</a:t>
          </a:r>
        </a:p>
      </dgm:t>
    </dgm:pt>
    <dgm:pt modelId="{D0ACA4E4-9D59-4E3D-B231-3BB3311B72A1}" type="parTrans" cxnId="{71D1BDFA-451C-488D-B0BB-DA7517D7A95B}">
      <dgm:prSet/>
      <dgm:spPr/>
      <dgm:t>
        <a:bodyPr/>
        <a:lstStyle/>
        <a:p>
          <a:endParaRPr lang="en-US" b="1">
            <a:solidFill>
              <a:schemeClr val="tx1"/>
            </a:solidFill>
          </a:endParaRPr>
        </a:p>
      </dgm:t>
    </dgm:pt>
    <dgm:pt modelId="{52D38050-966F-4877-AA04-C5CD433AE7B6}" type="sibTrans" cxnId="{71D1BDFA-451C-488D-B0BB-DA7517D7A95B}">
      <dgm:prSet/>
      <dgm:spPr/>
      <dgm:t>
        <a:bodyPr/>
        <a:lstStyle/>
        <a:p>
          <a:endParaRPr lang="en-US" b="1">
            <a:solidFill>
              <a:schemeClr val="tx1"/>
            </a:solidFill>
          </a:endParaRPr>
        </a:p>
      </dgm:t>
    </dgm:pt>
    <dgm:pt modelId="{CF3F34C4-906D-4F31-9146-C5698905B2CC}">
      <dgm:prSet/>
      <dgm:spPr/>
      <dgm:t>
        <a:bodyPr/>
        <a:lstStyle/>
        <a:p>
          <a:pPr rtl="0"/>
          <a:r>
            <a:rPr lang="en-US" b="1" dirty="0">
              <a:solidFill>
                <a:srgbClr val="FF0000"/>
              </a:solidFill>
              <a:effectLst>
                <a:outerShdw blurRad="38100" dist="38100" dir="2700000" algn="tl">
                  <a:srgbClr val="000000">
                    <a:alpha val="43137"/>
                  </a:srgbClr>
                </a:outerShdw>
              </a:effectLst>
              <a:latin typeface="Calibri"/>
              <a:cs typeface="Calibri"/>
            </a:rPr>
            <a:t>Review</a:t>
          </a:r>
        </a:p>
      </dgm:t>
    </dgm:pt>
    <dgm:pt modelId="{A0E70E88-4B07-450D-A9A2-DF56151C9EDD}" type="parTrans" cxnId="{32189A43-8F5F-4CFB-918D-017067028357}">
      <dgm:prSet/>
      <dgm:spPr/>
      <dgm:t>
        <a:bodyPr/>
        <a:lstStyle/>
        <a:p>
          <a:endParaRPr lang="en-US" b="1">
            <a:solidFill>
              <a:schemeClr val="tx1"/>
            </a:solidFill>
          </a:endParaRPr>
        </a:p>
      </dgm:t>
    </dgm:pt>
    <dgm:pt modelId="{0023DF47-A292-4E83-9ABB-280ADB037C20}" type="sibTrans" cxnId="{32189A43-8F5F-4CFB-918D-017067028357}">
      <dgm:prSet/>
      <dgm:spPr/>
      <dgm:t>
        <a:bodyPr/>
        <a:lstStyle/>
        <a:p>
          <a:endParaRPr lang="en-US" b="1">
            <a:solidFill>
              <a:schemeClr val="tx1"/>
            </a:solidFill>
          </a:endParaRPr>
        </a:p>
      </dgm:t>
    </dgm:pt>
    <dgm:pt modelId="{787AB14E-149D-4414-9ECF-E6C8376E4AE9}">
      <dgm:prSet/>
      <dgm:spPr/>
      <dgm:t>
        <a:bodyPr/>
        <a:lstStyle/>
        <a:p>
          <a:pPr rtl="0"/>
          <a:r>
            <a:rPr lang="en-US" b="1" dirty="0">
              <a:solidFill>
                <a:srgbClr val="FF0000"/>
              </a:solidFill>
              <a:effectLst>
                <a:outerShdw blurRad="38100" dist="38100" dir="2700000" algn="tl">
                  <a:srgbClr val="000000">
                    <a:alpha val="43137"/>
                  </a:srgbClr>
                </a:outerShdw>
              </a:effectLst>
              <a:latin typeface="Calibri"/>
              <a:cs typeface="Calibri"/>
            </a:rPr>
            <a:t>Submit</a:t>
          </a:r>
          <a:r>
            <a:rPr lang="en-US" b="1" dirty="0">
              <a:solidFill>
                <a:schemeClr val="tx1"/>
              </a:solidFill>
              <a:latin typeface="Calibri"/>
              <a:cs typeface="Calibri"/>
            </a:rPr>
            <a:t>  </a:t>
          </a:r>
        </a:p>
      </dgm:t>
    </dgm:pt>
    <dgm:pt modelId="{C4F528FB-9804-4BB6-963C-8E0461EBA4AA}" type="parTrans" cxnId="{1E73E581-2956-49AE-864F-8B18D26A8733}">
      <dgm:prSet/>
      <dgm:spPr/>
      <dgm:t>
        <a:bodyPr/>
        <a:lstStyle/>
        <a:p>
          <a:endParaRPr lang="en-US" b="1">
            <a:solidFill>
              <a:schemeClr val="tx1"/>
            </a:solidFill>
          </a:endParaRPr>
        </a:p>
      </dgm:t>
    </dgm:pt>
    <dgm:pt modelId="{4E782073-531B-4D44-B2FC-BCDFF5EF228E}" type="sibTrans" cxnId="{1E73E581-2956-49AE-864F-8B18D26A8733}">
      <dgm:prSet/>
      <dgm:spPr/>
      <dgm:t>
        <a:bodyPr/>
        <a:lstStyle/>
        <a:p>
          <a:endParaRPr lang="en-US" b="1">
            <a:solidFill>
              <a:schemeClr val="tx1"/>
            </a:solidFill>
          </a:endParaRPr>
        </a:p>
      </dgm:t>
    </dgm:pt>
    <dgm:pt modelId="{F4232FB2-5D85-4222-A21E-50E865BD560B}">
      <dgm:prSet custT="1"/>
      <dgm:spPr/>
      <dgm:t>
        <a:bodyPr/>
        <a:lstStyle/>
        <a:p>
          <a:r>
            <a:rPr lang="en-US" sz="2000" b="1" dirty="0">
              <a:solidFill>
                <a:schemeClr val="tx1"/>
              </a:solidFill>
              <a:effectLst>
                <a:outerShdw blurRad="38100" dist="38100" dir="2700000" algn="tl">
                  <a:srgbClr val="000000">
                    <a:alpha val="43137"/>
                  </a:srgbClr>
                </a:outerShdw>
              </a:effectLst>
              <a:latin typeface="Calibri"/>
              <a:cs typeface="Calibri"/>
            </a:rPr>
            <a:t>IPPC</a:t>
          </a:r>
          <a:r>
            <a:rPr lang="en-US" sz="2000" b="1" dirty="0">
              <a:solidFill>
                <a:schemeClr val="tx1"/>
              </a:solidFill>
              <a:latin typeface="Calibri"/>
              <a:cs typeface="Calibri"/>
            </a:rPr>
            <a:t> newsletter, calls, and announcements</a:t>
          </a:r>
          <a:endParaRPr lang="en-US" sz="2000" dirty="0">
            <a:latin typeface="Calibri"/>
            <a:cs typeface="Calibri"/>
          </a:endParaRPr>
        </a:p>
      </dgm:t>
    </dgm:pt>
    <dgm:pt modelId="{36A9DDE8-A343-49F1-BCE6-099CB35EE147}" type="parTrans" cxnId="{354DEE2B-DB80-49C5-838B-BBC916C37DD1}">
      <dgm:prSet/>
      <dgm:spPr/>
      <dgm:t>
        <a:bodyPr/>
        <a:lstStyle/>
        <a:p>
          <a:endParaRPr lang="en-US"/>
        </a:p>
      </dgm:t>
    </dgm:pt>
    <dgm:pt modelId="{FA14CD5C-2E38-47C9-B2BC-8B3AC204F169}" type="sibTrans" cxnId="{354DEE2B-DB80-49C5-838B-BBC916C37DD1}">
      <dgm:prSet/>
      <dgm:spPr/>
      <dgm:t>
        <a:bodyPr/>
        <a:lstStyle/>
        <a:p>
          <a:endParaRPr lang="en-US"/>
        </a:p>
      </dgm:t>
    </dgm:pt>
    <dgm:pt modelId="{708B732D-4847-48E4-9205-60365B6B5D5E}">
      <dgm:prSet custT="1"/>
      <dgm:spPr/>
      <dgm:t>
        <a:bodyPr/>
        <a:lstStyle/>
        <a:p>
          <a:pPr rtl="0"/>
          <a:r>
            <a:rPr lang="en-US" sz="2000" b="1" dirty="0">
              <a:solidFill>
                <a:schemeClr val="tx1"/>
              </a:solidFill>
              <a:latin typeface="Calibri"/>
              <a:cs typeface="Calibri"/>
            </a:rPr>
            <a:t>actively in IPPC webinars</a:t>
          </a:r>
          <a:endParaRPr lang="en-US" sz="2000" dirty="0">
            <a:latin typeface="Calibri"/>
            <a:cs typeface="Calibri"/>
          </a:endParaRPr>
        </a:p>
      </dgm:t>
    </dgm:pt>
    <dgm:pt modelId="{37746A55-3662-4670-BF04-1E585160EA0E}" type="parTrans" cxnId="{495A4585-5253-4CFA-B947-80BADDED32E0}">
      <dgm:prSet/>
      <dgm:spPr/>
      <dgm:t>
        <a:bodyPr/>
        <a:lstStyle/>
        <a:p>
          <a:endParaRPr lang="en-US"/>
        </a:p>
      </dgm:t>
    </dgm:pt>
    <dgm:pt modelId="{77041816-6914-4BC9-801B-B6AC22A59DF6}" type="sibTrans" cxnId="{495A4585-5253-4CFA-B947-80BADDED32E0}">
      <dgm:prSet/>
      <dgm:spPr/>
      <dgm:t>
        <a:bodyPr/>
        <a:lstStyle/>
        <a:p>
          <a:endParaRPr lang="en-US"/>
        </a:p>
      </dgm:t>
    </dgm:pt>
    <dgm:pt modelId="{D7B1BF7B-09C7-4417-BEEA-4079044D9DE1}">
      <dgm:prSet custT="1"/>
      <dgm:spPr/>
      <dgm:t>
        <a:bodyPr/>
        <a:lstStyle/>
        <a:p>
          <a:pPr rtl="0"/>
          <a:r>
            <a:rPr lang="en-US" sz="1800" b="1" dirty="0">
              <a:solidFill>
                <a:schemeClr val="tx1"/>
              </a:solidFill>
              <a:latin typeface="Calibri"/>
              <a:cs typeface="Calibri"/>
            </a:rPr>
            <a:t>to IPPC surveys about implementation and capacity development events and products</a:t>
          </a:r>
          <a:endParaRPr lang="en-US" sz="1800" dirty="0">
            <a:latin typeface="Calibri"/>
            <a:cs typeface="Calibri"/>
          </a:endParaRPr>
        </a:p>
      </dgm:t>
    </dgm:pt>
    <dgm:pt modelId="{17DB76A0-90F0-4736-98A3-ED7C352B96AD}" type="parTrans" cxnId="{A6F56E41-515F-461F-B0A0-AF013BA50B68}">
      <dgm:prSet/>
      <dgm:spPr/>
      <dgm:t>
        <a:bodyPr/>
        <a:lstStyle/>
        <a:p>
          <a:endParaRPr lang="en-US"/>
        </a:p>
      </dgm:t>
    </dgm:pt>
    <dgm:pt modelId="{5A157156-8032-4907-A105-6E6730E1CE08}" type="sibTrans" cxnId="{A6F56E41-515F-461F-B0A0-AF013BA50B68}">
      <dgm:prSet/>
      <dgm:spPr/>
      <dgm:t>
        <a:bodyPr/>
        <a:lstStyle/>
        <a:p>
          <a:endParaRPr lang="en-US"/>
        </a:p>
      </dgm:t>
    </dgm:pt>
    <dgm:pt modelId="{78C25CF2-694C-4746-B08C-C164694DFB21}">
      <dgm:prSet custT="1"/>
      <dgm:spPr/>
      <dgm:t>
        <a:bodyPr/>
        <a:lstStyle/>
        <a:p>
          <a:pPr rtl="0"/>
          <a:r>
            <a:rPr lang="en-US" sz="2000" b="1" dirty="0">
              <a:solidFill>
                <a:schemeClr val="tx1"/>
              </a:solidFill>
              <a:latin typeface="Calibri"/>
              <a:cs typeface="Calibri"/>
            </a:rPr>
            <a:t> a case study or share a plant health story </a:t>
          </a:r>
          <a:endParaRPr lang="en-US" sz="2000" dirty="0">
            <a:latin typeface="Calibri"/>
            <a:cs typeface="Calibri"/>
          </a:endParaRPr>
        </a:p>
      </dgm:t>
    </dgm:pt>
    <dgm:pt modelId="{2D6753D3-196C-490F-9430-837413470ACA}" type="parTrans" cxnId="{DE0FA88C-47A3-4827-89A4-BD4B0C18C2F9}">
      <dgm:prSet/>
      <dgm:spPr/>
      <dgm:t>
        <a:bodyPr/>
        <a:lstStyle/>
        <a:p>
          <a:endParaRPr lang="en-US"/>
        </a:p>
      </dgm:t>
    </dgm:pt>
    <dgm:pt modelId="{87A20902-2112-48D5-B739-CBD23D8AEBE8}" type="sibTrans" cxnId="{DE0FA88C-47A3-4827-89A4-BD4B0C18C2F9}">
      <dgm:prSet/>
      <dgm:spPr/>
      <dgm:t>
        <a:bodyPr/>
        <a:lstStyle/>
        <a:p>
          <a:endParaRPr lang="en-US"/>
        </a:p>
      </dgm:t>
    </dgm:pt>
    <dgm:pt modelId="{3048D54E-DD99-4021-A9A1-1A54A49C198F}">
      <dgm:prSet custT="1"/>
      <dgm:spPr/>
      <dgm:t>
        <a:bodyPr/>
        <a:lstStyle/>
        <a:p>
          <a:pPr rtl="0"/>
          <a:r>
            <a:rPr lang="en-US" sz="1800" b="1" dirty="0">
              <a:solidFill>
                <a:schemeClr val="tx1"/>
              </a:solidFill>
              <a:latin typeface="Calibri"/>
              <a:cs typeface="Calibri"/>
            </a:rPr>
            <a:t>translations of IPPC guides and training materials with an in-kind contribution or funding </a:t>
          </a:r>
          <a:endParaRPr lang="en-US" sz="1800" dirty="0">
            <a:latin typeface="Calibri"/>
            <a:cs typeface="Calibri"/>
          </a:endParaRPr>
        </a:p>
      </dgm:t>
    </dgm:pt>
    <dgm:pt modelId="{D5015C51-1FDB-4E92-9DD0-2454EF11105A}" type="parTrans" cxnId="{3AD150E7-759C-438F-9BC5-766B64F47EE3}">
      <dgm:prSet/>
      <dgm:spPr/>
      <dgm:t>
        <a:bodyPr/>
        <a:lstStyle/>
        <a:p>
          <a:endParaRPr lang="en-US"/>
        </a:p>
      </dgm:t>
    </dgm:pt>
    <dgm:pt modelId="{CA93608D-E20B-4BB3-984B-86D828CBC438}" type="sibTrans" cxnId="{3AD150E7-759C-438F-9BC5-766B64F47EE3}">
      <dgm:prSet/>
      <dgm:spPr/>
      <dgm:t>
        <a:bodyPr/>
        <a:lstStyle/>
        <a:p>
          <a:endParaRPr lang="en-US"/>
        </a:p>
      </dgm:t>
    </dgm:pt>
    <dgm:pt modelId="{3BBCEB61-23DF-4EBB-AF5F-B360E05D9A16}">
      <dgm:prSet custT="1"/>
      <dgm:spPr/>
      <dgm:t>
        <a:bodyPr/>
        <a:lstStyle/>
        <a:p>
          <a:pPr rtl="0"/>
          <a:r>
            <a:rPr lang="en-US" sz="1800" b="1" dirty="0">
              <a:solidFill>
                <a:schemeClr val="tx1"/>
              </a:solidFill>
              <a:latin typeface="Calibri"/>
              <a:cs typeface="Calibri"/>
            </a:rPr>
            <a:t>in a working group or an IC Subgroup</a:t>
          </a:r>
          <a:endParaRPr lang="en-US" sz="1800" dirty="0">
            <a:latin typeface="Calibri"/>
            <a:cs typeface="Calibri"/>
          </a:endParaRPr>
        </a:p>
      </dgm:t>
    </dgm:pt>
    <dgm:pt modelId="{1B357FA2-1517-424F-A5F1-2AEA703030A8}" type="parTrans" cxnId="{054037B6-2DC9-4559-9539-B2ED0EB0BE5B}">
      <dgm:prSet/>
      <dgm:spPr/>
      <dgm:t>
        <a:bodyPr/>
        <a:lstStyle/>
        <a:p>
          <a:endParaRPr lang="en-US"/>
        </a:p>
      </dgm:t>
    </dgm:pt>
    <dgm:pt modelId="{1BDBE20A-9B20-4711-AE07-21B7F8960614}" type="sibTrans" cxnId="{054037B6-2DC9-4559-9539-B2ED0EB0BE5B}">
      <dgm:prSet/>
      <dgm:spPr/>
      <dgm:t>
        <a:bodyPr/>
        <a:lstStyle/>
        <a:p>
          <a:endParaRPr lang="en-US"/>
        </a:p>
      </dgm:t>
    </dgm:pt>
    <dgm:pt modelId="{2AB50AAF-7D43-4393-B3C1-67B3DF9F445D}">
      <dgm:prSet custT="1"/>
      <dgm:spPr/>
      <dgm:t>
        <a:bodyPr/>
        <a:lstStyle/>
        <a:p>
          <a:pPr rtl="0"/>
          <a:r>
            <a:rPr lang="en-US" sz="1800" b="1" dirty="0">
              <a:solidFill>
                <a:schemeClr val="tx1"/>
              </a:solidFill>
              <a:latin typeface="Calibri"/>
              <a:cs typeface="Calibri"/>
            </a:rPr>
            <a:t>draft Specifications for IPPC guides and training materials when they go for consultation</a:t>
          </a:r>
          <a:r>
            <a:rPr lang="en-US" sz="1800" b="1" dirty="0">
              <a:latin typeface="Calibri"/>
              <a:cs typeface="Calibri"/>
            </a:rPr>
            <a:t>*</a:t>
          </a:r>
          <a:endParaRPr lang="en-US" sz="1800" dirty="0">
            <a:latin typeface="Calibri"/>
            <a:cs typeface="Calibri"/>
          </a:endParaRPr>
        </a:p>
      </dgm:t>
    </dgm:pt>
    <dgm:pt modelId="{93C05896-F67A-4DB9-B3C0-6F91500E3329}" type="parTrans" cxnId="{C94C4822-5AA2-4FD0-A196-B952D06AF9E3}">
      <dgm:prSet/>
      <dgm:spPr/>
      <dgm:t>
        <a:bodyPr/>
        <a:lstStyle/>
        <a:p>
          <a:endParaRPr lang="en-US"/>
        </a:p>
      </dgm:t>
    </dgm:pt>
    <dgm:pt modelId="{6F5D86AC-3955-4F1D-BB7D-A17B61D9A8F9}" type="sibTrans" cxnId="{C94C4822-5AA2-4FD0-A196-B952D06AF9E3}">
      <dgm:prSet/>
      <dgm:spPr/>
      <dgm:t>
        <a:bodyPr/>
        <a:lstStyle/>
        <a:p>
          <a:endParaRPr lang="en-US"/>
        </a:p>
      </dgm:t>
    </dgm:pt>
    <dgm:pt modelId="{7DD04944-F133-4AE2-BA6A-DC3229BEDE6F}">
      <dgm:prSet custT="1"/>
      <dgm:spPr/>
      <dgm:t>
        <a:bodyPr/>
        <a:lstStyle/>
        <a:p>
          <a:pPr rtl="0"/>
          <a:r>
            <a:rPr lang="en-US" sz="1800" b="1" dirty="0">
              <a:solidFill>
                <a:schemeClr val="tx1"/>
              </a:solidFill>
              <a:latin typeface="Calibri"/>
              <a:cs typeface="Calibri"/>
            </a:rPr>
            <a:t>topic proposals for new guides or training materials during the next Call for Topics (in 2023).</a:t>
          </a:r>
          <a:endParaRPr lang="en-US" sz="1800" dirty="0">
            <a:latin typeface="Calibri"/>
            <a:cs typeface="Calibri"/>
          </a:endParaRPr>
        </a:p>
      </dgm:t>
    </dgm:pt>
    <dgm:pt modelId="{DC7104F3-77A9-4640-A303-09C8E1A78AC5}" type="parTrans" cxnId="{662A0947-54AB-478F-AC5F-BF737CE36582}">
      <dgm:prSet/>
      <dgm:spPr/>
      <dgm:t>
        <a:bodyPr/>
        <a:lstStyle/>
        <a:p>
          <a:endParaRPr lang="en-US"/>
        </a:p>
      </dgm:t>
    </dgm:pt>
    <dgm:pt modelId="{997A67FB-936D-42AA-85A3-7E3AD9CECFEE}" type="sibTrans" cxnId="{662A0947-54AB-478F-AC5F-BF737CE36582}">
      <dgm:prSet/>
      <dgm:spPr/>
      <dgm:t>
        <a:bodyPr/>
        <a:lstStyle/>
        <a:p>
          <a:endParaRPr lang="en-US"/>
        </a:p>
      </dgm:t>
    </dgm:pt>
    <dgm:pt modelId="{C2EB552A-F653-476A-83A2-CFEFB6F42312}">
      <dgm:prSet phldr="0"/>
      <dgm:spPr/>
      <dgm:t>
        <a:bodyPr/>
        <a:lstStyle/>
        <a:p>
          <a:pPr rtl="0"/>
          <a:r>
            <a:rPr lang="en-US" b="1" dirty="0">
              <a:solidFill>
                <a:srgbClr val="FF0000"/>
              </a:solidFill>
              <a:effectLst>
                <a:outerShdw blurRad="38100" dist="38100" dir="2700000" algn="tl">
                  <a:srgbClr val="000000">
                    <a:alpha val="43137"/>
                  </a:srgbClr>
                </a:outerShdw>
              </a:effectLst>
              <a:latin typeface="Calibri"/>
              <a:cs typeface="Calibri"/>
            </a:rPr>
            <a:t>Subscribe</a:t>
          </a:r>
        </a:p>
      </dgm:t>
    </dgm:pt>
    <dgm:pt modelId="{A8D6C7C7-8BE1-47AF-9C88-72734CB842DC}" type="parTrans" cxnId="{96538BD4-55FE-462A-B0AF-0AA01BA39D99}">
      <dgm:prSet/>
      <dgm:spPr/>
    </dgm:pt>
    <dgm:pt modelId="{5687161D-9B22-40FF-9EC2-773F658D7172}" type="sibTrans" cxnId="{96538BD4-55FE-462A-B0AF-0AA01BA39D99}">
      <dgm:prSet/>
      <dgm:spPr/>
    </dgm:pt>
    <dgm:pt modelId="{31A7FE47-8886-4DBE-9263-B7A1A59907DC}" type="pres">
      <dgm:prSet presAssocID="{C36A0290-7936-4411-975E-9025B5D19336}" presName="Name0" presStyleCnt="0">
        <dgm:presLayoutVars>
          <dgm:dir/>
          <dgm:animLvl val="lvl"/>
          <dgm:resizeHandles val="exact"/>
        </dgm:presLayoutVars>
      </dgm:prSet>
      <dgm:spPr/>
      <dgm:t>
        <a:bodyPr/>
        <a:lstStyle/>
        <a:p>
          <a:endParaRPr lang="en-US"/>
        </a:p>
      </dgm:t>
    </dgm:pt>
    <dgm:pt modelId="{FB2A5812-DE39-4AF6-9C67-078F30F3A318}" type="pres">
      <dgm:prSet presAssocID="{C2EB552A-F653-476A-83A2-CFEFB6F42312}" presName="linNode" presStyleCnt="0"/>
      <dgm:spPr/>
    </dgm:pt>
    <dgm:pt modelId="{9500C53D-A6AA-48B1-AE23-EEB9FD430204}" type="pres">
      <dgm:prSet presAssocID="{C2EB552A-F653-476A-83A2-CFEFB6F42312}" presName="parentText" presStyleLbl="node1" presStyleIdx="0" presStyleCnt="8">
        <dgm:presLayoutVars>
          <dgm:chMax val="1"/>
          <dgm:bulletEnabled val="1"/>
        </dgm:presLayoutVars>
      </dgm:prSet>
      <dgm:spPr/>
      <dgm:t>
        <a:bodyPr/>
        <a:lstStyle/>
        <a:p>
          <a:endParaRPr lang="en-US"/>
        </a:p>
      </dgm:t>
    </dgm:pt>
    <dgm:pt modelId="{E3B2CC2A-06D3-4E4C-A3EB-900EC47F2873}" type="pres">
      <dgm:prSet presAssocID="{C2EB552A-F653-476A-83A2-CFEFB6F42312}" presName="descendantText" presStyleLbl="alignAccFollowNode1" presStyleIdx="0" presStyleCnt="8">
        <dgm:presLayoutVars>
          <dgm:bulletEnabled val="1"/>
        </dgm:presLayoutVars>
      </dgm:prSet>
      <dgm:spPr/>
      <dgm:t>
        <a:bodyPr/>
        <a:lstStyle/>
        <a:p>
          <a:endParaRPr lang="en-US"/>
        </a:p>
      </dgm:t>
    </dgm:pt>
    <dgm:pt modelId="{F4D9734A-C72B-4623-A588-004841EE8B63}" type="pres">
      <dgm:prSet presAssocID="{5687161D-9B22-40FF-9EC2-773F658D7172}" presName="sp" presStyleCnt="0"/>
      <dgm:spPr/>
    </dgm:pt>
    <dgm:pt modelId="{6A9DCD5E-F96D-4F91-95E7-DAF793BA784C}" type="pres">
      <dgm:prSet presAssocID="{EF25570A-DFC2-4E62-A8B8-9D26B746DB60}" presName="linNode" presStyleCnt="0"/>
      <dgm:spPr/>
    </dgm:pt>
    <dgm:pt modelId="{BDEB3B0D-F38F-480C-8BD1-6F41136591E2}" type="pres">
      <dgm:prSet presAssocID="{EF25570A-DFC2-4E62-A8B8-9D26B746DB60}" presName="parentText" presStyleLbl="node1" presStyleIdx="1" presStyleCnt="8">
        <dgm:presLayoutVars>
          <dgm:chMax val="1"/>
          <dgm:bulletEnabled val="1"/>
        </dgm:presLayoutVars>
      </dgm:prSet>
      <dgm:spPr/>
      <dgm:t>
        <a:bodyPr/>
        <a:lstStyle/>
        <a:p>
          <a:endParaRPr lang="en-US"/>
        </a:p>
      </dgm:t>
    </dgm:pt>
    <dgm:pt modelId="{23FB1BB6-2E19-49C8-9C59-D15DC449D934}" type="pres">
      <dgm:prSet presAssocID="{EF25570A-DFC2-4E62-A8B8-9D26B746DB60}" presName="descendantText" presStyleLbl="alignAccFollowNode1" presStyleIdx="1" presStyleCnt="8">
        <dgm:presLayoutVars>
          <dgm:bulletEnabled val="1"/>
        </dgm:presLayoutVars>
      </dgm:prSet>
      <dgm:spPr/>
      <dgm:t>
        <a:bodyPr/>
        <a:lstStyle/>
        <a:p>
          <a:endParaRPr lang="en-US"/>
        </a:p>
      </dgm:t>
    </dgm:pt>
    <dgm:pt modelId="{8C966649-E6C3-4FBC-AB33-29D0CD3449BA}" type="pres">
      <dgm:prSet presAssocID="{D64AB705-8485-463F-BCA3-0C8D65DF352D}" presName="sp" presStyleCnt="0"/>
      <dgm:spPr/>
    </dgm:pt>
    <dgm:pt modelId="{123F4AA8-8F3D-44ED-963B-E4AFBAC01494}" type="pres">
      <dgm:prSet presAssocID="{4CEAE809-715E-4C7C-BB84-F455F7F58C1D}" presName="linNode" presStyleCnt="0"/>
      <dgm:spPr/>
    </dgm:pt>
    <dgm:pt modelId="{2E2949A0-15BE-483E-ADD9-BB6D97E074B2}" type="pres">
      <dgm:prSet presAssocID="{4CEAE809-715E-4C7C-BB84-F455F7F58C1D}" presName="parentText" presStyleLbl="node1" presStyleIdx="2" presStyleCnt="8">
        <dgm:presLayoutVars>
          <dgm:chMax val="1"/>
          <dgm:bulletEnabled val="1"/>
        </dgm:presLayoutVars>
      </dgm:prSet>
      <dgm:spPr/>
      <dgm:t>
        <a:bodyPr/>
        <a:lstStyle/>
        <a:p>
          <a:endParaRPr lang="en-US"/>
        </a:p>
      </dgm:t>
    </dgm:pt>
    <dgm:pt modelId="{448D52E7-83C6-45CB-A310-27165F07F707}" type="pres">
      <dgm:prSet presAssocID="{4CEAE809-715E-4C7C-BB84-F455F7F58C1D}" presName="descendantText" presStyleLbl="alignAccFollowNode1" presStyleIdx="2" presStyleCnt="8">
        <dgm:presLayoutVars>
          <dgm:bulletEnabled val="1"/>
        </dgm:presLayoutVars>
      </dgm:prSet>
      <dgm:spPr/>
      <dgm:t>
        <a:bodyPr/>
        <a:lstStyle/>
        <a:p>
          <a:endParaRPr lang="en-US"/>
        </a:p>
      </dgm:t>
    </dgm:pt>
    <dgm:pt modelId="{228249E1-20CF-47C3-95E8-D98833B6F3CB}" type="pres">
      <dgm:prSet presAssocID="{F9D4AC1D-5E66-4D48-8A9F-9564F908A093}" presName="sp" presStyleCnt="0"/>
      <dgm:spPr/>
    </dgm:pt>
    <dgm:pt modelId="{188330C2-C145-4C97-A84C-96B3EE786070}" type="pres">
      <dgm:prSet presAssocID="{E4CAC918-2DD7-45B6-AF75-7E34B838EFAE}" presName="linNode" presStyleCnt="0"/>
      <dgm:spPr/>
    </dgm:pt>
    <dgm:pt modelId="{48BAF17E-F96E-4526-9BB8-00ABB05E0D2B}" type="pres">
      <dgm:prSet presAssocID="{E4CAC918-2DD7-45B6-AF75-7E34B838EFAE}" presName="parentText" presStyleLbl="node1" presStyleIdx="3" presStyleCnt="8">
        <dgm:presLayoutVars>
          <dgm:chMax val="1"/>
          <dgm:bulletEnabled val="1"/>
        </dgm:presLayoutVars>
      </dgm:prSet>
      <dgm:spPr/>
      <dgm:t>
        <a:bodyPr/>
        <a:lstStyle/>
        <a:p>
          <a:endParaRPr lang="en-US"/>
        </a:p>
      </dgm:t>
    </dgm:pt>
    <dgm:pt modelId="{F1E3563E-C109-4CBB-B5C8-2066F2488D9F}" type="pres">
      <dgm:prSet presAssocID="{E4CAC918-2DD7-45B6-AF75-7E34B838EFAE}" presName="descendantText" presStyleLbl="alignAccFollowNode1" presStyleIdx="3" presStyleCnt="8">
        <dgm:presLayoutVars>
          <dgm:bulletEnabled val="1"/>
        </dgm:presLayoutVars>
      </dgm:prSet>
      <dgm:spPr/>
      <dgm:t>
        <a:bodyPr/>
        <a:lstStyle/>
        <a:p>
          <a:endParaRPr lang="en-US"/>
        </a:p>
      </dgm:t>
    </dgm:pt>
    <dgm:pt modelId="{532A9982-3CEE-44FE-AED9-71D6A374331F}" type="pres">
      <dgm:prSet presAssocID="{B4761563-6C05-4306-94A4-0BB653537715}" presName="sp" presStyleCnt="0"/>
      <dgm:spPr/>
    </dgm:pt>
    <dgm:pt modelId="{C4CEC972-9D16-474C-B48B-38DF4C18638B}" type="pres">
      <dgm:prSet presAssocID="{CBD1DFD3-3AA7-4C73-835A-8A62FA55014F}" presName="linNode" presStyleCnt="0"/>
      <dgm:spPr/>
    </dgm:pt>
    <dgm:pt modelId="{04ACC39E-2138-406E-B122-DA421D6B4F9A}" type="pres">
      <dgm:prSet presAssocID="{CBD1DFD3-3AA7-4C73-835A-8A62FA55014F}" presName="parentText" presStyleLbl="node1" presStyleIdx="4" presStyleCnt="8">
        <dgm:presLayoutVars>
          <dgm:chMax val="1"/>
          <dgm:bulletEnabled val="1"/>
        </dgm:presLayoutVars>
      </dgm:prSet>
      <dgm:spPr/>
      <dgm:t>
        <a:bodyPr/>
        <a:lstStyle/>
        <a:p>
          <a:endParaRPr lang="en-US"/>
        </a:p>
      </dgm:t>
    </dgm:pt>
    <dgm:pt modelId="{8AC2D835-238E-455D-A9CF-17088F0751AD}" type="pres">
      <dgm:prSet presAssocID="{CBD1DFD3-3AA7-4C73-835A-8A62FA55014F}" presName="descendantText" presStyleLbl="alignAccFollowNode1" presStyleIdx="4" presStyleCnt="8">
        <dgm:presLayoutVars>
          <dgm:bulletEnabled val="1"/>
        </dgm:presLayoutVars>
      </dgm:prSet>
      <dgm:spPr/>
      <dgm:t>
        <a:bodyPr/>
        <a:lstStyle/>
        <a:p>
          <a:endParaRPr lang="en-US"/>
        </a:p>
      </dgm:t>
    </dgm:pt>
    <dgm:pt modelId="{98C5F0FE-CDF7-40F6-8488-94D2395B6FED}" type="pres">
      <dgm:prSet presAssocID="{5DE2DC7B-2C14-49DF-880F-9DECC03A1037}" presName="sp" presStyleCnt="0"/>
      <dgm:spPr/>
    </dgm:pt>
    <dgm:pt modelId="{20505E67-09BB-489C-920E-0F1703F58C05}" type="pres">
      <dgm:prSet presAssocID="{F55D3EE2-0FF1-4209-B50D-8FD5D085EFEC}" presName="linNode" presStyleCnt="0"/>
      <dgm:spPr/>
    </dgm:pt>
    <dgm:pt modelId="{595C726C-F891-472D-826D-F5287D605518}" type="pres">
      <dgm:prSet presAssocID="{F55D3EE2-0FF1-4209-B50D-8FD5D085EFEC}" presName="parentText" presStyleLbl="node1" presStyleIdx="5" presStyleCnt="8">
        <dgm:presLayoutVars>
          <dgm:chMax val="1"/>
          <dgm:bulletEnabled val="1"/>
        </dgm:presLayoutVars>
      </dgm:prSet>
      <dgm:spPr/>
      <dgm:t>
        <a:bodyPr/>
        <a:lstStyle/>
        <a:p>
          <a:endParaRPr lang="en-US"/>
        </a:p>
      </dgm:t>
    </dgm:pt>
    <dgm:pt modelId="{39FBBFC5-08FE-4BEA-9157-A3158B8AFB68}" type="pres">
      <dgm:prSet presAssocID="{F55D3EE2-0FF1-4209-B50D-8FD5D085EFEC}" presName="descendantText" presStyleLbl="alignAccFollowNode1" presStyleIdx="5" presStyleCnt="8">
        <dgm:presLayoutVars>
          <dgm:bulletEnabled val="1"/>
        </dgm:presLayoutVars>
      </dgm:prSet>
      <dgm:spPr/>
      <dgm:t>
        <a:bodyPr/>
        <a:lstStyle/>
        <a:p>
          <a:endParaRPr lang="en-US"/>
        </a:p>
      </dgm:t>
    </dgm:pt>
    <dgm:pt modelId="{8F63995C-0AE5-4C64-B9F0-79A0889897CD}" type="pres">
      <dgm:prSet presAssocID="{52D38050-966F-4877-AA04-C5CD433AE7B6}" presName="sp" presStyleCnt="0"/>
      <dgm:spPr/>
    </dgm:pt>
    <dgm:pt modelId="{C0BD793F-806F-4159-8ABF-CD967ED63D19}" type="pres">
      <dgm:prSet presAssocID="{CF3F34C4-906D-4F31-9146-C5698905B2CC}" presName="linNode" presStyleCnt="0"/>
      <dgm:spPr/>
    </dgm:pt>
    <dgm:pt modelId="{58B9382F-1779-42CF-8566-932F63046602}" type="pres">
      <dgm:prSet presAssocID="{CF3F34C4-906D-4F31-9146-C5698905B2CC}" presName="parentText" presStyleLbl="node1" presStyleIdx="6" presStyleCnt="8">
        <dgm:presLayoutVars>
          <dgm:chMax val="1"/>
          <dgm:bulletEnabled val="1"/>
        </dgm:presLayoutVars>
      </dgm:prSet>
      <dgm:spPr/>
      <dgm:t>
        <a:bodyPr/>
        <a:lstStyle/>
        <a:p>
          <a:endParaRPr lang="en-US"/>
        </a:p>
      </dgm:t>
    </dgm:pt>
    <dgm:pt modelId="{417D222D-4A46-423D-998B-7E526E6BEBB4}" type="pres">
      <dgm:prSet presAssocID="{CF3F34C4-906D-4F31-9146-C5698905B2CC}" presName="descendantText" presStyleLbl="alignAccFollowNode1" presStyleIdx="6" presStyleCnt="8">
        <dgm:presLayoutVars>
          <dgm:bulletEnabled val="1"/>
        </dgm:presLayoutVars>
      </dgm:prSet>
      <dgm:spPr/>
      <dgm:t>
        <a:bodyPr/>
        <a:lstStyle/>
        <a:p>
          <a:endParaRPr lang="en-US"/>
        </a:p>
      </dgm:t>
    </dgm:pt>
    <dgm:pt modelId="{2EC95C87-0675-4B6C-8693-E483E0753894}" type="pres">
      <dgm:prSet presAssocID="{0023DF47-A292-4E83-9ABB-280ADB037C20}" presName="sp" presStyleCnt="0"/>
      <dgm:spPr/>
    </dgm:pt>
    <dgm:pt modelId="{A7DAADC5-72C3-4BB8-87FF-C982FA9AD7BC}" type="pres">
      <dgm:prSet presAssocID="{787AB14E-149D-4414-9ECF-E6C8376E4AE9}" presName="linNode" presStyleCnt="0"/>
      <dgm:spPr/>
    </dgm:pt>
    <dgm:pt modelId="{569C6BBA-F744-405A-904F-398D83BA1A8A}" type="pres">
      <dgm:prSet presAssocID="{787AB14E-149D-4414-9ECF-E6C8376E4AE9}" presName="parentText" presStyleLbl="node1" presStyleIdx="7" presStyleCnt="8">
        <dgm:presLayoutVars>
          <dgm:chMax val="1"/>
          <dgm:bulletEnabled val="1"/>
        </dgm:presLayoutVars>
      </dgm:prSet>
      <dgm:spPr/>
      <dgm:t>
        <a:bodyPr/>
        <a:lstStyle/>
        <a:p>
          <a:endParaRPr lang="en-US"/>
        </a:p>
      </dgm:t>
    </dgm:pt>
    <dgm:pt modelId="{B7DFC66F-95CB-4AD4-9A27-3BAB9A2801CA}" type="pres">
      <dgm:prSet presAssocID="{787AB14E-149D-4414-9ECF-E6C8376E4AE9}" presName="descendantText" presStyleLbl="alignAccFollowNode1" presStyleIdx="7" presStyleCnt="8">
        <dgm:presLayoutVars>
          <dgm:bulletEnabled val="1"/>
        </dgm:presLayoutVars>
      </dgm:prSet>
      <dgm:spPr/>
      <dgm:t>
        <a:bodyPr/>
        <a:lstStyle/>
        <a:p>
          <a:endParaRPr lang="en-US"/>
        </a:p>
      </dgm:t>
    </dgm:pt>
  </dgm:ptLst>
  <dgm:cxnLst>
    <dgm:cxn modelId="{1E73E581-2956-49AE-864F-8B18D26A8733}" srcId="{C36A0290-7936-4411-975E-9025B5D19336}" destId="{787AB14E-149D-4414-9ECF-E6C8376E4AE9}" srcOrd="7" destOrd="0" parTransId="{C4F528FB-9804-4BB6-963C-8E0461EBA4AA}" sibTransId="{4E782073-531B-4D44-B2FC-BCDFF5EF228E}"/>
    <dgm:cxn modelId="{33D53CCA-277B-42DE-B996-A4D8B4E2D930}" type="presOf" srcId="{3BBCEB61-23DF-4EBB-AF5F-B360E05D9A16}" destId="{39FBBFC5-08FE-4BEA-9157-A3158B8AFB68}" srcOrd="0" destOrd="0" presId="urn:microsoft.com/office/officeart/2005/8/layout/vList5"/>
    <dgm:cxn modelId="{77EF9D19-BA3B-45D7-A5C8-20E7534F394A}" type="presOf" srcId="{CF3F34C4-906D-4F31-9146-C5698905B2CC}" destId="{58B9382F-1779-42CF-8566-932F63046602}" srcOrd="0" destOrd="0" presId="urn:microsoft.com/office/officeart/2005/8/layout/vList5"/>
    <dgm:cxn modelId="{46C3B12C-6F8B-4480-AF85-F082AE033CA2}" srcId="{C36A0290-7936-4411-975E-9025B5D19336}" destId="{4CEAE809-715E-4C7C-BB84-F455F7F58C1D}" srcOrd="2" destOrd="0" parTransId="{533800D1-09F6-496F-8F3A-DA5529FC669C}" sibTransId="{F9D4AC1D-5E66-4D48-8A9F-9564F908A093}"/>
    <dgm:cxn modelId="{2F654442-51D8-47A9-B4B1-2F3FDA45C3A4}" type="presOf" srcId="{CBD1DFD3-3AA7-4C73-835A-8A62FA55014F}" destId="{04ACC39E-2138-406E-B122-DA421D6B4F9A}" srcOrd="0" destOrd="0" presId="urn:microsoft.com/office/officeart/2005/8/layout/vList5"/>
    <dgm:cxn modelId="{A6CB6954-AD42-4381-AE2B-7B57B64B9ED2}" type="presOf" srcId="{C36A0290-7936-4411-975E-9025B5D19336}" destId="{31A7FE47-8886-4DBE-9263-B7A1A59907DC}" srcOrd="0" destOrd="0" presId="urn:microsoft.com/office/officeart/2005/8/layout/vList5"/>
    <dgm:cxn modelId="{20353817-D18C-4E1F-A24A-1F4C78AF59B9}" type="presOf" srcId="{2AB50AAF-7D43-4393-B3C1-67B3DF9F445D}" destId="{417D222D-4A46-423D-998B-7E526E6BEBB4}" srcOrd="0" destOrd="0" presId="urn:microsoft.com/office/officeart/2005/8/layout/vList5"/>
    <dgm:cxn modelId="{662A0947-54AB-478F-AC5F-BF737CE36582}" srcId="{787AB14E-149D-4414-9ECF-E6C8376E4AE9}" destId="{7DD04944-F133-4AE2-BA6A-DC3229BEDE6F}" srcOrd="0" destOrd="0" parTransId="{DC7104F3-77A9-4640-A303-09C8E1A78AC5}" sibTransId="{997A67FB-936D-42AA-85A3-7E3AD9CECFEE}"/>
    <dgm:cxn modelId="{C94C4822-5AA2-4FD0-A196-B952D06AF9E3}" srcId="{CF3F34C4-906D-4F31-9146-C5698905B2CC}" destId="{2AB50AAF-7D43-4393-B3C1-67B3DF9F445D}" srcOrd="0" destOrd="0" parTransId="{93C05896-F67A-4DB9-B3C0-6F91500E3329}" sibTransId="{6F5D86AC-3955-4F1D-BB7D-A17B61D9A8F9}"/>
    <dgm:cxn modelId="{53D9A047-F713-4113-9DC3-4C19AE227E85}" type="presOf" srcId="{E4CAC918-2DD7-45B6-AF75-7E34B838EFAE}" destId="{48BAF17E-F96E-4526-9BB8-00ABB05E0D2B}" srcOrd="0" destOrd="0" presId="urn:microsoft.com/office/officeart/2005/8/layout/vList5"/>
    <dgm:cxn modelId="{3AD150E7-759C-438F-9BC5-766B64F47EE3}" srcId="{CBD1DFD3-3AA7-4C73-835A-8A62FA55014F}" destId="{3048D54E-DD99-4021-A9A1-1A54A49C198F}" srcOrd="0" destOrd="0" parTransId="{D5015C51-1FDB-4E92-9DD0-2454EF11105A}" sibTransId="{CA93608D-E20B-4BB3-984B-86D828CBC438}"/>
    <dgm:cxn modelId="{64135468-5818-44B9-A722-565FDE23A4FF}" type="presOf" srcId="{3048D54E-DD99-4021-A9A1-1A54A49C198F}" destId="{8AC2D835-238E-455D-A9CF-17088F0751AD}" srcOrd="0" destOrd="0" presId="urn:microsoft.com/office/officeart/2005/8/layout/vList5"/>
    <dgm:cxn modelId="{5FA82283-F705-43A8-B409-E14B0D1047FC}" type="presOf" srcId="{708B732D-4847-48E4-9205-60365B6B5D5E}" destId="{23FB1BB6-2E19-49C8-9C59-D15DC449D934}" srcOrd="0" destOrd="0" presId="urn:microsoft.com/office/officeart/2005/8/layout/vList5"/>
    <dgm:cxn modelId="{E69D2216-A1E1-44AC-8733-BF49D19D83BE}" type="presOf" srcId="{787AB14E-149D-4414-9ECF-E6C8376E4AE9}" destId="{569C6BBA-F744-405A-904F-398D83BA1A8A}" srcOrd="0" destOrd="0" presId="urn:microsoft.com/office/officeart/2005/8/layout/vList5"/>
    <dgm:cxn modelId="{275AA2E3-480C-405E-AADB-977F392D9E62}" type="presOf" srcId="{EF25570A-DFC2-4E62-A8B8-9D26B746DB60}" destId="{BDEB3B0D-F38F-480C-8BD1-6F41136591E2}" srcOrd="0" destOrd="0" presId="urn:microsoft.com/office/officeart/2005/8/layout/vList5"/>
    <dgm:cxn modelId="{9AC71CB2-B476-434D-BC36-6B89D1273C9C}" type="presOf" srcId="{7DD04944-F133-4AE2-BA6A-DC3229BEDE6F}" destId="{B7DFC66F-95CB-4AD4-9A27-3BAB9A2801CA}" srcOrd="0" destOrd="0" presId="urn:microsoft.com/office/officeart/2005/8/layout/vList5"/>
    <dgm:cxn modelId="{32189A43-8F5F-4CFB-918D-017067028357}" srcId="{C36A0290-7936-4411-975E-9025B5D19336}" destId="{CF3F34C4-906D-4F31-9146-C5698905B2CC}" srcOrd="6" destOrd="0" parTransId="{A0E70E88-4B07-450D-A9A2-DF56151C9EDD}" sibTransId="{0023DF47-A292-4E83-9ABB-280ADB037C20}"/>
    <dgm:cxn modelId="{96538BD4-55FE-462A-B0AF-0AA01BA39D99}" srcId="{C36A0290-7936-4411-975E-9025B5D19336}" destId="{C2EB552A-F653-476A-83A2-CFEFB6F42312}" srcOrd="0" destOrd="0" parTransId="{A8D6C7C7-8BE1-47AF-9C88-72734CB842DC}" sibTransId="{5687161D-9B22-40FF-9EC2-773F658D7172}"/>
    <dgm:cxn modelId="{5B647862-8A3B-4AE4-8ADC-BA3E0B29CE9E}" type="presOf" srcId="{78C25CF2-694C-4746-B08C-C164694DFB21}" destId="{F1E3563E-C109-4CBB-B5C8-2066F2488D9F}" srcOrd="0" destOrd="0" presId="urn:microsoft.com/office/officeart/2005/8/layout/vList5"/>
    <dgm:cxn modelId="{DE0FA88C-47A3-4827-89A4-BD4B0C18C2F9}" srcId="{E4CAC918-2DD7-45B6-AF75-7E34B838EFAE}" destId="{78C25CF2-694C-4746-B08C-C164694DFB21}" srcOrd="0" destOrd="0" parTransId="{2D6753D3-196C-490F-9430-837413470ACA}" sibTransId="{87A20902-2112-48D5-B739-CBD23D8AEBE8}"/>
    <dgm:cxn modelId="{354DEE2B-DB80-49C5-838B-BBC916C37DD1}" srcId="{C2EB552A-F653-476A-83A2-CFEFB6F42312}" destId="{F4232FB2-5D85-4222-A21E-50E865BD560B}" srcOrd="0" destOrd="0" parTransId="{36A9DDE8-A343-49F1-BCE6-099CB35EE147}" sibTransId="{FA14CD5C-2E38-47C9-B2BC-8B3AC204F169}"/>
    <dgm:cxn modelId="{FFE40118-B492-48FC-94FA-3C916FFC7673}" srcId="{C36A0290-7936-4411-975E-9025B5D19336}" destId="{CBD1DFD3-3AA7-4C73-835A-8A62FA55014F}" srcOrd="4" destOrd="0" parTransId="{0CD2FD26-2B0E-4A15-B012-1CB1E43557FB}" sibTransId="{5DE2DC7B-2C14-49DF-880F-9DECC03A1037}"/>
    <dgm:cxn modelId="{054037B6-2DC9-4559-9539-B2ED0EB0BE5B}" srcId="{F55D3EE2-0FF1-4209-B50D-8FD5D085EFEC}" destId="{3BBCEB61-23DF-4EBB-AF5F-B360E05D9A16}" srcOrd="0" destOrd="0" parTransId="{1B357FA2-1517-424F-A5F1-2AEA703030A8}" sibTransId="{1BDBE20A-9B20-4711-AE07-21B7F8960614}"/>
    <dgm:cxn modelId="{3ED6D29B-EF7F-4CCC-A57D-117ECBFF38B0}" type="presOf" srcId="{F55D3EE2-0FF1-4209-B50D-8FD5D085EFEC}" destId="{595C726C-F891-472D-826D-F5287D605518}" srcOrd="0" destOrd="0" presId="urn:microsoft.com/office/officeart/2005/8/layout/vList5"/>
    <dgm:cxn modelId="{91E48453-78ED-49D7-9E00-044F283765E0}" type="presOf" srcId="{C2EB552A-F653-476A-83A2-CFEFB6F42312}" destId="{9500C53D-A6AA-48B1-AE23-EEB9FD430204}" srcOrd="0" destOrd="0" presId="urn:microsoft.com/office/officeart/2005/8/layout/vList5"/>
    <dgm:cxn modelId="{2BDF99C2-375F-4519-882C-C6BD029D9BF7}" type="presOf" srcId="{D7B1BF7B-09C7-4417-BEEA-4079044D9DE1}" destId="{448D52E7-83C6-45CB-A310-27165F07F707}" srcOrd="0" destOrd="0" presId="urn:microsoft.com/office/officeart/2005/8/layout/vList5"/>
    <dgm:cxn modelId="{495A4585-5253-4CFA-B947-80BADDED32E0}" srcId="{EF25570A-DFC2-4E62-A8B8-9D26B746DB60}" destId="{708B732D-4847-48E4-9205-60365B6B5D5E}" srcOrd="0" destOrd="0" parTransId="{37746A55-3662-4670-BF04-1E585160EA0E}" sibTransId="{77041816-6914-4BC9-801B-B6AC22A59DF6}"/>
    <dgm:cxn modelId="{A6F56E41-515F-461F-B0A0-AF013BA50B68}" srcId="{4CEAE809-715E-4C7C-BB84-F455F7F58C1D}" destId="{D7B1BF7B-09C7-4417-BEEA-4079044D9DE1}" srcOrd="0" destOrd="0" parTransId="{17DB76A0-90F0-4736-98A3-ED7C352B96AD}" sibTransId="{5A157156-8032-4907-A105-6E6730E1CE08}"/>
    <dgm:cxn modelId="{991654CF-AC14-4821-A523-ECCF333197AE}" srcId="{C36A0290-7936-4411-975E-9025B5D19336}" destId="{EF25570A-DFC2-4E62-A8B8-9D26B746DB60}" srcOrd="1" destOrd="0" parTransId="{36A34FDB-36BA-4CBF-96DD-F946C7490368}" sibTransId="{D64AB705-8485-463F-BCA3-0C8D65DF352D}"/>
    <dgm:cxn modelId="{39C7FE03-7D07-432C-A64B-8B1A9B220B54}" type="presOf" srcId="{F4232FB2-5D85-4222-A21E-50E865BD560B}" destId="{E3B2CC2A-06D3-4E4C-A3EB-900EC47F2873}" srcOrd="0" destOrd="0" presId="urn:microsoft.com/office/officeart/2005/8/layout/vList5"/>
    <dgm:cxn modelId="{5BEC583E-8AD0-4FFD-B184-9F711A1CE66F}" type="presOf" srcId="{4CEAE809-715E-4C7C-BB84-F455F7F58C1D}" destId="{2E2949A0-15BE-483E-ADD9-BB6D97E074B2}" srcOrd="0" destOrd="0" presId="urn:microsoft.com/office/officeart/2005/8/layout/vList5"/>
    <dgm:cxn modelId="{746D8865-5C47-4E88-9924-CB03B8A4D3F6}" srcId="{C36A0290-7936-4411-975E-9025B5D19336}" destId="{E4CAC918-2DD7-45B6-AF75-7E34B838EFAE}" srcOrd="3" destOrd="0" parTransId="{DA071591-B7FB-4AF0-A675-DEB4E967E3AB}" sibTransId="{B4761563-6C05-4306-94A4-0BB653537715}"/>
    <dgm:cxn modelId="{71D1BDFA-451C-488D-B0BB-DA7517D7A95B}" srcId="{C36A0290-7936-4411-975E-9025B5D19336}" destId="{F55D3EE2-0FF1-4209-B50D-8FD5D085EFEC}" srcOrd="5" destOrd="0" parTransId="{D0ACA4E4-9D59-4E3D-B231-3BB3311B72A1}" sibTransId="{52D38050-966F-4877-AA04-C5CD433AE7B6}"/>
    <dgm:cxn modelId="{BDDB4218-3EF2-40F9-A7DB-37079A6FD263}" type="presParOf" srcId="{31A7FE47-8886-4DBE-9263-B7A1A59907DC}" destId="{FB2A5812-DE39-4AF6-9C67-078F30F3A318}" srcOrd="0" destOrd="0" presId="urn:microsoft.com/office/officeart/2005/8/layout/vList5"/>
    <dgm:cxn modelId="{68189464-A4BD-4164-8E67-433E12988BC2}" type="presParOf" srcId="{FB2A5812-DE39-4AF6-9C67-078F30F3A318}" destId="{9500C53D-A6AA-48B1-AE23-EEB9FD430204}" srcOrd="0" destOrd="0" presId="urn:microsoft.com/office/officeart/2005/8/layout/vList5"/>
    <dgm:cxn modelId="{ECB6EDDC-C286-48B5-B2FB-22768BDDE626}" type="presParOf" srcId="{FB2A5812-DE39-4AF6-9C67-078F30F3A318}" destId="{E3B2CC2A-06D3-4E4C-A3EB-900EC47F2873}" srcOrd="1" destOrd="0" presId="urn:microsoft.com/office/officeart/2005/8/layout/vList5"/>
    <dgm:cxn modelId="{181657F5-B30D-426D-986B-BEB1B5586803}" type="presParOf" srcId="{31A7FE47-8886-4DBE-9263-B7A1A59907DC}" destId="{F4D9734A-C72B-4623-A588-004841EE8B63}" srcOrd="1" destOrd="0" presId="urn:microsoft.com/office/officeart/2005/8/layout/vList5"/>
    <dgm:cxn modelId="{0FC46D9E-9A0E-45F2-AA89-87B4E88262B9}" type="presParOf" srcId="{31A7FE47-8886-4DBE-9263-B7A1A59907DC}" destId="{6A9DCD5E-F96D-4F91-95E7-DAF793BA784C}" srcOrd="2" destOrd="0" presId="urn:microsoft.com/office/officeart/2005/8/layout/vList5"/>
    <dgm:cxn modelId="{A50965F5-E969-4F9E-AA1E-98E9E5B2E4DE}" type="presParOf" srcId="{6A9DCD5E-F96D-4F91-95E7-DAF793BA784C}" destId="{BDEB3B0D-F38F-480C-8BD1-6F41136591E2}" srcOrd="0" destOrd="0" presId="urn:microsoft.com/office/officeart/2005/8/layout/vList5"/>
    <dgm:cxn modelId="{8DCB1E5F-40D7-4CE7-891E-39B40ADEABCC}" type="presParOf" srcId="{6A9DCD5E-F96D-4F91-95E7-DAF793BA784C}" destId="{23FB1BB6-2E19-49C8-9C59-D15DC449D934}" srcOrd="1" destOrd="0" presId="urn:microsoft.com/office/officeart/2005/8/layout/vList5"/>
    <dgm:cxn modelId="{8BC7C120-61B1-4DAF-BAA3-54B0EB59A5EE}" type="presParOf" srcId="{31A7FE47-8886-4DBE-9263-B7A1A59907DC}" destId="{8C966649-E6C3-4FBC-AB33-29D0CD3449BA}" srcOrd="3" destOrd="0" presId="urn:microsoft.com/office/officeart/2005/8/layout/vList5"/>
    <dgm:cxn modelId="{4A2CDC50-3A9A-4BF7-9604-0726EB1414F7}" type="presParOf" srcId="{31A7FE47-8886-4DBE-9263-B7A1A59907DC}" destId="{123F4AA8-8F3D-44ED-963B-E4AFBAC01494}" srcOrd="4" destOrd="0" presId="urn:microsoft.com/office/officeart/2005/8/layout/vList5"/>
    <dgm:cxn modelId="{0B477858-ED8B-42CC-810B-8836F8C50560}" type="presParOf" srcId="{123F4AA8-8F3D-44ED-963B-E4AFBAC01494}" destId="{2E2949A0-15BE-483E-ADD9-BB6D97E074B2}" srcOrd="0" destOrd="0" presId="urn:microsoft.com/office/officeart/2005/8/layout/vList5"/>
    <dgm:cxn modelId="{217F6DD6-27B8-4DB6-B2D7-C7E9B5E0299A}" type="presParOf" srcId="{123F4AA8-8F3D-44ED-963B-E4AFBAC01494}" destId="{448D52E7-83C6-45CB-A310-27165F07F707}" srcOrd="1" destOrd="0" presId="urn:microsoft.com/office/officeart/2005/8/layout/vList5"/>
    <dgm:cxn modelId="{177F1C22-8A23-4EE3-AD2C-6DD3099BC404}" type="presParOf" srcId="{31A7FE47-8886-4DBE-9263-B7A1A59907DC}" destId="{228249E1-20CF-47C3-95E8-D98833B6F3CB}" srcOrd="5" destOrd="0" presId="urn:microsoft.com/office/officeart/2005/8/layout/vList5"/>
    <dgm:cxn modelId="{DE2C8E72-D9F2-4193-8D9B-891CEE9630B4}" type="presParOf" srcId="{31A7FE47-8886-4DBE-9263-B7A1A59907DC}" destId="{188330C2-C145-4C97-A84C-96B3EE786070}" srcOrd="6" destOrd="0" presId="urn:microsoft.com/office/officeart/2005/8/layout/vList5"/>
    <dgm:cxn modelId="{9CA71D9C-3F54-42FD-9B74-DE7511F75F68}" type="presParOf" srcId="{188330C2-C145-4C97-A84C-96B3EE786070}" destId="{48BAF17E-F96E-4526-9BB8-00ABB05E0D2B}" srcOrd="0" destOrd="0" presId="urn:microsoft.com/office/officeart/2005/8/layout/vList5"/>
    <dgm:cxn modelId="{AA3F5840-E2EB-43ED-9AD0-13487A371603}" type="presParOf" srcId="{188330C2-C145-4C97-A84C-96B3EE786070}" destId="{F1E3563E-C109-4CBB-B5C8-2066F2488D9F}" srcOrd="1" destOrd="0" presId="urn:microsoft.com/office/officeart/2005/8/layout/vList5"/>
    <dgm:cxn modelId="{3B7564A5-04A2-4AB5-9641-6944EF39C1DF}" type="presParOf" srcId="{31A7FE47-8886-4DBE-9263-B7A1A59907DC}" destId="{532A9982-3CEE-44FE-AED9-71D6A374331F}" srcOrd="7" destOrd="0" presId="urn:microsoft.com/office/officeart/2005/8/layout/vList5"/>
    <dgm:cxn modelId="{E36CF509-89DB-4B75-9764-A4B69A75BF22}" type="presParOf" srcId="{31A7FE47-8886-4DBE-9263-B7A1A59907DC}" destId="{C4CEC972-9D16-474C-B48B-38DF4C18638B}" srcOrd="8" destOrd="0" presId="urn:microsoft.com/office/officeart/2005/8/layout/vList5"/>
    <dgm:cxn modelId="{14C6DD76-9B88-44CB-A8CD-2955D753E7B4}" type="presParOf" srcId="{C4CEC972-9D16-474C-B48B-38DF4C18638B}" destId="{04ACC39E-2138-406E-B122-DA421D6B4F9A}" srcOrd="0" destOrd="0" presId="urn:microsoft.com/office/officeart/2005/8/layout/vList5"/>
    <dgm:cxn modelId="{D814DF61-C2F9-45D1-AB5E-4CAE035D5E33}" type="presParOf" srcId="{C4CEC972-9D16-474C-B48B-38DF4C18638B}" destId="{8AC2D835-238E-455D-A9CF-17088F0751AD}" srcOrd="1" destOrd="0" presId="urn:microsoft.com/office/officeart/2005/8/layout/vList5"/>
    <dgm:cxn modelId="{2C84F6BB-99CB-441B-BB2F-CB3C1DA6BF3B}" type="presParOf" srcId="{31A7FE47-8886-4DBE-9263-B7A1A59907DC}" destId="{98C5F0FE-CDF7-40F6-8488-94D2395B6FED}" srcOrd="9" destOrd="0" presId="urn:microsoft.com/office/officeart/2005/8/layout/vList5"/>
    <dgm:cxn modelId="{4C0A4C32-76EE-451D-ACF1-3DBCF0287E86}" type="presParOf" srcId="{31A7FE47-8886-4DBE-9263-B7A1A59907DC}" destId="{20505E67-09BB-489C-920E-0F1703F58C05}" srcOrd="10" destOrd="0" presId="urn:microsoft.com/office/officeart/2005/8/layout/vList5"/>
    <dgm:cxn modelId="{7AFB1954-95D4-4FEF-BF6C-E7C9CE317857}" type="presParOf" srcId="{20505E67-09BB-489C-920E-0F1703F58C05}" destId="{595C726C-F891-472D-826D-F5287D605518}" srcOrd="0" destOrd="0" presId="urn:microsoft.com/office/officeart/2005/8/layout/vList5"/>
    <dgm:cxn modelId="{07154E6F-265E-42A5-81A0-DC69EC39C331}" type="presParOf" srcId="{20505E67-09BB-489C-920E-0F1703F58C05}" destId="{39FBBFC5-08FE-4BEA-9157-A3158B8AFB68}" srcOrd="1" destOrd="0" presId="urn:microsoft.com/office/officeart/2005/8/layout/vList5"/>
    <dgm:cxn modelId="{402C88AA-13DC-4A3F-ABF0-BC000BA53F75}" type="presParOf" srcId="{31A7FE47-8886-4DBE-9263-B7A1A59907DC}" destId="{8F63995C-0AE5-4C64-B9F0-79A0889897CD}" srcOrd="11" destOrd="0" presId="urn:microsoft.com/office/officeart/2005/8/layout/vList5"/>
    <dgm:cxn modelId="{684D8D79-1F9C-432D-B66F-6D11A51E5C86}" type="presParOf" srcId="{31A7FE47-8886-4DBE-9263-B7A1A59907DC}" destId="{C0BD793F-806F-4159-8ABF-CD967ED63D19}" srcOrd="12" destOrd="0" presId="urn:microsoft.com/office/officeart/2005/8/layout/vList5"/>
    <dgm:cxn modelId="{1A1FD2E4-0EF8-4089-8EE0-B4AA59BA26B2}" type="presParOf" srcId="{C0BD793F-806F-4159-8ABF-CD967ED63D19}" destId="{58B9382F-1779-42CF-8566-932F63046602}" srcOrd="0" destOrd="0" presId="urn:microsoft.com/office/officeart/2005/8/layout/vList5"/>
    <dgm:cxn modelId="{DBF26EFD-9287-4EC4-B8D2-A304E237F61C}" type="presParOf" srcId="{C0BD793F-806F-4159-8ABF-CD967ED63D19}" destId="{417D222D-4A46-423D-998B-7E526E6BEBB4}" srcOrd="1" destOrd="0" presId="urn:microsoft.com/office/officeart/2005/8/layout/vList5"/>
    <dgm:cxn modelId="{9DC8BEF8-8AD7-48B0-AA97-D15D168D9CC0}" type="presParOf" srcId="{31A7FE47-8886-4DBE-9263-B7A1A59907DC}" destId="{2EC95C87-0675-4B6C-8693-E483E0753894}" srcOrd="13" destOrd="0" presId="urn:microsoft.com/office/officeart/2005/8/layout/vList5"/>
    <dgm:cxn modelId="{AAEC117A-E5DE-4D4B-A6F6-A3A954611964}" type="presParOf" srcId="{31A7FE47-8886-4DBE-9263-B7A1A59907DC}" destId="{A7DAADC5-72C3-4BB8-87FF-C982FA9AD7BC}" srcOrd="14" destOrd="0" presId="urn:microsoft.com/office/officeart/2005/8/layout/vList5"/>
    <dgm:cxn modelId="{CB8D10CF-899A-4558-AD43-B013CFA4E5A4}" type="presParOf" srcId="{A7DAADC5-72C3-4BB8-87FF-C982FA9AD7BC}" destId="{569C6BBA-F744-405A-904F-398D83BA1A8A}" srcOrd="0" destOrd="0" presId="urn:microsoft.com/office/officeart/2005/8/layout/vList5"/>
    <dgm:cxn modelId="{5D62EDEB-77D9-4873-AC1F-5BF5C0955F7C}" type="presParOf" srcId="{A7DAADC5-72C3-4BB8-87FF-C982FA9AD7BC}" destId="{B7DFC66F-95CB-4AD4-9A27-3BAB9A2801CA}" srcOrd="1" destOrd="0" presId="urn:microsoft.com/office/officeart/2005/8/layout/vList5"/>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3621C93-7B4C-431B-B2D2-BDE19B0BE837}">
      <dsp:nvSpPr>
        <dsp:cNvPr id="0" name=""/>
        <dsp:cNvSpPr/>
      </dsp:nvSpPr>
      <dsp:spPr>
        <a:xfrm>
          <a:off x="-5741729" y="-878842"/>
          <a:ext cx="6835837" cy="6835837"/>
        </a:xfrm>
        <a:prstGeom prst="blockArc">
          <a:avLst>
            <a:gd name="adj1" fmla="val 18900000"/>
            <a:gd name="adj2" fmla="val 2700000"/>
            <a:gd name="adj3" fmla="val 316"/>
          </a:avLst>
        </a:prstGeom>
        <a:noFill/>
        <a:ln w="12700" cap="flat" cmpd="sng" algn="ctr">
          <a:solidFill>
            <a:schemeClr val="accent4">
              <a:tint val="9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51946BDC-1C5B-454E-91B0-AC25CAB64780}">
      <dsp:nvSpPr>
        <dsp:cNvPr id="0" name=""/>
        <dsp:cNvSpPr/>
      </dsp:nvSpPr>
      <dsp:spPr>
        <a:xfrm>
          <a:off x="478252" y="317282"/>
          <a:ext cx="10499543" cy="634972"/>
        </a:xfrm>
        <a:prstGeom prst="rect">
          <a:avLst/>
        </a:prstGeom>
        <a:gradFill rotWithShape="0">
          <a:gsLst>
            <a:gs pos="0">
              <a:schemeClr val="accent4">
                <a:alpha val="90000"/>
                <a:hueOff val="0"/>
                <a:satOff val="0"/>
                <a:lumOff val="0"/>
                <a:alphaOff val="0"/>
                <a:satMod val="103000"/>
                <a:lumMod val="102000"/>
                <a:tint val="94000"/>
              </a:schemeClr>
            </a:gs>
            <a:gs pos="50000">
              <a:schemeClr val="accent4">
                <a:alpha val="90000"/>
                <a:hueOff val="0"/>
                <a:satOff val="0"/>
                <a:lumOff val="0"/>
                <a:alphaOff val="0"/>
                <a:satMod val="110000"/>
                <a:lumMod val="100000"/>
                <a:shade val="100000"/>
              </a:schemeClr>
            </a:gs>
            <a:gs pos="100000">
              <a:schemeClr val="accent4">
                <a:alpha val="90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504009" tIns="40640" rIns="40640" bIns="40640" numCol="1" spcCol="1270" anchor="ctr" anchorCtr="0">
          <a:noAutofit/>
        </a:bodyPr>
        <a:lstStyle/>
        <a:p>
          <a:pPr lvl="0" algn="l" defTabSz="711200" rtl="0">
            <a:lnSpc>
              <a:spcPct val="90000"/>
            </a:lnSpc>
            <a:spcBef>
              <a:spcPct val="0"/>
            </a:spcBef>
            <a:spcAft>
              <a:spcPct val="35000"/>
            </a:spcAft>
          </a:pPr>
          <a:r>
            <a:rPr lang="en-US" sz="1600" kern="1200" dirty="0"/>
            <a:t>Following the adoption of the New IC TOR and ROP the term of the IC members will </a:t>
          </a:r>
          <a:r>
            <a:rPr lang="en-US" sz="1600" b="1" kern="1200" dirty="0">
              <a:solidFill>
                <a:srgbClr val="FFFF00"/>
              </a:solidFill>
              <a:effectLst>
                <a:outerShdw blurRad="38100" dist="38100" dir="2700000" algn="tl">
                  <a:srgbClr val="000000">
                    <a:alpha val="43137"/>
                  </a:srgbClr>
                </a:outerShdw>
              </a:effectLst>
            </a:rPr>
            <a:t>start and end after the May IC meeting every three years</a:t>
          </a:r>
          <a:r>
            <a:rPr lang="en-US" sz="1600" kern="1200" dirty="0">
              <a:solidFill>
                <a:srgbClr val="FFFF00"/>
              </a:solidFill>
            </a:rPr>
            <a:t>.</a:t>
          </a:r>
        </a:p>
      </dsp:txBody>
      <dsp:txXfrm>
        <a:off x="478252" y="317282"/>
        <a:ext cx="10499543" cy="634972"/>
      </dsp:txXfrm>
    </dsp:sp>
    <dsp:sp modelId="{63CBB7B5-5827-4B3C-8C86-0887D1A97432}">
      <dsp:nvSpPr>
        <dsp:cNvPr id="0" name=""/>
        <dsp:cNvSpPr/>
      </dsp:nvSpPr>
      <dsp:spPr>
        <a:xfrm>
          <a:off x="81394" y="237911"/>
          <a:ext cx="793715" cy="793715"/>
        </a:xfrm>
        <a:prstGeom prst="ellipse">
          <a:avLst/>
        </a:prstGeom>
        <a:solidFill>
          <a:schemeClr val="lt1">
            <a:hueOff val="0"/>
            <a:satOff val="0"/>
            <a:lumOff val="0"/>
            <a:alphaOff val="0"/>
          </a:schemeClr>
        </a:solidFill>
        <a:ln w="6350" cap="flat" cmpd="sng" algn="ctr">
          <a:solidFill>
            <a:schemeClr val="accent4">
              <a:alpha val="90000"/>
              <a:hueOff val="0"/>
              <a:satOff val="0"/>
              <a:lumOff val="0"/>
              <a:alphaOff val="0"/>
            </a:schemeClr>
          </a:solidFill>
          <a:prstDash val="solid"/>
          <a:miter lim="800000"/>
        </a:ln>
        <a:effectLst/>
      </dsp:spPr>
      <dsp:style>
        <a:lnRef idx="1">
          <a:scrgbClr r="0" g="0" b="0"/>
        </a:lnRef>
        <a:fillRef idx="1">
          <a:scrgbClr r="0" g="0" b="0"/>
        </a:fillRef>
        <a:effectRef idx="2">
          <a:scrgbClr r="0" g="0" b="0"/>
        </a:effectRef>
        <a:fontRef idx="minor"/>
      </dsp:style>
    </dsp:sp>
    <dsp:sp modelId="{BEEA79F6-B582-41A9-89C4-3E789CECB59E}">
      <dsp:nvSpPr>
        <dsp:cNvPr id="0" name=""/>
        <dsp:cNvSpPr/>
      </dsp:nvSpPr>
      <dsp:spPr>
        <a:xfrm>
          <a:off x="933254" y="1269436"/>
          <a:ext cx="10044541" cy="634972"/>
        </a:xfrm>
        <a:prstGeom prst="rect">
          <a:avLst/>
        </a:prstGeom>
        <a:gradFill rotWithShape="0">
          <a:gsLst>
            <a:gs pos="0">
              <a:schemeClr val="accent4">
                <a:alpha val="90000"/>
                <a:hueOff val="0"/>
                <a:satOff val="0"/>
                <a:lumOff val="0"/>
                <a:alphaOff val="-10000"/>
                <a:satMod val="103000"/>
                <a:lumMod val="102000"/>
                <a:tint val="94000"/>
              </a:schemeClr>
            </a:gs>
            <a:gs pos="50000">
              <a:schemeClr val="accent4">
                <a:alpha val="90000"/>
                <a:hueOff val="0"/>
                <a:satOff val="0"/>
                <a:lumOff val="0"/>
                <a:alphaOff val="-10000"/>
                <a:satMod val="110000"/>
                <a:lumMod val="100000"/>
                <a:shade val="100000"/>
              </a:schemeClr>
            </a:gs>
            <a:gs pos="100000">
              <a:schemeClr val="accent4">
                <a:alpha val="90000"/>
                <a:hueOff val="0"/>
                <a:satOff val="0"/>
                <a:lumOff val="0"/>
                <a:alphaOff val="-1000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504009" tIns="40640" rIns="40640" bIns="40640" numCol="1" spcCol="1270" anchor="ctr" anchorCtr="0">
          <a:noAutofit/>
        </a:bodyPr>
        <a:lstStyle/>
        <a:p>
          <a:pPr lvl="0" algn="l" defTabSz="711200" rtl="0">
            <a:lnSpc>
              <a:spcPct val="90000"/>
            </a:lnSpc>
            <a:spcBef>
              <a:spcPct val="0"/>
            </a:spcBef>
            <a:spcAft>
              <a:spcPct val="35000"/>
            </a:spcAft>
          </a:pPr>
          <a:r>
            <a:rPr lang="en-US" sz="1600" kern="1200" dirty="0"/>
            <a:t>The New call for </a:t>
          </a:r>
          <a:r>
            <a:rPr lang="en-US" sz="1600" b="1" kern="1200" dirty="0">
              <a:solidFill>
                <a:srgbClr val="FFFF00"/>
              </a:solidFill>
            </a:rPr>
            <a:t>Regional </a:t>
          </a:r>
          <a:r>
            <a:rPr lang="en-US" sz="1600" b="1" kern="1200" dirty="0">
              <a:solidFill>
                <a:srgbClr val="FFFF00"/>
              </a:solidFill>
              <a:latin typeface="Calibri Light" panose="020F0302020204030204"/>
            </a:rPr>
            <a:t>representatives</a:t>
          </a:r>
          <a:r>
            <a:rPr lang="en-US" sz="1600" b="1" kern="1200" dirty="0">
              <a:solidFill>
                <a:srgbClr val="FFFF00"/>
              </a:solidFill>
            </a:rPr>
            <a:t> (7)</a:t>
          </a:r>
          <a:r>
            <a:rPr lang="en-US" sz="1600" b="1" kern="1200" dirty="0"/>
            <a:t> </a:t>
          </a:r>
          <a:r>
            <a:rPr lang="en-US" sz="1600" kern="1200" dirty="0"/>
            <a:t>and </a:t>
          </a:r>
          <a:r>
            <a:rPr lang="en-US" sz="1600" b="1" kern="1200" dirty="0">
              <a:solidFill>
                <a:srgbClr val="FFFF00"/>
              </a:solidFill>
            </a:rPr>
            <a:t>Experts</a:t>
          </a:r>
          <a:r>
            <a:rPr lang="en-US" sz="1600" kern="1200" dirty="0">
              <a:solidFill>
                <a:srgbClr val="FFFF00"/>
              </a:solidFill>
            </a:rPr>
            <a:t> </a:t>
          </a:r>
          <a:r>
            <a:rPr lang="en-US" sz="1600" b="1" kern="1200" dirty="0">
              <a:solidFill>
                <a:srgbClr val="FFFF00"/>
              </a:solidFill>
            </a:rPr>
            <a:t>(5)</a:t>
          </a:r>
          <a:r>
            <a:rPr lang="en-US" sz="1600" kern="1200" dirty="0">
              <a:solidFill>
                <a:srgbClr val="FFFF00"/>
              </a:solidFill>
            </a:rPr>
            <a:t> to </a:t>
          </a:r>
          <a:r>
            <a:rPr lang="en-US" sz="1600" kern="1200" dirty="0"/>
            <a:t>be members (and replacement members) of the Implementation and Capacity Development Committee (IC) will be open from </a:t>
          </a:r>
          <a:r>
            <a:rPr lang="en-US" sz="1600" b="1" kern="1200" dirty="0">
              <a:solidFill>
                <a:srgbClr val="FFFF00"/>
              </a:solidFill>
              <a:effectLst>
                <a:outerShdw blurRad="38100" dist="38100" dir="2700000" algn="tl">
                  <a:srgbClr val="000000">
                    <a:alpha val="43137"/>
                  </a:srgbClr>
                </a:outerShdw>
              </a:effectLst>
            </a:rPr>
            <a:t>10 October to 30 November 2022</a:t>
          </a:r>
          <a:r>
            <a:rPr lang="en-US" sz="1600" b="1" kern="1200" dirty="0"/>
            <a:t>.</a:t>
          </a:r>
          <a:endParaRPr lang="en-US" sz="1600" kern="1200" dirty="0"/>
        </a:p>
      </dsp:txBody>
      <dsp:txXfrm>
        <a:off x="933254" y="1269436"/>
        <a:ext cx="10044541" cy="634972"/>
      </dsp:txXfrm>
    </dsp:sp>
    <dsp:sp modelId="{6987FA90-1614-4A0E-AE55-1FFE657BDA8E}">
      <dsp:nvSpPr>
        <dsp:cNvPr id="0" name=""/>
        <dsp:cNvSpPr/>
      </dsp:nvSpPr>
      <dsp:spPr>
        <a:xfrm>
          <a:off x="536396" y="1190065"/>
          <a:ext cx="793715" cy="793715"/>
        </a:xfrm>
        <a:prstGeom prst="ellipse">
          <a:avLst/>
        </a:prstGeom>
        <a:solidFill>
          <a:schemeClr val="lt1">
            <a:hueOff val="0"/>
            <a:satOff val="0"/>
            <a:lumOff val="0"/>
            <a:alphaOff val="0"/>
          </a:schemeClr>
        </a:solidFill>
        <a:ln w="6350" cap="flat" cmpd="sng" algn="ctr">
          <a:solidFill>
            <a:schemeClr val="accent4">
              <a:alpha val="90000"/>
              <a:hueOff val="0"/>
              <a:satOff val="0"/>
              <a:lumOff val="0"/>
              <a:alphaOff val="-10000"/>
            </a:schemeClr>
          </a:solidFill>
          <a:prstDash val="solid"/>
          <a:miter lim="800000"/>
        </a:ln>
        <a:effectLst/>
      </dsp:spPr>
      <dsp:style>
        <a:lnRef idx="1">
          <a:scrgbClr r="0" g="0" b="0"/>
        </a:lnRef>
        <a:fillRef idx="1">
          <a:scrgbClr r="0" g="0" b="0"/>
        </a:fillRef>
        <a:effectRef idx="2">
          <a:scrgbClr r="0" g="0" b="0"/>
        </a:effectRef>
        <a:fontRef idx="minor"/>
      </dsp:style>
    </dsp:sp>
    <dsp:sp modelId="{F1A3C31A-2031-432E-A413-F4D313C1A727}">
      <dsp:nvSpPr>
        <dsp:cNvPr id="0" name=""/>
        <dsp:cNvSpPr/>
      </dsp:nvSpPr>
      <dsp:spPr>
        <a:xfrm>
          <a:off x="1072903" y="2221590"/>
          <a:ext cx="9904892" cy="634972"/>
        </a:xfrm>
        <a:prstGeom prst="rect">
          <a:avLst/>
        </a:prstGeom>
        <a:gradFill rotWithShape="0">
          <a:gsLst>
            <a:gs pos="0">
              <a:schemeClr val="accent4">
                <a:alpha val="90000"/>
                <a:hueOff val="0"/>
                <a:satOff val="0"/>
                <a:lumOff val="0"/>
                <a:alphaOff val="-20000"/>
                <a:satMod val="103000"/>
                <a:lumMod val="102000"/>
                <a:tint val="94000"/>
              </a:schemeClr>
            </a:gs>
            <a:gs pos="50000">
              <a:schemeClr val="accent4">
                <a:alpha val="90000"/>
                <a:hueOff val="0"/>
                <a:satOff val="0"/>
                <a:lumOff val="0"/>
                <a:alphaOff val="-20000"/>
                <a:satMod val="110000"/>
                <a:lumMod val="100000"/>
                <a:shade val="100000"/>
              </a:schemeClr>
            </a:gs>
            <a:gs pos="100000">
              <a:schemeClr val="accent4">
                <a:alpha val="90000"/>
                <a:hueOff val="0"/>
                <a:satOff val="0"/>
                <a:lumOff val="0"/>
                <a:alphaOff val="-2000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504009" tIns="40640" rIns="40640" bIns="40640" numCol="1" spcCol="1270" anchor="ctr" anchorCtr="0">
          <a:noAutofit/>
        </a:bodyPr>
        <a:lstStyle/>
        <a:p>
          <a:pPr lvl="0" algn="l" defTabSz="711200" rtl="0">
            <a:lnSpc>
              <a:spcPct val="90000"/>
            </a:lnSpc>
            <a:spcBef>
              <a:spcPct val="0"/>
            </a:spcBef>
            <a:spcAft>
              <a:spcPct val="35000"/>
            </a:spcAft>
          </a:pPr>
          <a:r>
            <a:rPr lang="en-US" sz="1600" b="1" kern="1200" dirty="0"/>
            <a:t>The </a:t>
          </a:r>
          <a:r>
            <a:rPr lang="en-US" sz="1600" b="1" kern="1200" dirty="0">
              <a:solidFill>
                <a:srgbClr val="FFFF00"/>
              </a:solidFill>
              <a:effectLst>
                <a:outerShdw blurRad="38100" dist="38100" dir="2700000" algn="tl">
                  <a:srgbClr val="000000">
                    <a:alpha val="43137"/>
                  </a:srgbClr>
                </a:outerShdw>
              </a:effectLst>
            </a:rPr>
            <a:t>NPPOs and RPPOs </a:t>
          </a:r>
          <a:r>
            <a:rPr lang="en-US" sz="1600" kern="1200" dirty="0"/>
            <a:t>will be invited to </a:t>
          </a:r>
          <a:r>
            <a:rPr lang="en-US" sz="1600" kern="1200" dirty="0">
              <a:latin typeface="Calibri Light" panose="020F0302020204030204"/>
            </a:rPr>
            <a:t>nominate</a:t>
          </a:r>
          <a:r>
            <a:rPr lang="en-US" sz="1600" kern="1200" dirty="0"/>
            <a:t> the IC </a:t>
          </a:r>
          <a:r>
            <a:rPr lang="en-US" sz="1600" kern="1200" dirty="0">
              <a:latin typeface="Calibri Light" panose="020F0302020204030204"/>
            </a:rPr>
            <a:t>members</a:t>
          </a:r>
          <a:r>
            <a:rPr lang="en-US" sz="1600" kern="1200" dirty="0"/>
            <a:t> under the coordination of their </a:t>
          </a:r>
          <a:r>
            <a:rPr lang="en-US" sz="1600" kern="1200" dirty="0">
              <a:latin typeface="Calibri Light" panose="020F0302020204030204"/>
            </a:rPr>
            <a:t>representatives</a:t>
          </a:r>
          <a:r>
            <a:rPr lang="en-US" sz="1600" kern="1200" dirty="0"/>
            <a:t> to</a:t>
          </a:r>
          <a:r>
            <a:rPr lang="en-US" sz="1600" kern="1200" dirty="0">
              <a:latin typeface="Calibri Light" panose="020F0302020204030204"/>
            </a:rPr>
            <a:t> the </a:t>
          </a:r>
          <a:r>
            <a:rPr lang="en-US" sz="1600" b="1" kern="1200" dirty="0">
              <a:solidFill>
                <a:srgbClr val="FFFF00"/>
              </a:solidFill>
              <a:effectLst>
                <a:outerShdw blurRad="38100" dist="38100" dir="2700000" algn="tl">
                  <a:srgbClr val="000000">
                    <a:alpha val="43137"/>
                  </a:srgbClr>
                </a:outerShdw>
              </a:effectLst>
            </a:rPr>
            <a:t>CPM Bureau</a:t>
          </a:r>
          <a:r>
            <a:rPr lang="en-US" sz="1600" b="1" kern="1200" dirty="0"/>
            <a:t>.</a:t>
          </a:r>
          <a:endParaRPr lang="en-US" sz="1600" kern="1200" dirty="0"/>
        </a:p>
      </dsp:txBody>
      <dsp:txXfrm>
        <a:off x="1072903" y="2221590"/>
        <a:ext cx="9904892" cy="634972"/>
      </dsp:txXfrm>
    </dsp:sp>
    <dsp:sp modelId="{800C679F-E9D3-4C8A-89CC-6F3F56C173D5}">
      <dsp:nvSpPr>
        <dsp:cNvPr id="0" name=""/>
        <dsp:cNvSpPr/>
      </dsp:nvSpPr>
      <dsp:spPr>
        <a:xfrm>
          <a:off x="676046" y="2142218"/>
          <a:ext cx="793715" cy="793715"/>
        </a:xfrm>
        <a:prstGeom prst="ellipse">
          <a:avLst/>
        </a:prstGeom>
        <a:solidFill>
          <a:schemeClr val="lt1">
            <a:hueOff val="0"/>
            <a:satOff val="0"/>
            <a:lumOff val="0"/>
            <a:alphaOff val="0"/>
          </a:schemeClr>
        </a:solidFill>
        <a:ln w="6350" cap="flat" cmpd="sng" algn="ctr">
          <a:solidFill>
            <a:schemeClr val="accent4">
              <a:alpha val="90000"/>
              <a:hueOff val="0"/>
              <a:satOff val="0"/>
              <a:lumOff val="0"/>
              <a:alphaOff val="-20000"/>
            </a:schemeClr>
          </a:solidFill>
          <a:prstDash val="solid"/>
          <a:miter lim="800000"/>
        </a:ln>
        <a:effectLst/>
      </dsp:spPr>
      <dsp:style>
        <a:lnRef idx="1">
          <a:scrgbClr r="0" g="0" b="0"/>
        </a:lnRef>
        <a:fillRef idx="1">
          <a:scrgbClr r="0" g="0" b="0"/>
        </a:fillRef>
        <a:effectRef idx="2">
          <a:scrgbClr r="0" g="0" b="0"/>
        </a:effectRef>
        <a:fontRef idx="minor"/>
      </dsp:style>
    </dsp:sp>
    <dsp:sp modelId="{01B62F7D-D911-4051-B2D8-AAFE2CE6DA77}">
      <dsp:nvSpPr>
        <dsp:cNvPr id="0" name=""/>
        <dsp:cNvSpPr/>
      </dsp:nvSpPr>
      <dsp:spPr>
        <a:xfrm>
          <a:off x="933254" y="3173744"/>
          <a:ext cx="10044541" cy="634972"/>
        </a:xfrm>
        <a:prstGeom prst="rect">
          <a:avLst/>
        </a:prstGeom>
        <a:gradFill rotWithShape="0">
          <a:gsLst>
            <a:gs pos="0">
              <a:schemeClr val="accent4">
                <a:alpha val="90000"/>
                <a:hueOff val="0"/>
                <a:satOff val="0"/>
                <a:lumOff val="0"/>
                <a:alphaOff val="-30000"/>
                <a:satMod val="103000"/>
                <a:lumMod val="102000"/>
                <a:tint val="94000"/>
              </a:schemeClr>
            </a:gs>
            <a:gs pos="50000">
              <a:schemeClr val="accent4">
                <a:alpha val="90000"/>
                <a:hueOff val="0"/>
                <a:satOff val="0"/>
                <a:lumOff val="0"/>
                <a:alphaOff val="-30000"/>
                <a:satMod val="110000"/>
                <a:lumMod val="100000"/>
                <a:shade val="100000"/>
              </a:schemeClr>
            </a:gs>
            <a:gs pos="100000">
              <a:schemeClr val="accent4">
                <a:alpha val="90000"/>
                <a:hueOff val="0"/>
                <a:satOff val="0"/>
                <a:lumOff val="0"/>
                <a:alphaOff val="-3000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504009" tIns="40640" rIns="40640" bIns="40640" numCol="1" spcCol="1270" anchor="ctr" anchorCtr="0">
          <a:noAutofit/>
        </a:bodyPr>
        <a:lstStyle/>
        <a:p>
          <a:pPr lvl="0" algn="l" defTabSz="711200" rtl="0">
            <a:lnSpc>
              <a:spcPct val="90000"/>
            </a:lnSpc>
            <a:spcBef>
              <a:spcPct val="0"/>
            </a:spcBef>
            <a:spcAft>
              <a:spcPct val="35000"/>
            </a:spcAft>
          </a:pPr>
          <a:r>
            <a:rPr lang="en-US" sz="1600" b="1" kern="1200" dirty="0"/>
            <a:t>The nominations selected will </a:t>
          </a:r>
          <a:r>
            <a:rPr lang="en-US" sz="1600" b="1" kern="1200" dirty="0">
              <a:latin typeface="Calibri Light" panose="020F0302020204030204"/>
            </a:rPr>
            <a:t>be presented</a:t>
          </a:r>
          <a:r>
            <a:rPr lang="en-US" sz="1600" b="1" kern="1200" dirty="0"/>
            <a:t> </a:t>
          </a:r>
          <a:r>
            <a:rPr lang="en-US" sz="1600" b="1" kern="1200" dirty="0">
              <a:solidFill>
                <a:srgbClr val="FFFF00"/>
              </a:solidFill>
            </a:rPr>
            <a:t>to </a:t>
          </a:r>
          <a:r>
            <a:rPr lang="en-US" sz="1600" b="1" kern="1200" dirty="0">
              <a:solidFill>
                <a:srgbClr val="FFFF00"/>
              </a:solidFill>
              <a:latin typeface="Calibri Light" panose="020F0302020204030204"/>
            </a:rPr>
            <a:t>CPM-17 (2023)</a:t>
          </a:r>
          <a:r>
            <a:rPr lang="en-US" sz="1600" b="1" kern="1200" dirty="0">
              <a:solidFill>
                <a:srgbClr val="FFFF00"/>
              </a:solidFill>
            </a:rPr>
            <a:t> for confirmation</a:t>
          </a:r>
          <a:r>
            <a:rPr lang="en-US" sz="1600" b="1" kern="1200" dirty="0">
              <a:latin typeface="Calibri Light" panose="020F0302020204030204"/>
            </a:rPr>
            <a:t>.</a:t>
          </a:r>
          <a:endParaRPr lang="en-US" sz="1600" b="1" kern="1200" dirty="0"/>
        </a:p>
      </dsp:txBody>
      <dsp:txXfrm>
        <a:off x="933254" y="3173744"/>
        <a:ext cx="10044541" cy="634972"/>
      </dsp:txXfrm>
    </dsp:sp>
    <dsp:sp modelId="{8E6F467E-8E0F-4661-AD8F-327FA855CBF8}">
      <dsp:nvSpPr>
        <dsp:cNvPr id="0" name=""/>
        <dsp:cNvSpPr/>
      </dsp:nvSpPr>
      <dsp:spPr>
        <a:xfrm>
          <a:off x="536396" y="3094372"/>
          <a:ext cx="793715" cy="793715"/>
        </a:xfrm>
        <a:prstGeom prst="ellipse">
          <a:avLst/>
        </a:prstGeom>
        <a:solidFill>
          <a:schemeClr val="lt1">
            <a:hueOff val="0"/>
            <a:satOff val="0"/>
            <a:lumOff val="0"/>
            <a:alphaOff val="0"/>
          </a:schemeClr>
        </a:solidFill>
        <a:ln w="6350" cap="flat" cmpd="sng" algn="ctr">
          <a:solidFill>
            <a:schemeClr val="accent4">
              <a:alpha val="90000"/>
              <a:hueOff val="0"/>
              <a:satOff val="0"/>
              <a:lumOff val="0"/>
              <a:alphaOff val="-30000"/>
            </a:schemeClr>
          </a:solidFill>
          <a:prstDash val="solid"/>
          <a:miter lim="800000"/>
        </a:ln>
        <a:effectLst/>
      </dsp:spPr>
      <dsp:style>
        <a:lnRef idx="1">
          <a:scrgbClr r="0" g="0" b="0"/>
        </a:lnRef>
        <a:fillRef idx="1">
          <a:scrgbClr r="0" g="0" b="0"/>
        </a:fillRef>
        <a:effectRef idx="2">
          <a:scrgbClr r="0" g="0" b="0"/>
        </a:effectRef>
        <a:fontRef idx="minor"/>
      </dsp:style>
    </dsp:sp>
    <dsp:sp modelId="{20835BE8-BE91-493C-AB76-09CA5A43238D}">
      <dsp:nvSpPr>
        <dsp:cNvPr id="0" name=""/>
        <dsp:cNvSpPr/>
      </dsp:nvSpPr>
      <dsp:spPr>
        <a:xfrm>
          <a:off x="478252" y="4125897"/>
          <a:ext cx="10499543" cy="634972"/>
        </a:xfrm>
        <a:prstGeom prst="rect">
          <a:avLst/>
        </a:prstGeom>
        <a:gradFill rotWithShape="0">
          <a:gsLst>
            <a:gs pos="0">
              <a:schemeClr val="accent4">
                <a:alpha val="90000"/>
                <a:hueOff val="0"/>
                <a:satOff val="0"/>
                <a:lumOff val="0"/>
                <a:alphaOff val="-40000"/>
                <a:satMod val="103000"/>
                <a:lumMod val="102000"/>
                <a:tint val="94000"/>
              </a:schemeClr>
            </a:gs>
            <a:gs pos="50000">
              <a:schemeClr val="accent4">
                <a:alpha val="90000"/>
                <a:hueOff val="0"/>
                <a:satOff val="0"/>
                <a:lumOff val="0"/>
                <a:alphaOff val="-40000"/>
                <a:satMod val="110000"/>
                <a:lumMod val="100000"/>
                <a:shade val="100000"/>
              </a:schemeClr>
            </a:gs>
            <a:gs pos="100000">
              <a:schemeClr val="accent4">
                <a:alpha val="90000"/>
                <a:hueOff val="0"/>
                <a:satOff val="0"/>
                <a:lumOff val="0"/>
                <a:alphaOff val="-4000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504009" tIns="40640" rIns="40640" bIns="40640" numCol="1" spcCol="1270" anchor="ctr" anchorCtr="0">
          <a:noAutofit/>
        </a:bodyPr>
        <a:lstStyle/>
        <a:p>
          <a:pPr lvl="0" algn="l" defTabSz="711200" rtl="0">
            <a:lnSpc>
              <a:spcPct val="90000"/>
            </a:lnSpc>
            <a:spcBef>
              <a:spcPct val="0"/>
            </a:spcBef>
            <a:spcAft>
              <a:spcPct val="35000"/>
            </a:spcAft>
          </a:pPr>
          <a:r>
            <a:rPr lang="en-US" sz="1600" b="1" kern="1200" dirty="0">
              <a:latin typeface="Calibri Light" panose="020F0302020204030204"/>
            </a:rPr>
            <a:t>The IPPC Secretariat will consider options to provide interpretation in some </a:t>
          </a:r>
          <a:r>
            <a:rPr lang="en-US" sz="1600" b="1" kern="1200" dirty="0">
              <a:solidFill>
                <a:srgbClr val="FFFF00"/>
              </a:solidFill>
              <a:latin typeface="Calibri Light" panose="020F0302020204030204"/>
            </a:rPr>
            <a:t>UN languages for future IC meetings</a:t>
          </a:r>
          <a:r>
            <a:rPr lang="en-US" sz="1600" b="1" kern="1200" dirty="0">
              <a:latin typeface="Calibri Light" panose="020F0302020204030204"/>
            </a:rPr>
            <a:t>. </a:t>
          </a:r>
        </a:p>
      </dsp:txBody>
      <dsp:txXfrm>
        <a:off x="478252" y="4125897"/>
        <a:ext cx="10499543" cy="634972"/>
      </dsp:txXfrm>
    </dsp:sp>
    <dsp:sp modelId="{4668B020-F90E-4F12-B10E-DF3663224421}">
      <dsp:nvSpPr>
        <dsp:cNvPr id="0" name=""/>
        <dsp:cNvSpPr/>
      </dsp:nvSpPr>
      <dsp:spPr>
        <a:xfrm>
          <a:off x="81394" y="4046526"/>
          <a:ext cx="793715" cy="793715"/>
        </a:xfrm>
        <a:prstGeom prst="ellipse">
          <a:avLst/>
        </a:prstGeom>
        <a:solidFill>
          <a:schemeClr val="lt1">
            <a:hueOff val="0"/>
            <a:satOff val="0"/>
            <a:lumOff val="0"/>
            <a:alphaOff val="0"/>
          </a:schemeClr>
        </a:solidFill>
        <a:ln w="6350" cap="flat" cmpd="sng" algn="ctr">
          <a:solidFill>
            <a:schemeClr val="accent4">
              <a:alpha val="90000"/>
              <a:hueOff val="0"/>
              <a:satOff val="0"/>
              <a:lumOff val="0"/>
              <a:alphaOff val="-40000"/>
            </a:schemeClr>
          </a:solidFill>
          <a:prstDash val="solid"/>
          <a:miter lim="800000"/>
        </a:ln>
        <a:effectLst/>
      </dsp:spPr>
      <dsp:style>
        <a:lnRef idx="1">
          <a:scrgbClr r="0" g="0" b="0"/>
        </a:lnRef>
        <a:fillRef idx="1">
          <a:scrgbClr r="0" g="0" b="0"/>
        </a:fillRef>
        <a:effectRef idx="2">
          <a:scrgbClr r="0" g="0" b="0"/>
        </a:effectRef>
        <a:fontRef idx="minor"/>
      </dsp:style>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3B2CC2A-06D3-4E4C-A3EB-900EC47F2873}">
      <dsp:nvSpPr>
        <dsp:cNvPr id="0" name=""/>
        <dsp:cNvSpPr/>
      </dsp:nvSpPr>
      <dsp:spPr>
        <a:xfrm rot="5400000">
          <a:off x="6846143" y="-3059649"/>
          <a:ext cx="415423" cy="6638922"/>
        </a:xfrm>
        <a:prstGeom prst="round2SameRect">
          <a:avLst/>
        </a:prstGeom>
        <a:solidFill>
          <a:schemeClr val="accent3">
            <a:alpha val="90000"/>
            <a:tint val="55000"/>
            <a:hueOff val="0"/>
            <a:satOff val="0"/>
            <a:lumOff val="0"/>
            <a:alphaOff val="0"/>
          </a:schemeClr>
        </a:solidFill>
        <a:ln w="12700" cap="flat" cmpd="sng" algn="ctr">
          <a:solidFill>
            <a:schemeClr val="accent3">
              <a:alpha val="90000"/>
              <a:tint val="55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228600" lvl="1" indent="-228600" algn="l" defTabSz="889000">
            <a:lnSpc>
              <a:spcPct val="90000"/>
            </a:lnSpc>
            <a:spcBef>
              <a:spcPct val="0"/>
            </a:spcBef>
            <a:spcAft>
              <a:spcPct val="15000"/>
            </a:spcAft>
            <a:buChar char="••"/>
          </a:pPr>
          <a:r>
            <a:rPr lang="en-US" sz="2000" b="1" kern="1200" dirty="0">
              <a:solidFill>
                <a:schemeClr val="tx1"/>
              </a:solidFill>
              <a:effectLst>
                <a:outerShdw blurRad="38100" dist="38100" dir="2700000" algn="tl">
                  <a:srgbClr val="000000">
                    <a:alpha val="43137"/>
                  </a:srgbClr>
                </a:outerShdw>
              </a:effectLst>
              <a:latin typeface="Calibri"/>
              <a:cs typeface="Calibri"/>
            </a:rPr>
            <a:t>IPPC</a:t>
          </a:r>
          <a:r>
            <a:rPr lang="en-US" sz="2000" b="1" kern="1200" dirty="0">
              <a:solidFill>
                <a:schemeClr val="tx1"/>
              </a:solidFill>
              <a:latin typeface="Calibri"/>
              <a:cs typeface="Calibri"/>
            </a:rPr>
            <a:t> newsletter, calls, and announcements</a:t>
          </a:r>
          <a:endParaRPr lang="en-US" sz="2000" kern="1200" dirty="0">
            <a:latin typeface="Calibri"/>
            <a:cs typeface="Calibri"/>
          </a:endParaRPr>
        </a:p>
      </dsp:txBody>
      <dsp:txXfrm rot="-5400000">
        <a:off x="3734394" y="72379"/>
        <a:ext cx="6618643" cy="374865"/>
      </dsp:txXfrm>
    </dsp:sp>
    <dsp:sp modelId="{9500C53D-A6AA-48B1-AE23-EEB9FD430204}">
      <dsp:nvSpPr>
        <dsp:cNvPr id="0" name=""/>
        <dsp:cNvSpPr/>
      </dsp:nvSpPr>
      <dsp:spPr>
        <a:xfrm>
          <a:off x="0" y="172"/>
          <a:ext cx="3734394" cy="519279"/>
        </a:xfrm>
        <a:prstGeom prst="roundRect">
          <a:avLst/>
        </a:prstGeom>
        <a:solidFill>
          <a:schemeClr val="accent3">
            <a:shade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9060" tIns="49530" rIns="99060" bIns="49530" numCol="1" spcCol="1270" anchor="ctr" anchorCtr="0">
          <a:noAutofit/>
        </a:bodyPr>
        <a:lstStyle/>
        <a:p>
          <a:pPr lvl="0" algn="ctr" defTabSz="1155700" rtl="0">
            <a:lnSpc>
              <a:spcPct val="90000"/>
            </a:lnSpc>
            <a:spcBef>
              <a:spcPct val="0"/>
            </a:spcBef>
            <a:spcAft>
              <a:spcPct val="35000"/>
            </a:spcAft>
          </a:pPr>
          <a:r>
            <a:rPr lang="en-US" sz="2600" b="1" kern="1200" dirty="0">
              <a:solidFill>
                <a:srgbClr val="FF0000"/>
              </a:solidFill>
              <a:effectLst>
                <a:outerShdw blurRad="38100" dist="38100" dir="2700000" algn="tl">
                  <a:srgbClr val="000000">
                    <a:alpha val="43137"/>
                  </a:srgbClr>
                </a:outerShdw>
              </a:effectLst>
              <a:latin typeface="Calibri"/>
              <a:cs typeface="Calibri"/>
            </a:rPr>
            <a:t>Subscribe</a:t>
          </a:r>
        </a:p>
      </dsp:txBody>
      <dsp:txXfrm>
        <a:off x="25349" y="25521"/>
        <a:ext cx="3683696" cy="468581"/>
      </dsp:txXfrm>
    </dsp:sp>
    <dsp:sp modelId="{23FB1BB6-2E19-49C8-9C59-D15DC449D934}">
      <dsp:nvSpPr>
        <dsp:cNvPr id="0" name=""/>
        <dsp:cNvSpPr/>
      </dsp:nvSpPr>
      <dsp:spPr>
        <a:xfrm rot="5400000">
          <a:off x="6846143" y="-2514405"/>
          <a:ext cx="415423" cy="6638922"/>
        </a:xfrm>
        <a:prstGeom prst="round2SameRect">
          <a:avLst/>
        </a:prstGeom>
        <a:solidFill>
          <a:schemeClr val="accent3">
            <a:alpha val="90000"/>
            <a:tint val="55000"/>
            <a:hueOff val="0"/>
            <a:satOff val="0"/>
            <a:lumOff val="0"/>
            <a:alphaOff val="0"/>
          </a:schemeClr>
        </a:solidFill>
        <a:ln w="12700" cap="flat" cmpd="sng" algn="ctr">
          <a:solidFill>
            <a:schemeClr val="accent3">
              <a:alpha val="90000"/>
              <a:tint val="55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228600" lvl="1" indent="-228600" algn="l" defTabSz="889000" rtl="0">
            <a:lnSpc>
              <a:spcPct val="90000"/>
            </a:lnSpc>
            <a:spcBef>
              <a:spcPct val="0"/>
            </a:spcBef>
            <a:spcAft>
              <a:spcPct val="15000"/>
            </a:spcAft>
            <a:buChar char="••"/>
          </a:pPr>
          <a:r>
            <a:rPr lang="en-US" sz="2000" b="1" kern="1200" dirty="0">
              <a:solidFill>
                <a:schemeClr val="tx1"/>
              </a:solidFill>
              <a:latin typeface="Calibri"/>
              <a:cs typeface="Calibri"/>
            </a:rPr>
            <a:t>actively in IPPC webinars</a:t>
          </a:r>
          <a:endParaRPr lang="en-US" sz="2000" kern="1200" dirty="0">
            <a:latin typeface="Calibri"/>
            <a:cs typeface="Calibri"/>
          </a:endParaRPr>
        </a:p>
      </dsp:txBody>
      <dsp:txXfrm rot="-5400000">
        <a:off x="3734394" y="617623"/>
        <a:ext cx="6618643" cy="374865"/>
      </dsp:txXfrm>
    </dsp:sp>
    <dsp:sp modelId="{BDEB3B0D-F38F-480C-8BD1-6F41136591E2}">
      <dsp:nvSpPr>
        <dsp:cNvPr id="0" name=""/>
        <dsp:cNvSpPr/>
      </dsp:nvSpPr>
      <dsp:spPr>
        <a:xfrm>
          <a:off x="0" y="545415"/>
          <a:ext cx="3734394" cy="519279"/>
        </a:xfrm>
        <a:prstGeom prst="roundRect">
          <a:avLst/>
        </a:prstGeom>
        <a:solidFill>
          <a:schemeClr val="accent3">
            <a:shade val="50000"/>
            <a:hueOff val="93121"/>
            <a:satOff val="2156"/>
            <a:lumOff val="10124"/>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9060" tIns="49530" rIns="99060" bIns="49530" numCol="1" spcCol="1270" anchor="ctr" anchorCtr="0">
          <a:noAutofit/>
        </a:bodyPr>
        <a:lstStyle/>
        <a:p>
          <a:pPr lvl="0" algn="ctr" defTabSz="1155700" rtl="0">
            <a:lnSpc>
              <a:spcPct val="90000"/>
            </a:lnSpc>
            <a:spcBef>
              <a:spcPct val="0"/>
            </a:spcBef>
            <a:spcAft>
              <a:spcPct val="35000"/>
            </a:spcAft>
          </a:pPr>
          <a:r>
            <a:rPr lang="en-US" sz="2600" b="1" kern="1200" dirty="0">
              <a:solidFill>
                <a:srgbClr val="FF0000"/>
              </a:solidFill>
              <a:effectLst>
                <a:outerShdw blurRad="38100" dist="38100" dir="2700000" algn="tl">
                  <a:srgbClr val="000000">
                    <a:alpha val="43137"/>
                  </a:srgbClr>
                </a:outerShdw>
              </a:effectLst>
              <a:latin typeface="Calibri"/>
              <a:cs typeface="Calibri"/>
            </a:rPr>
            <a:t>Participate</a:t>
          </a:r>
        </a:p>
      </dsp:txBody>
      <dsp:txXfrm>
        <a:off x="25349" y="570764"/>
        <a:ext cx="3683696" cy="468581"/>
      </dsp:txXfrm>
    </dsp:sp>
    <dsp:sp modelId="{448D52E7-83C6-45CB-A310-27165F07F707}">
      <dsp:nvSpPr>
        <dsp:cNvPr id="0" name=""/>
        <dsp:cNvSpPr/>
      </dsp:nvSpPr>
      <dsp:spPr>
        <a:xfrm rot="5400000">
          <a:off x="6846143" y="-1969162"/>
          <a:ext cx="415423" cy="6638922"/>
        </a:xfrm>
        <a:prstGeom prst="round2SameRect">
          <a:avLst/>
        </a:prstGeom>
        <a:solidFill>
          <a:schemeClr val="accent3">
            <a:alpha val="90000"/>
            <a:tint val="55000"/>
            <a:hueOff val="0"/>
            <a:satOff val="0"/>
            <a:lumOff val="0"/>
            <a:alphaOff val="0"/>
          </a:schemeClr>
        </a:solidFill>
        <a:ln w="12700" cap="flat" cmpd="sng" algn="ctr">
          <a:solidFill>
            <a:schemeClr val="accent3">
              <a:alpha val="90000"/>
              <a:tint val="55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171450" lvl="1" indent="-171450" algn="l" defTabSz="800100" rtl="0">
            <a:lnSpc>
              <a:spcPct val="90000"/>
            </a:lnSpc>
            <a:spcBef>
              <a:spcPct val="0"/>
            </a:spcBef>
            <a:spcAft>
              <a:spcPct val="15000"/>
            </a:spcAft>
            <a:buChar char="••"/>
          </a:pPr>
          <a:r>
            <a:rPr lang="en-US" sz="1800" b="1" kern="1200" dirty="0">
              <a:solidFill>
                <a:schemeClr val="tx1"/>
              </a:solidFill>
              <a:latin typeface="Calibri"/>
              <a:cs typeface="Calibri"/>
            </a:rPr>
            <a:t>to IPPC surveys about implementation and capacity development events and products</a:t>
          </a:r>
          <a:endParaRPr lang="en-US" sz="1800" kern="1200" dirty="0">
            <a:latin typeface="Calibri"/>
            <a:cs typeface="Calibri"/>
          </a:endParaRPr>
        </a:p>
      </dsp:txBody>
      <dsp:txXfrm rot="-5400000">
        <a:off x="3734394" y="1162866"/>
        <a:ext cx="6618643" cy="374865"/>
      </dsp:txXfrm>
    </dsp:sp>
    <dsp:sp modelId="{2E2949A0-15BE-483E-ADD9-BB6D97E074B2}">
      <dsp:nvSpPr>
        <dsp:cNvPr id="0" name=""/>
        <dsp:cNvSpPr/>
      </dsp:nvSpPr>
      <dsp:spPr>
        <a:xfrm>
          <a:off x="0" y="1090659"/>
          <a:ext cx="3734394" cy="519279"/>
        </a:xfrm>
        <a:prstGeom prst="roundRect">
          <a:avLst/>
        </a:prstGeom>
        <a:solidFill>
          <a:schemeClr val="accent3">
            <a:shade val="50000"/>
            <a:hueOff val="186241"/>
            <a:satOff val="4312"/>
            <a:lumOff val="20248"/>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9060" tIns="49530" rIns="99060" bIns="49530" numCol="1" spcCol="1270" anchor="ctr" anchorCtr="0">
          <a:noAutofit/>
        </a:bodyPr>
        <a:lstStyle/>
        <a:p>
          <a:pPr lvl="0" algn="ctr" defTabSz="1155700" rtl="0">
            <a:lnSpc>
              <a:spcPct val="90000"/>
            </a:lnSpc>
            <a:spcBef>
              <a:spcPct val="0"/>
            </a:spcBef>
            <a:spcAft>
              <a:spcPct val="35000"/>
            </a:spcAft>
          </a:pPr>
          <a:r>
            <a:rPr lang="en-US" sz="2600" b="1" kern="1200" dirty="0">
              <a:solidFill>
                <a:srgbClr val="FF0000"/>
              </a:solidFill>
              <a:effectLst>
                <a:outerShdw blurRad="38100" dist="38100" dir="2700000" algn="tl">
                  <a:srgbClr val="000000">
                    <a:alpha val="43137"/>
                  </a:srgbClr>
                </a:outerShdw>
              </a:effectLst>
              <a:latin typeface="Calibri"/>
              <a:cs typeface="Calibri"/>
            </a:rPr>
            <a:t>Respond</a:t>
          </a:r>
        </a:p>
      </dsp:txBody>
      <dsp:txXfrm>
        <a:off x="25349" y="1116008"/>
        <a:ext cx="3683696" cy="468581"/>
      </dsp:txXfrm>
    </dsp:sp>
    <dsp:sp modelId="{F1E3563E-C109-4CBB-B5C8-2066F2488D9F}">
      <dsp:nvSpPr>
        <dsp:cNvPr id="0" name=""/>
        <dsp:cNvSpPr/>
      </dsp:nvSpPr>
      <dsp:spPr>
        <a:xfrm rot="5400000">
          <a:off x="6846143" y="-1423918"/>
          <a:ext cx="415423" cy="6638922"/>
        </a:xfrm>
        <a:prstGeom prst="round2SameRect">
          <a:avLst/>
        </a:prstGeom>
        <a:solidFill>
          <a:schemeClr val="accent3">
            <a:alpha val="90000"/>
            <a:tint val="55000"/>
            <a:hueOff val="0"/>
            <a:satOff val="0"/>
            <a:lumOff val="0"/>
            <a:alphaOff val="0"/>
          </a:schemeClr>
        </a:solidFill>
        <a:ln w="12700" cap="flat" cmpd="sng" algn="ctr">
          <a:solidFill>
            <a:schemeClr val="accent3">
              <a:alpha val="90000"/>
              <a:tint val="55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228600" lvl="1" indent="-228600" algn="l" defTabSz="889000" rtl="0">
            <a:lnSpc>
              <a:spcPct val="90000"/>
            </a:lnSpc>
            <a:spcBef>
              <a:spcPct val="0"/>
            </a:spcBef>
            <a:spcAft>
              <a:spcPct val="15000"/>
            </a:spcAft>
            <a:buChar char="••"/>
          </a:pPr>
          <a:r>
            <a:rPr lang="en-US" sz="2000" b="1" kern="1200" dirty="0">
              <a:solidFill>
                <a:schemeClr val="tx1"/>
              </a:solidFill>
              <a:latin typeface="Calibri"/>
              <a:cs typeface="Calibri"/>
            </a:rPr>
            <a:t> a case study or share a plant health story </a:t>
          </a:r>
          <a:endParaRPr lang="en-US" sz="2000" kern="1200" dirty="0">
            <a:latin typeface="Calibri"/>
            <a:cs typeface="Calibri"/>
          </a:endParaRPr>
        </a:p>
      </dsp:txBody>
      <dsp:txXfrm rot="-5400000">
        <a:off x="3734394" y="1708110"/>
        <a:ext cx="6618643" cy="374865"/>
      </dsp:txXfrm>
    </dsp:sp>
    <dsp:sp modelId="{48BAF17E-F96E-4526-9BB8-00ABB05E0D2B}">
      <dsp:nvSpPr>
        <dsp:cNvPr id="0" name=""/>
        <dsp:cNvSpPr/>
      </dsp:nvSpPr>
      <dsp:spPr>
        <a:xfrm>
          <a:off x="0" y="1635903"/>
          <a:ext cx="3734394" cy="519279"/>
        </a:xfrm>
        <a:prstGeom prst="roundRect">
          <a:avLst/>
        </a:prstGeom>
        <a:solidFill>
          <a:schemeClr val="accent3">
            <a:shade val="50000"/>
            <a:hueOff val="279362"/>
            <a:satOff val="6467"/>
            <a:lumOff val="30372"/>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9060" tIns="49530" rIns="99060" bIns="49530" numCol="1" spcCol="1270" anchor="ctr" anchorCtr="0">
          <a:noAutofit/>
        </a:bodyPr>
        <a:lstStyle/>
        <a:p>
          <a:pPr lvl="0" algn="ctr" defTabSz="1155700" rtl="0">
            <a:lnSpc>
              <a:spcPct val="90000"/>
            </a:lnSpc>
            <a:spcBef>
              <a:spcPct val="0"/>
            </a:spcBef>
            <a:spcAft>
              <a:spcPct val="35000"/>
            </a:spcAft>
          </a:pPr>
          <a:r>
            <a:rPr lang="en-US" sz="2600" b="1" kern="1200" dirty="0">
              <a:solidFill>
                <a:srgbClr val="FF0000"/>
              </a:solidFill>
              <a:effectLst>
                <a:outerShdw blurRad="38100" dist="38100" dir="2700000" algn="tl">
                  <a:srgbClr val="000000">
                    <a:alpha val="43137"/>
                  </a:srgbClr>
                </a:outerShdw>
              </a:effectLst>
              <a:latin typeface="Calibri"/>
              <a:cs typeface="Calibri"/>
            </a:rPr>
            <a:t>Submit</a:t>
          </a:r>
        </a:p>
      </dsp:txBody>
      <dsp:txXfrm>
        <a:off x="25349" y="1661252"/>
        <a:ext cx="3683696" cy="468581"/>
      </dsp:txXfrm>
    </dsp:sp>
    <dsp:sp modelId="{8AC2D835-238E-455D-A9CF-17088F0751AD}">
      <dsp:nvSpPr>
        <dsp:cNvPr id="0" name=""/>
        <dsp:cNvSpPr/>
      </dsp:nvSpPr>
      <dsp:spPr>
        <a:xfrm rot="5400000">
          <a:off x="6846143" y="-878674"/>
          <a:ext cx="415423" cy="6638922"/>
        </a:xfrm>
        <a:prstGeom prst="round2SameRect">
          <a:avLst/>
        </a:prstGeom>
        <a:solidFill>
          <a:schemeClr val="accent3">
            <a:alpha val="90000"/>
            <a:tint val="55000"/>
            <a:hueOff val="0"/>
            <a:satOff val="0"/>
            <a:lumOff val="0"/>
            <a:alphaOff val="0"/>
          </a:schemeClr>
        </a:solidFill>
        <a:ln w="12700" cap="flat" cmpd="sng" algn="ctr">
          <a:solidFill>
            <a:schemeClr val="accent3">
              <a:alpha val="90000"/>
              <a:tint val="55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171450" lvl="1" indent="-171450" algn="l" defTabSz="800100" rtl="0">
            <a:lnSpc>
              <a:spcPct val="90000"/>
            </a:lnSpc>
            <a:spcBef>
              <a:spcPct val="0"/>
            </a:spcBef>
            <a:spcAft>
              <a:spcPct val="15000"/>
            </a:spcAft>
            <a:buChar char="••"/>
          </a:pPr>
          <a:r>
            <a:rPr lang="en-US" sz="1800" b="1" kern="1200" dirty="0">
              <a:solidFill>
                <a:schemeClr val="tx1"/>
              </a:solidFill>
              <a:latin typeface="Calibri"/>
              <a:cs typeface="Calibri"/>
            </a:rPr>
            <a:t>translations of IPPC guides and training materials with an in-kind contribution or funding </a:t>
          </a:r>
          <a:endParaRPr lang="en-US" sz="1800" kern="1200" dirty="0">
            <a:latin typeface="Calibri"/>
            <a:cs typeface="Calibri"/>
          </a:endParaRPr>
        </a:p>
      </dsp:txBody>
      <dsp:txXfrm rot="-5400000">
        <a:off x="3734394" y="2253354"/>
        <a:ext cx="6618643" cy="374865"/>
      </dsp:txXfrm>
    </dsp:sp>
    <dsp:sp modelId="{04ACC39E-2138-406E-B122-DA421D6B4F9A}">
      <dsp:nvSpPr>
        <dsp:cNvPr id="0" name=""/>
        <dsp:cNvSpPr/>
      </dsp:nvSpPr>
      <dsp:spPr>
        <a:xfrm>
          <a:off x="0" y="2181146"/>
          <a:ext cx="3734394" cy="519279"/>
        </a:xfrm>
        <a:prstGeom prst="roundRect">
          <a:avLst/>
        </a:prstGeom>
        <a:solidFill>
          <a:schemeClr val="accent3">
            <a:shade val="50000"/>
            <a:hueOff val="372482"/>
            <a:satOff val="8623"/>
            <a:lumOff val="40496"/>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9060" tIns="49530" rIns="99060" bIns="49530" numCol="1" spcCol="1270" anchor="ctr" anchorCtr="0">
          <a:noAutofit/>
        </a:bodyPr>
        <a:lstStyle/>
        <a:p>
          <a:pPr lvl="0" algn="ctr" defTabSz="1155700" rtl="0">
            <a:lnSpc>
              <a:spcPct val="90000"/>
            </a:lnSpc>
            <a:spcBef>
              <a:spcPct val="0"/>
            </a:spcBef>
            <a:spcAft>
              <a:spcPct val="35000"/>
            </a:spcAft>
          </a:pPr>
          <a:r>
            <a:rPr lang="en-US" sz="2600" b="1" kern="1200" dirty="0">
              <a:solidFill>
                <a:srgbClr val="FF0000"/>
              </a:solidFill>
              <a:effectLst>
                <a:outerShdw blurRad="38100" dist="38100" dir="2700000" algn="tl">
                  <a:srgbClr val="000000">
                    <a:alpha val="43137"/>
                  </a:srgbClr>
                </a:outerShdw>
              </a:effectLst>
              <a:latin typeface="Calibri"/>
              <a:cs typeface="Calibri"/>
            </a:rPr>
            <a:t>Support</a:t>
          </a:r>
        </a:p>
      </dsp:txBody>
      <dsp:txXfrm>
        <a:off x="25349" y="2206495"/>
        <a:ext cx="3683696" cy="468581"/>
      </dsp:txXfrm>
    </dsp:sp>
    <dsp:sp modelId="{39FBBFC5-08FE-4BEA-9157-A3158B8AFB68}">
      <dsp:nvSpPr>
        <dsp:cNvPr id="0" name=""/>
        <dsp:cNvSpPr/>
      </dsp:nvSpPr>
      <dsp:spPr>
        <a:xfrm rot="5400000">
          <a:off x="6846143" y="-333430"/>
          <a:ext cx="415423" cy="6638922"/>
        </a:xfrm>
        <a:prstGeom prst="round2SameRect">
          <a:avLst/>
        </a:prstGeom>
        <a:solidFill>
          <a:schemeClr val="accent3">
            <a:alpha val="90000"/>
            <a:tint val="55000"/>
            <a:hueOff val="0"/>
            <a:satOff val="0"/>
            <a:lumOff val="0"/>
            <a:alphaOff val="0"/>
          </a:schemeClr>
        </a:solidFill>
        <a:ln w="12700" cap="flat" cmpd="sng" algn="ctr">
          <a:solidFill>
            <a:schemeClr val="accent3">
              <a:alpha val="90000"/>
              <a:tint val="55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171450" lvl="1" indent="-171450" algn="l" defTabSz="800100" rtl="0">
            <a:lnSpc>
              <a:spcPct val="90000"/>
            </a:lnSpc>
            <a:spcBef>
              <a:spcPct val="0"/>
            </a:spcBef>
            <a:spcAft>
              <a:spcPct val="15000"/>
            </a:spcAft>
            <a:buChar char="••"/>
          </a:pPr>
          <a:r>
            <a:rPr lang="en-US" sz="1800" b="1" kern="1200" dirty="0">
              <a:solidFill>
                <a:schemeClr val="tx1"/>
              </a:solidFill>
              <a:latin typeface="Calibri"/>
              <a:cs typeface="Calibri"/>
            </a:rPr>
            <a:t>in a working group or an IC Subgroup</a:t>
          </a:r>
          <a:endParaRPr lang="en-US" sz="1800" kern="1200" dirty="0">
            <a:latin typeface="Calibri"/>
            <a:cs typeface="Calibri"/>
          </a:endParaRPr>
        </a:p>
      </dsp:txBody>
      <dsp:txXfrm rot="-5400000">
        <a:off x="3734394" y="2798598"/>
        <a:ext cx="6618643" cy="374865"/>
      </dsp:txXfrm>
    </dsp:sp>
    <dsp:sp modelId="{595C726C-F891-472D-826D-F5287D605518}">
      <dsp:nvSpPr>
        <dsp:cNvPr id="0" name=""/>
        <dsp:cNvSpPr/>
      </dsp:nvSpPr>
      <dsp:spPr>
        <a:xfrm>
          <a:off x="0" y="2726390"/>
          <a:ext cx="3734394" cy="519279"/>
        </a:xfrm>
        <a:prstGeom prst="roundRect">
          <a:avLst/>
        </a:prstGeom>
        <a:solidFill>
          <a:schemeClr val="accent3">
            <a:shade val="50000"/>
            <a:hueOff val="279362"/>
            <a:satOff val="6467"/>
            <a:lumOff val="30372"/>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9060" tIns="49530" rIns="99060" bIns="49530" numCol="1" spcCol="1270" anchor="ctr" anchorCtr="0">
          <a:noAutofit/>
        </a:bodyPr>
        <a:lstStyle/>
        <a:p>
          <a:pPr lvl="0" algn="ctr" defTabSz="1155700" rtl="0">
            <a:lnSpc>
              <a:spcPct val="90000"/>
            </a:lnSpc>
            <a:spcBef>
              <a:spcPct val="0"/>
            </a:spcBef>
            <a:spcAft>
              <a:spcPct val="35000"/>
            </a:spcAft>
          </a:pPr>
          <a:r>
            <a:rPr lang="en-US" sz="2600" b="1" kern="1200" dirty="0">
              <a:solidFill>
                <a:srgbClr val="FF0000"/>
              </a:solidFill>
              <a:effectLst>
                <a:outerShdw blurRad="38100" dist="38100" dir="2700000" algn="tl">
                  <a:srgbClr val="000000">
                    <a:alpha val="43137"/>
                  </a:srgbClr>
                </a:outerShdw>
              </a:effectLst>
              <a:latin typeface="Calibri"/>
              <a:cs typeface="Calibri"/>
            </a:rPr>
            <a:t>Participate</a:t>
          </a:r>
        </a:p>
      </dsp:txBody>
      <dsp:txXfrm>
        <a:off x="25349" y="2751739"/>
        <a:ext cx="3683696" cy="468581"/>
      </dsp:txXfrm>
    </dsp:sp>
    <dsp:sp modelId="{417D222D-4A46-423D-998B-7E526E6BEBB4}">
      <dsp:nvSpPr>
        <dsp:cNvPr id="0" name=""/>
        <dsp:cNvSpPr/>
      </dsp:nvSpPr>
      <dsp:spPr>
        <a:xfrm rot="5400000">
          <a:off x="6846143" y="211812"/>
          <a:ext cx="415423" cy="6638922"/>
        </a:xfrm>
        <a:prstGeom prst="round2SameRect">
          <a:avLst/>
        </a:prstGeom>
        <a:solidFill>
          <a:schemeClr val="accent3">
            <a:alpha val="90000"/>
            <a:tint val="55000"/>
            <a:hueOff val="0"/>
            <a:satOff val="0"/>
            <a:lumOff val="0"/>
            <a:alphaOff val="0"/>
          </a:schemeClr>
        </a:solidFill>
        <a:ln w="12700" cap="flat" cmpd="sng" algn="ctr">
          <a:solidFill>
            <a:schemeClr val="accent3">
              <a:alpha val="90000"/>
              <a:tint val="55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171450" lvl="1" indent="-171450" algn="l" defTabSz="800100" rtl="0">
            <a:lnSpc>
              <a:spcPct val="90000"/>
            </a:lnSpc>
            <a:spcBef>
              <a:spcPct val="0"/>
            </a:spcBef>
            <a:spcAft>
              <a:spcPct val="15000"/>
            </a:spcAft>
            <a:buChar char="••"/>
          </a:pPr>
          <a:r>
            <a:rPr lang="en-US" sz="1800" b="1" kern="1200" dirty="0">
              <a:solidFill>
                <a:schemeClr val="tx1"/>
              </a:solidFill>
              <a:latin typeface="Calibri"/>
              <a:cs typeface="Calibri"/>
            </a:rPr>
            <a:t>draft Specifications for IPPC guides and training materials when they go for consultation</a:t>
          </a:r>
          <a:r>
            <a:rPr lang="en-US" sz="1800" b="1" kern="1200" dirty="0">
              <a:latin typeface="Calibri"/>
              <a:cs typeface="Calibri"/>
            </a:rPr>
            <a:t>*</a:t>
          </a:r>
          <a:endParaRPr lang="en-US" sz="1800" kern="1200" dirty="0">
            <a:latin typeface="Calibri"/>
            <a:cs typeface="Calibri"/>
          </a:endParaRPr>
        </a:p>
      </dsp:txBody>
      <dsp:txXfrm rot="-5400000">
        <a:off x="3734394" y="3343841"/>
        <a:ext cx="6618643" cy="374865"/>
      </dsp:txXfrm>
    </dsp:sp>
    <dsp:sp modelId="{58B9382F-1779-42CF-8566-932F63046602}">
      <dsp:nvSpPr>
        <dsp:cNvPr id="0" name=""/>
        <dsp:cNvSpPr/>
      </dsp:nvSpPr>
      <dsp:spPr>
        <a:xfrm>
          <a:off x="0" y="3271634"/>
          <a:ext cx="3734394" cy="519279"/>
        </a:xfrm>
        <a:prstGeom prst="roundRect">
          <a:avLst/>
        </a:prstGeom>
        <a:solidFill>
          <a:schemeClr val="accent3">
            <a:shade val="50000"/>
            <a:hueOff val="186241"/>
            <a:satOff val="4312"/>
            <a:lumOff val="20248"/>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9060" tIns="49530" rIns="99060" bIns="49530" numCol="1" spcCol="1270" anchor="ctr" anchorCtr="0">
          <a:noAutofit/>
        </a:bodyPr>
        <a:lstStyle/>
        <a:p>
          <a:pPr lvl="0" algn="ctr" defTabSz="1155700" rtl="0">
            <a:lnSpc>
              <a:spcPct val="90000"/>
            </a:lnSpc>
            <a:spcBef>
              <a:spcPct val="0"/>
            </a:spcBef>
            <a:spcAft>
              <a:spcPct val="35000"/>
            </a:spcAft>
          </a:pPr>
          <a:r>
            <a:rPr lang="en-US" sz="2600" b="1" kern="1200" dirty="0">
              <a:solidFill>
                <a:srgbClr val="FF0000"/>
              </a:solidFill>
              <a:effectLst>
                <a:outerShdw blurRad="38100" dist="38100" dir="2700000" algn="tl">
                  <a:srgbClr val="000000">
                    <a:alpha val="43137"/>
                  </a:srgbClr>
                </a:outerShdw>
              </a:effectLst>
              <a:latin typeface="Calibri"/>
              <a:cs typeface="Calibri"/>
            </a:rPr>
            <a:t>Review</a:t>
          </a:r>
        </a:p>
      </dsp:txBody>
      <dsp:txXfrm>
        <a:off x="25349" y="3296983"/>
        <a:ext cx="3683696" cy="468581"/>
      </dsp:txXfrm>
    </dsp:sp>
    <dsp:sp modelId="{B7DFC66F-95CB-4AD4-9A27-3BAB9A2801CA}">
      <dsp:nvSpPr>
        <dsp:cNvPr id="0" name=""/>
        <dsp:cNvSpPr/>
      </dsp:nvSpPr>
      <dsp:spPr>
        <a:xfrm rot="5400000">
          <a:off x="6846143" y="757056"/>
          <a:ext cx="415423" cy="6638922"/>
        </a:xfrm>
        <a:prstGeom prst="round2SameRect">
          <a:avLst/>
        </a:prstGeom>
        <a:solidFill>
          <a:schemeClr val="accent3">
            <a:alpha val="90000"/>
            <a:tint val="55000"/>
            <a:hueOff val="0"/>
            <a:satOff val="0"/>
            <a:lumOff val="0"/>
            <a:alphaOff val="0"/>
          </a:schemeClr>
        </a:solidFill>
        <a:ln w="12700" cap="flat" cmpd="sng" algn="ctr">
          <a:solidFill>
            <a:schemeClr val="accent3">
              <a:alpha val="90000"/>
              <a:tint val="55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171450" lvl="1" indent="-171450" algn="l" defTabSz="800100" rtl="0">
            <a:lnSpc>
              <a:spcPct val="90000"/>
            </a:lnSpc>
            <a:spcBef>
              <a:spcPct val="0"/>
            </a:spcBef>
            <a:spcAft>
              <a:spcPct val="15000"/>
            </a:spcAft>
            <a:buChar char="••"/>
          </a:pPr>
          <a:r>
            <a:rPr lang="en-US" sz="1800" b="1" kern="1200" dirty="0">
              <a:solidFill>
                <a:schemeClr val="tx1"/>
              </a:solidFill>
              <a:latin typeface="Calibri"/>
              <a:cs typeface="Calibri"/>
            </a:rPr>
            <a:t>topic proposals for new guides or training materials during the next Call for Topics (in 2023).</a:t>
          </a:r>
          <a:endParaRPr lang="en-US" sz="1800" kern="1200" dirty="0">
            <a:latin typeface="Calibri"/>
            <a:cs typeface="Calibri"/>
          </a:endParaRPr>
        </a:p>
      </dsp:txBody>
      <dsp:txXfrm rot="-5400000">
        <a:off x="3734394" y="3889085"/>
        <a:ext cx="6618643" cy="374865"/>
      </dsp:txXfrm>
    </dsp:sp>
    <dsp:sp modelId="{569C6BBA-F744-405A-904F-398D83BA1A8A}">
      <dsp:nvSpPr>
        <dsp:cNvPr id="0" name=""/>
        <dsp:cNvSpPr/>
      </dsp:nvSpPr>
      <dsp:spPr>
        <a:xfrm>
          <a:off x="0" y="3816878"/>
          <a:ext cx="3734394" cy="519279"/>
        </a:xfrm>
        <a:prstGeom prst="roundRect">
          <a:avLst/>
        </a:prstGeom>
        <a:solidFill>
          <a:schemeClr val="accent3">
            <a:shade val="50000"/>
            <a:hueOff val="93121"/>
            <a:satOff val="2156"/>
            <a:lumOff val="10124"/>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9060" tIns="49530" rIns="99060" bIns="49530" numCol="1" spcCol="1270" anchor="ctr" anchorCtr="0">
          <a:noAutofit/>
        </a:bodyPr>
        <a:lstStyle/>
        <a:p>
          <a:pPr lvl="0" algn="ctr" defTabSz="1155700" rtl="0">
            <a:lnSpc>
              <a:spcPct val="90000"/>
            </a:lnSpc>
            <a:spcBef>
              <a:spcPct val="0"/>
            </a:spcBef>
            <a:spcAft>
              <a:spcPct val="35000"/>
            </a:spcAft>
          </a:pPr>
          <a:r>
            <a:rPr lang="en-US" sz="2600" b="1" kern="1200" dirty="0">
              <a:solidFill>
                <a:srgbClr val="FF0000"/>
              </a:solidFill>
              <a:effectLst>
                <a:outerShdw blurRad="38100" dist="38100" dir="2700000" algn="tl">
                  <a:srgbClr val="000000">
                    <a:alpha val="43137"/>
                  </a:srgbClr>
                </a:outerShdw>
              </a:effectLst>
              <a:latin typeface="Calibri"/>
              <a:cs typeface="Calibri"/>
            </a:rPr>
            <a:t>Submit</a:t>
          </a:r>
          <a:r>
            <a:rPr lang="en-US" sz="2600" b="1" kern="1200" dirty="0">
              <a:solidFill>
                <a:schemeClr val="tx1"/>
              </a:solidFill>
              <a:latin typeface="Calibri"/>
              <a:cs typeface="Calibri"/>
            </a:rPr>
            <a:t>  </a:t>
          </a:r>
        </a:p>
      </dsp:txBody>
      <dsp:txXfrm>
        <a:off x="25349" y="3842227"/>
        <a:ext cx="3683696" cy="468581"/>
      </dsp:txXfrm>
    </dsp:sp>
  </dsp:spTree>
</dsp:drawing>
</file>

<file path=ppt/diagrams/layout1.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layout2.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7.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0"/>
            <a:ext cx="4304381" cy="34102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sz="quarter" idx="1"/>
          </p:nvPr>
        </p:nvSpPr>
        <p:spPr>
          <a:xfrm>
            <a:off x="5624700" y="0"/>
            <a:ext cx="4304381" cy="341028"/>
          </a:xfrm>
          <a:prstGeom prst="rect">
            <a:avLst/>
          </a:prstGeom>
        </p:spPr>
        <p:txBody>
          <a:bodyPr vert="horz" lIns="91440" tIns="45720" rIns="91440" bIns="45720" rtlCol="0"/>
          <a:lstStyle>
            <a:lvl1pPr algn="r">
              <a:defRPr sz="1200"/>
            </a:lvl1pPr>
          </a:lstStyle>
          <a:p>
            <a:fld id="{349C3301-FBA6-4D31-97D9-BCD2FD7EDC48}" type="datetimeFigureOut">
              <a:rPr lang="en-GB" smtClean="0"/>
              <a:t>27/07/2022</a:t>
            </a:fld>
            <a:endParaRPr lang="en-GB"/>
          </a:p>
        </p:txBody>
      </p:sp>
      <p:sp>
        <p:nvSpPr>
          <p:cNvPr id="4" name="Footer Placeholder 3"/>
          <p:cNvSpPr>
            <a:spLocks noGrp="1"/>
          </p:cNvSpPr>
          <p:nvPr>
            <p:ph type="ftr" sz="quarter" idx="2"/>
          </p:nvPr>
        </p:nvSpPr>
        <p:spPr>
          <a:xfrm>
            <a:off x="1" y="6453472"/>
            <a:ext cx="4304381" cy="341028"/>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p:cNvSpPr>
            <a:spLocks noGrp="1"/>
          </p:cNvSpPr>
          <p:nvPr>
            <p:ph type="sldNum" sz="quarter" idx="3"/>
          </p:nvPr>
        </p:nvSpPr>
        <p:spPr>
          <a:xfrm>
            <a:off x="5624700" y="6453472"/>
            <a:ext cx="4304381" cy="341028"/>
          </a:xfrm>
          <a:prstGeom prst="rect">
            <a:avLst/>
          </a:prstGeom>
        </p:spPr>
        <p:txBody>
          <a:bodyPr vert="horz" lIns="91440" tIns="45720" rIns="91440" bIns="45720" rtlCol="0" anchor="b"/>
          <a:lstStyle>
            <a:lvl1pPr algn="r">
              <a:defRPr sz="1200"/>
            </a:lvl1pPr>
          </a:lstStyle>
          <a:p>
            <a:fld id="{6CD4DACB-0303-4FDD-AF82-44848239193E}" type="slidenum">
              <a:rPr lang="en-GB" smtClean="0"/>
              <a:t>‹#›</a:t>
            </a:fld>
            <a:endParaRPr lang="en-GB"/>
          </a:p>
        </p:txBody>
      </p:sp>
    </p:spTree>
    <p:extLst>
      <p:ext uri="{BB962C8B-B14F-4D97-AF65-F5344CB8AC3E}">
        <p14:creationId xmlns:p14="http://schemas.microsoft.com/office/powerpoint/2010/main" val="223143238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2" y="0"/>
            <a:ext cx="4304381" cy="339725"/>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5624702" y="0"/>
            <a:ext cx="4304381" cy="339725"/>
          </a:xfrm>
          <a:prstGeom prst="rect">
            <a:avLst/>
          </a:prstGeom>
        </p:spPr>
        <p:txBody>
          <a:bodyPr vert="horz" lIns="91440" tIns="45720" rIns="91440" bIns="45720" rtlCol="0"/>
          <a:lstStyle>
            <a:lvl1pPr algn="r">
              <a:defRPr sz="1200"/>
            </a:lvl1pPr>
          </a:lstStyle>
          <a:p>
            <a:fld id="{C7CBEB2F-6753-475F-B25C-75A91B99AD33}" type="datetimeFigureOut">
              <a:rPr lang="en-GB" smtClean="0"/>
              <a:pPr/>
              <a:t>27/07/2022</a:t>
            </a:fld>
            <a:endParaRPr lang="en-GB"/>
          </a:p>
        </p:txBody>
      </p:sp>
      <p:sp>
        <p:nvSpPr>
          <p:cNvPr id="4" name="Slide Image Placeholder 3"/>
          <p:cNvSpPr>
            <a:spLocks noGrp="1" noRot="1" noChangeAspect="1"/>
          </p:cNvSpPr>
          <p:nvPr>
            <p:ph type="sldImg" idx="2"/>
          </p:nvPr>
        </p:nvSpPr>
        <p:spPr>
          <a:xfrm>
            <a:off x="2700338" y="509588"/>
            <a:ext cx="4530725" cy="2547937"/>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993140" y="3227388"/>
            <a:ext cx="7945120" cy="3057525"/>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2" y="6453687"/>
            <a:ext cx="4304381" cy="339725"/>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5624702" y="6453687"/>
            <a:ext cx="4304381" cy="339725"/>
          </a:xfrm>
          <a:prstGeom prst="rect">
            <a:avLst/>
          </a:prstGeom>
        </p:spPr>
        <p:txBody>
          <a:bodyPr vert="horz" lIns="91440" tIns="45720" rIns="91440" bIns="45720" rtlCol="0" anchor="b"/>
          <a:lstStyle>
            <a:lvl1pPr algn="r">
              <a:defRPr sz="1200"/>
            </a:lvl1pPr>
          </a:lstStyle>
          <a:p>
            <a:fld id="{F181C075-0A87-4D04-85DC-C41B8B8D094E}" type="slidenum">
              <a:rPr lang="en-GB" smtClean="0"/>
              <a:pPr/>
              <a:t>‹#›</a:t>
            </a:fld>
            <a:endParaRPr lang="en-GB"/>
          </a:p>
        </p:txBody>
      </p:sp>
    </p:spTree>
    <p:extLst>
      <p:ext uri="{BB962C8B-B14F-4D97-AF65-F5344CB8AC3E}">
        <p14:creationId xmlns:p14="http://schemas.microsoft.com/office/powerpoint/2010/main" val="2016825931"/>
      </p:ext>
    </p:extLst>
  </p:cSld>
  <p:clrMap bg1="lt1" tx1="dk1" bg2="lt2" tx2="dk2" accent1="accent1" accent2="accent2" accent3="accent3" accent4="accent4" accent5="accent5" accent6="accent6" hlink="hlink" folHlink="folHlink"/>
  <p:notesStyle>
    <a:lvl1pPr marL="0" algn="l" defTabSz="1219170" rtl="0" eaLnBrk="1" latinLnBrk="0" hangingPunct="1">
      <a:defRPr sz="1600" kern="1200">
        <a:solidFill>
          <a:schemeClr val="tx1"/>
        </a:solidFill>
        <a:latin typeface="+mn-lt"/>
        <a:ea typeface="+mn-ea"/>
        <a:cs typeface="+mn-cs"/>
      </a:defRPr>
    </a:lvl1pPr>
    <a:lvl2pPr marL="609585" algn="l" defTabSz="1219170" rtl="0" eaLnBrk="1" latinLnBrk="0" hangingPunct="1">
      <a:defRPr sz="1600" kern="1200">
        <a:solidFill>
          <a:schemeClr val="tx1"/>
        </a:solidFill>
        <a:latin typeface="+mn-lt"/>
        <a:ea typeface="+mn-ea"/>
        <a:cs typeface="+mn-cs"/>
      </a:defRPr>
    </a:lvl2pPr>
    <a:lvl3pPr marL="1219170" algn="l" defTabSz="1219170" rtl="0" eaLnBrk="1" latinLnBrk="0" hangingPunct="1">
      <a:defRPr sz="1600" kern="1200">
        <a:solidFill>
          <a:schemeClr val="tx1"/>
        </a:solidFill>
        <a:latin typeface="+mn-lt"/>
        <a:ea typeface="+mn-ea"/>
        <a:cs typeface="+mn-cs"/>
      </a:defRPr>
    </a:lvl3pPr>
    <a:lvl4pPr marL="1828754" algn="l" defTabSz="1219170" rtl="0" eaLnBrk="1" latinLnBrk="0" hangingPunct="1">
      <a:defRPr sz="1600" kern="1200">
        <a:solidFill>
          <a:schemeClr val="tx1"/>
        </a:solidFill>
        <a:latin typeface="+mn-lt"/>
        <a:ea typeface="+mn-ea"/>
        <a:cs typeface="+mn-cs"/>
      </a:defRPr>
    </a:lvl4pPr>
    <a:lvl5pPr marL="2438339" algn="l" defTabSz="1219170" rtl="0" eaLnBrk="1" latinLnBrk="0" hangingPunct="1">
      <a:defRPr sz="1600" kern="1200">
        <a:solidFill>
          <a:schemeClr val="tx1"/>
        </a:solidFill>
        <a:latin typeface="+mn-lt"/>
        <a:ea typeface="+mn-ea"/>
        <a:cs typeface="+mn-cs"/>
      </a:defRPr>
    </a:lvl5pPr>
    <a:lvl6pPr marL="3047924" algn="l" defTabSz="1219170" rtl="0" eaLnBrk="1" latinLnBrk="0" hangingPunct="1">
      <a:defRPr sz="1600" kern="1200">
        <a:solidFill>
          <a:schemeClr val="tx1"/>
        </a:solidFill>
        <a:latin typeface="+mn-lt"/>
        <a:ea typeface="+mn-ea"/>
        <a:cs typeface="+mn-cs"/>
      </a:defRPr>
    </a:lvl6pPr>
    <a:lvl7pPr marL="3657509" algn="l" defTabSz="1219170" rtl="0" eaLnBrk="1" latinLnBrk="0" hangingPunct="1">
      <a:defRPr sz="1600" kern="1200">
        <a:solidFill>
          <a:schemeClr val="tx1"/>
        </a:solidFill>
        <a:latin typeface="+mn-lt"/>
        <a:ea typeface="+mn-ea"/>
        <a:cs typeface="+mn-cs"/>
      </a:defRPr>
    </a:lvl7pPr>
    <a:lvl8pPr marL="4267093" algn="l" defTabSz="1219170" rtl="0" eaLnBrk="1" latinLnBrk="0" hangingPunct="1">
      <a:defRPr sz="1600" kern="1200">
        <a:solidFill>
          <a:schemeClr val="tx1"/>
        </a:solidFill>
        <a:latin typeface="+mn-lt"/>
        <a:ea typeface="+mn-ea"/>
        <a:cs typeface="+mn-cs"/>
      </a:defRPr>
    </a:lvl8pPr>
    <a:lvl9pPr marL="4876678" algn="l" defTabSz="1219170"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3" Type="http://schemas.openxmlformats.org/officeDocument/2006/relationships/hyperlink" Target="https://www.ippc.int/en/core-activities/capacity-development/guides-and-training-materials/development-guides-and-training-materials/" TargetMode="External"/><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3" Type="http://schemas.openxmlformats.org/officeDocument/2006/relationships/hyperlink" Target="https://www.comesa.int/" TargetMode="External"/><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181C075-0A87-4D04-85DC-C41B8B8D094E}" type="slidenum">
              <a:rPr lang="en-GB" smtClean="0"/>
              <a:pPr/>
              <a:t>1</a:t>
            </a:fld>
            <a:endParaRPr lang="en-GB"/>
          </a:p>
        </p:txBody>
      </p:sp>
    </p:spTree>
    <p:extLst>
      <p:ext uri="{BB962C8B-B14F-4D97-AF65-F5344CB8AC3E}">
        <p14:creationId xmlns:p14="http://schemas.microsoft.com/office/powerpoint/2010/main" val="229027646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dirty="0"/>
          </a:p>
        </p:txBody>
      </p:sp>
      <p:sp>
        <p:nvSpPr>
          <p:cNvPr id="4" name="Slide Number Placeholder 3"/>
          <p:cNvSpPr>
            <a:spLocks noGrp="1"/>
          </p:cNvSpPr>
          <p:nvPr>
            <p:ph type="sldNum" sz="quarter" idx="10"/>
          </p:nvPr>
        </p:nvSpPr>
        <p:spPr/>
        <p:txBody>
          <a:bodyPr/>
          <a:lstStyle/>
          <a:p>
            <a:fld id="{F181C075-0A87-4D04-85DC-C41B8B8D094E}" type="slidenum">
              <a:rPr lang="en-GB" smtClean="0"/>
              <a:pPr/>
              <a:t>18</a:t>
            </a:fld>
            <a:endParaRPr lang="en-GB"/>
          </a:p>
        </p:txBody>
      </p:sp>
    </p:spTree>
    <p:extLst>
      <p:ext uri="{BB962C8B-B14F-4D97-AF65-F5344CB8AC3E}">
        <p14:creationId xmlns:p14="http://schemas.microsoft.com/office/powerpoint/2010/main" val="341961523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hlinkClick r:id="rId3"/>
              </a:rPr>
              <a:t>https://www.ippc.int/en/core-activities/capacity-development/guides-and-training-materials/development-guides-and-training-materials/</a:t>
            </a:r>
            <a:endParaRPr lang="en-US" dirty="0"/>
          </a:p>
        </p:txBody>
      </p:sp>
      <p:sp>
        <p:nvSpPr>
          <p:cNvPr id="4" name="Slide Number Placeholder 3"/>
          <p:cNvSpPr>
            <a:spLocks noGrp="1"/>
          </p:cNvSpPr>
          <p:nvPr>
            <p:ph type="sldNum" sz="quarter" idx="5"/>
          </p:nvPr>
        </p:nvSpPr>
        <p:spPr/>
        <p:txBody>
          <a:bodyPr/>
          <a:lstStyle/>
          <a:p>
            <a:fld id="{F181C075-0A87-4D04-85DC-C41B8B8D094E}" type="slidenum">
              <a:rPr lang="en-GB" smtClean="0"/>
              <a:pPr/>
              <a:t>19</a:t>
            </a:fld>
            <a:endParaRPr lang="en-GB"/>
          </a:p>
        </p:txBody>
      </p:sp>
    </p:spTree>
    <p:extLst>
      <p:ext uri="{BB962C8B-B14F-4D97-AF65-F5344CB8AC3E}">
        <p14:creationId xmlns:p14="http://schemas.microsoft.com/office/powerpoint/2010/main" val="251938124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https://www.ippc.int/en/core-activities/capacity-development/guides-and-training-materials/  </a:t>
            </a:r>
            <a:endParaRPr lang="en-US" dirty="0"/>
          </a:p>
        </p:txBody>
      </p:sp>
      <p:sp>
        <p:nvSpPr>
          <p:cNvPr id="4" name="Slide Number Placeholder 3"/>
          <p:cNvSpPr>
            <a:spLocks noGrp="1"/>
          </p:cNvSpPr>
          <p:nvPr>
            <p:ph type="sldNum" sz="quarter" idx="10"/>
          </p:nvPr>
        </p:nvSpPr>
        <p:spPr/>
        <p:txBody>
          <a:bodyPr/>
          <a:lstStyle/>
          <a:p>
            <a:fld id="{F181C075-0A87-4D04-85DC-C41B8B8D094E}" type="slidenum">
              <a:rPr lang="en-GB" smtClean="0"/>
              <a:pPr/>
              <a:t>20</a:t>
            </a:fld>
            <a:endParaRPr lang="en-GB"/>
          </a:p>
        </p:txBody>
      </p:sp>
    </p:spTree>
    <p:extLst>
      <p:ext uri="{BB962C8B-B14F-4D97-AF65-F5344CB8AC3E}">
        <p14:creationId xmlns:p14="http://schemas.microsoft.com/office/powerpoint/2010/main" val="376390885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dirty="0"/>
              <a:t>FAO languages are: English, Arabic, Spanish, French, Russian and Chinese</a:t>
            </a:r>
          </a:p>
        </p:txBody>
      </p:sp>
      <p:sp>
        <p:nvSpPr>
          <p:cNvPr id="4" name="Slide Number Placeholder 3"/>
          <p:cNvSpPr>
            <a:spLocks noGrp="1"/>
          </p:cNvSpPr>
          <p:nvPr>
            <p:ph type="sldNum" sz="quarter" idx="10"/>
          </p:nvPr>
        </p:nvSpPr>
        <p:spPr/>
        <p:txBody>
          <a:bodyPr/>
          <a:lstStyle/>
          <a:p>
            <a:fld id="{F181C075-0A87-4D04-85DC-C41B8B8D094E}" type="slidenum">
              <a:rPr lang="en-GB" smtClean="0"/>
              <a:pPr/>
              <a:t>21</a:t>
            </a:fld>
            <a:endParaRPr lang="en-GB"/>
          </a:p>
        </p:txBody>
      </p:sp>
    </p:spTree>
    <p:extLst>
      <p:ext uri="{BB962C8B-B14F-4D97-AF65-F5344CB8AC3E}">
        <p14:creationId xmlns:p14="http://schemas.microsoft.com/office/powerpoint/2010/main" val="171517628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cs typeface="Calibri"/>
              </a:rPr>
              <a:t>Items marked in blue were funded under the COMESA project. </a:t>
            </a:r>
            <a:endParaRPr lang="en-US" dirty="0" smtClean="0">
              <a:cs typeface="Calibri"/>
            </a:endParaRPr>
          </a:p>
          <a:p>
            <a:endParaRPr lang="en-US" dirty="0" smtClean="0">
              <a:cs typeface="Calibri"/>
            </a:endParaRPr>
          </a:p>
          <a:p>
            <a:r>
              <a:rPr lang="en-US" dirty="0" smtClean="0">
                <a:cs typeface="Calibri"/>
              </a:rPr>
              <a:t>COLEACP:</a:t>
            </a:r>
            <a:r>
              <a:rPr lang="en-US" baseline="0" dirty="0" smtClean="0">
                <a:cs typeface="Calibri"/>
              </a:rPr>
              <a:t> </a:t>
            </a:r>
            <a:r>
              <a:rPr lang="en-US" sz="1600" b="0" i="0" kern="1200" dirty="0" smtClean="0">
                <a:solidFill>
                  <a:schemeClr val="tx1"/>
                </a:solidFill>
                <a:effectLst/>
                <a:latin typeface="+mn-lt"/>
                <a:ea typeface="+mn-ea"/>
                <a:cs typeface="+mn-cs"/>
              </a:rPr>
              <a:t>The Europe-Africa-Caribbean-Pacific Liaison Committee </a:t>
            </a:r>
            <a:endParaRPr lang="en-US" dirty="0">
              <a:cs typeface="Calibri"/>
            </a:endParaRPr>
          </a:p>
        </p:txBody>
      </p:sp>
      <p:sp>
        <p:nvSpPr>
          <p:cNvPr id="4" name="Slide Number Placeholder 3"/>
          <p:cNvSpPr>
            <a:spLocks noGrp="1"/>
          </p:cNvSpPr>
          <p:nvPr>
            <p:ph type="sldNum" sz="quarter" idx="5"/>
          </p:nvPr>
        </p:nvSpPr>
        <p:spPr/>
        <p:txBody>
          <a:bodyPr/>
          <a:lstStyle/>
          <a:p>
            <a:fld id="{F181C075-0A87-4D04-85DC-C41B8B8D094E}" type="slidenum">
              <a:rPr lang="en-GB" smtClean="0"/>
              <a:pPr/>
              <a:t>22</a:t>
            </a:fld>
            <a:endParaRPr lang="en-GB"/>
          </a:p>
        </p:txBody>
      </p:sp>
    </p:spTree>
    <p:extLst>
      <p:ext uri="{BB962C8B-B14F-4D97-AF65-F5344CB8AC3E}">
        <p14:creationId xmlns:p14="http://schemas.microsoft.com/office/powerpoint/2010/main" val="181817004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cs typeface="Calibri"/>
              </a:rPr>
              <a:t>Key component pages </a:t>
            </a:r>
            <a:r>
              <a:rPr lang="en-US" dirty="0"/>
              <a:t>: PRA, Surveillance, Systems approaches, and ISPM 15.</a:t>
            </a:r>
            <a:endParaRPr lang="en-US" dirty="0">
              <a:cs typeface="Calibri"/>
            </a:endParaRPr>
          </a:p>
        </p:txBody>
      </p:sp>
      <p:sp>
        <p:nvSpPr>
          <p:cNvPr id="4" name="Slide Number Placeholder 3"/>
          <p:cNvSpPr>
            <a:spLocks noGrp="1"/>
          </p:cNvSpPr>
          <p:nvPr>
            <p:ph type="sldNum" sz="quarter" idx="5"/>
          </p:nvPr>
        </p:nvSpPr>
        <p:spPr/>
        <p:txBody>
          <a:bodyPr/>
          <a:lstStyle/>
          <a:p>
            <a:fld id="{F181C075-0A87-4D04-85DC-C41B8B8D094E}" type="slidenum">
              <a:rPr lang="en-GB" smtClean="0"/>
              <a:pPr/>
              <a:t>23</a:t>
            </a:fld>
            <a:endParaRPr lang="en-GB"/>
          </a:p>
        </p:txBody>
      </p:sp>
    </p:spTree>
    <p:extLst>
      <p:ext uri="{BB962C8B-B14F-4D97-AF65-F5344CB8AC3E}">
        <p14:creationId xmlns:p14="http://schemas.microsoft.com/office/powerpoint/2010/main" val="239530364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cs typeface="Calibri"/>
              </a:rPr>
              <a:t>''</a:t>
            </a:r>
            <a:r>
              <a:rPr lang="en-US" dirty="0" err="1">
                <a:cs typeface="Calibri"/>
              </a:rPr>
              <a:t>LoA</a:t>
            </a:r>
            <a:r>
              <a:rPr lang="en-US" dirty="0">
                <a:cs typeface="Calibri"/>
              </a:rPr>
              <a:t>'' is the Letter of Agreement</a:t>
            </a:r>
          </a:p>
        </p:txBody>
      </p:sp>
      <p:sp>
        <p:nvSpPr>
          <p:cNvPr id="4" name="Slide Number Placeholder 3"/>
          <p:cNvSpPr>
            <a:spLocks noGrp="1"/>
          </p:cNvSpPr>
          <p:nvPr>
            <p:ph type="sldNum" sz="quarter" idx="5"/>
          </p:nvPr>
        </p:nvSpPr>
        <p:spPr/>
        <p:txBody>
          <a:bodyPr/>
          <a:lstStyle/>
          <a:p>
            <a:fld id="{F181C075-0A87-4D04-85DC-C41B8B8D094E}" type="slidenum">
              <a:rPr lang="en-GB" smtClean="0"/>
              <a:pPr/>
              <a:t>24</a:t>
            </a:fld>
            <a:endParaRPr lang="en-GB"/>
          </a:p>
        </p:txBody>
      </p:sp>
    </p:spTree>
    <p:extLst>
      <p:ext uri="{BB962C8B-B14F-4D97-AF65-F5344CB8AC3E}">
        <p14:creationId xmlns:p14="http://schemas.microsoft.com/office/powerpoint/2010/main" val="338560176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85750" indent="-285750">
              <a:buFont typeface="Arial"/>
              <a:buChar char="•"/>
            </a:pPr>
            <a:r>
              <a:rPr lang="en-GB" dirty="0"/>
              <a:t>There are many ways which NPPOs and RPPOs can get involved in implementation and capacity development including those listed in this slide.</a:t>
            </a:r>
            <a:endParaRPr lang="en-US" dirty="0"/>
          </a:p>
          <a:p>
            <a:pPr marL="951865" lvl="1" indent="-342900">
              <a:lnSpc>
                <a:spcPct val="120000"/>
              </a:lnSpc>
              <a:spcBef>
                <a:spcPts val="600"/>
              </a:spcBef>
              <a:buFont typeface="Arial,Sans-Serif"/>
              <a:buChar char="•"/>
            </a:pPr>
            <a:r>
              <a:rPr lang="en-US" dirty="0"/>
              <a:t>Subscribe to receive the IPPC newsletter, calls, and announcements </a:t>
            </a:r>
            <a:r>
              <a:rPr lang="en-US" b="1" dirty="0"/>
              <a:t>(on the International Phytosanitary Portal)</a:t>
            </a:r>
            <a:endParaRPr lang="en-US" dirty="0"/>
          </a:p>
          <a:p>
            <a:pPr marL="951865" lvl="1" indent="-342900">
              <a:lnSpc>
                <a:spcPct val="120000"/>
              </a:lnSpc>
              <a:spcBef>
                <a:spcPts val="600"/>
              </a:spcBef>
              <a:buFont typeface="Arial,Sans-Serif"/>
              <a:buChar char="•"/>
            </a:pPr>
            <a:r>
              <a:rPr lang="en-US" dirty="0"/>
              <a:t>Actively participate in IPPC webinars </a:t>
            </a:r>
            <a:r>
              <a:rPr lang="en-US" b="1" dirty="0"/>
              <a:t>(like this one)</a:t>
            </a:r>
            <a:endParaRPr lang="en-US" dirty="0"/>
          </a:p>
          <a:p>
            <a:pPr marL="951865" lvl="1" indent="-342900">
              <a:lnSpc>
                <a:spcPct val="120000"/>
              </a:lnSpc>
              <a:spcBef>
                <a:spcPts val="600"/>
              </a:spcBef>
              <a:buFont typeface="Arial,Sans-Serif"/>
              <a:buChar char="•"/>
            </a:pPr>
            <a:r>
              <a:rPr lang="en-US" dirty="0"/>
              <a:t>Respond to IPPC surveys about implementation and capacity development events and products</a:t>
            </a:r>
          </a:p>
          <a:p>
            <a:pPr marL="951865" lvl="1" indent="-342900">
              <a:lnSpc>
                <a:spcPct val="120000"/>
              </a:lnSpc>
              <a:spcBef>
                <a:spcPts val="600"/>
              </a:spcBef>
              <a:buFont typeface="Arial,Sans-Serif"/>
              <a:buChar char="•"/>
            </a:pPr>
            <a:r>
              <a:rPr lang="en-US" dirty="0"/>
              <a:t>Submit a case study or share a plant health story with us</a:t>
            </a:r>
          </a:p>
          <a:p>
            <a:pPr marL="951865" lvl="1" indent="-342900">
              <a:lnSpc>
                <a:spcPct val="120000"/>
              </a:lnSpc>
              <a:spcBef>
                <a:spcPts val="600"/>
              </a:spcBef>
              <a:buFont typeface="Arial,Sans-Serif"/>
              <a:buChar char="•"/>
            </a:pPr>
            <a:r>
              <a:rPr lang="en-US" dirty="0"/>
              <a:t>Support the translation of IPPC guides and training materials with an in-kind contributions or funding </a:t>
            </a:r>
          </a:p>
          <a:p>
            <a:pPr marL="951865" lvl="1" indent="-342900">
              <a:lnSpc>
                <a:spcPct val="120000"/>
              </a:lnSpc>
              <a:spcBef>
                <a:spcPts val="600"/>
              </a:spcBef>
              <a:buFont typeface="Arial,Sans-Serif"/>
              <a:buChar char="•"/>
            </a:pPr>
            <a:r>
              <a:rPr lang="en-US" dirty="0"/>
              <a:t>Participate in a working group or an IC Sub-group</a:t>
            </a:r>
          </a:p>
          <a:p>
            <a:pPr marL="951865" lvl="1" indent="-342900">
              <a:lnSpc>
                <a:spcPct val="120000"/>
              </a:lnSpc>
              <a:spcBef>
                <a:spcPts val="600"/>
              </a:spcBef>
              <a:buFont typeface="Arial,Sans-Serif"/>
              <a:buChar char="•"/>
            </a:pPr>
            <a:r>
              <a:rPr lang="en-US" dirty="0"/>
              <a:t>Review the draft Specifications for IPPC guides and training materials when they go for consultation (July – August).</a:t>
            </a:r>
          </a:p>
          <a:p>
            <a:pPr marL="951865" lvl="1" indent="-342900">
              <a:lnSpc>
                <a:spcPct val="120000"/>
              </a:lnSpc>
              <a:spcBef>
                <a:spcPts val="600"/>
              </a:spcBef>
              <a:buFont typeface="Arial,Sans-Serif"/>
              <a:buChar char="•"/>
            </a:pPr>
            <a:r>
              <a:rPr lang="en-US" dirty="0"/>
              <a:t>Submit a topic proposal for a guide or training materials during the next Call for Topics (in 2023). </a:t>
            </a:r>
          </a:p>
        </p:txBody>
      </p:sp>
      <p:sp>
        <p:nvSpPr>
          <p:cNvPr id="4" name="Slide Number Placeholder 3"/>
          <p:cNvSpPr>
            <a:spLocks noGrp="1"/>
          </p:cNvSpPr>
          <p:nvPr>
            <p:ph type="sldNum" sz="quarter" idx="5"/>
          </p:nvPr>
        </p:nvSpPr>
        <p:spPr/>
        <p:txBody>
          <a:bodyPr/>
          <a:lstStyle/>
          <a:p>
            <a:fld id="{F181C075-0A87-4D04-85DC-C41B8B8D094E}" type="slidenum">
              <a:rPr lang="en-GB" smtClean="0"/>
              <a:pPr/>
              <a:t>25</a:t>
            </a:fld>
            <a:endParaRPr lang="en-GB"/>
          </a:p>
        </p:txBody>
      </p:sp>
    </p:spTree>
    <p:extLst>
      <p:ext uri="{BB962C8B-B14F-4D97-AF65-F5344CB8AC3E}">
        <p14:creationId xmlns:p14="http://schemas.microsoft.com/office/powerpoint/2010/main" val="314340452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181C075-0A87-4D04-85DC-C41B8B8D094E}" type="slidenum">
              <a:rPr lang="en-GB" smtClean="0"/>
              <a:pPr/>
              <a:t>2</a:t>
            </a:fld>
            <a:endParaRPr lang="en-GB"/>
          </a:p>
        </p:txBody>
      </p:sp>
    </p:spTree>
    <p:extLst>
      <p:ext uri="{BB962C8B-B14F-4D97-AF65-F5344CB8AC3E}">
        <p14:creationId xmlns:p14="http://schemas.microsoft.com/office/powerpoint/2010/main" val="183246109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PCE</a:t>
            </a:r>
            <a:r>
              <a:rPr lang="en-US" baseline="0" dirty="0" smtClean="0"/>
              <a:t> : </a:t>
            </a:r>
            <a:r>
              <a:rPr lang="en-US" sz="1600" b="0" i="0" kern="1200" dirty="0" smtClean="0">
                <a:solidFill>
                  <a:schemeClr val="tx1"/>
                </a:solidFill>
                <a:effectLst/>
                <a:latin typeface="+mn-lt"/>
                <a:ea typeface="+mn-ea"/>
                <a:cs typeface="+mn-cs"/>
              </a:rPr>
              <a:t>Phytosanitary Capacity Evaluation (PCE)</a:t>
            </a:r>
          </a:p>
          <a:p>
            <a:r>
              <a:rPr lang="en-US" dirty="0" smtClean="0"/>
              <a:t/>
            </a:r>
            <a:br>
              <a:rPr lang="en-US" dirty="0" smtClean="0"/>
            </a:br>
            <a:endParaRPr lang="en-US" dirty="0"/>
          </a:p>
        </p:txBody>
      </p:sp>
      <p:sp>
        <p:nvSpPr>
          <p:cNvPr id="4" name="Slide Number Placeholder 3"/>
          <p:cNvSpPr>
            <a:spLocks noGrp="1"/>
          </p:cNvSpPr>
          <p:nvPr>
            <p:ph type="sldNum" sz="quarter" idx="10"/>
          </p:nvPr>
        </p:nvSpPr>
        <p:spPr/>
        <p:txBody>
          <a:bodyPr/>
          <a:lstStyle/>
          <a:p>
            <a:fld id="{F181C075-0A87-4D04-85DC-C41B8B8D094E}" type="slidenum">
              <a:rPr lang="en-GB" smtClean="0"/>
              <a:pPr/>
              <a:t>3</a:t>
            </a:fld>
            <a:endParaRPr lang="en-GB"/>
          </a:p>
        </p:txBody>
      </p:sp>
    </p:spTree>
    <p:extLst>
      <p:ext uri="{BB962C8B-B14F-4D97-AF65-F5344CB8AC3E}">
        <p14:creationId xmlns:p14="http://schemas.microsoft.com/office/powerpoint/2010/main" val="322011311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dirty="0" smtClean="0"/>
              <a:t>IC TOR and ROP : </a:t>
            </a:r>
            <a:r>
              <a:rPr lang="en-US" sz="1600" dirty="0" smtClean="0"/>
              <a:t>Terms Of Reference and Rules Of Procedure</a:t>
            </a:r>
            <a:endParaRPr lang="en-US" dirty="0" smtClean="0"/>
          </a:p>
          <a:p>
            <a:endParaRPr lang="en-US" dirty="0" smtClean="0"/>
          </a:p>
          <a:p>
            <a:r>
              <a:rPr lang="en-US" dirty="0" smtClean="0"/>
              <a:t>The </a:t>
            </a:r>
            <a:r>
              <a:rPr lang="en-US" dirty="0"/>
              <a:t>interpretation would be based on the needs of IC members.</a:t>
            </a:r>
          </a:p>
        </p:txBody>
      </p:sp>
      <p:sp>
        <p:nvSpPr>
          <p:cNvPr id="4" name="Slide Number Placeholder 3"/>
          <p:cNvSpPr>
            <a:spLocks noGrp="1"/>
          </p:cNvSpPr>
          <p:nvPr>
            <p:ph type="sldNum" sz="quarter" idx="5"/>
          </p:nvPr>
        </p:nvSpPr>
        <p:spPr/>
        <p:txBody>
          <a:bodyPr/>
          <a:lstStyle/>
          <a:p>
            <a:fld id="{F181C075-0A87-4D04-85DC-C41B8B8D094E}" type="slidenum">
              <a:rPr lang="en-GB" smtClean="0"/>
              <a:pPr/>
              <a:t>5</a:t>
            </a:fld>
            <a:endParaRPr lang="en-GB"/>
          </a:p>
        </p:txBody>
      </p:sp>
    </p:spTree>
    <p:extLst>
      <p:ext uri="{BB962C8B-B14F-4D97-AF65-F5344CB8AC3E}">
        <p14:creationId xmlns:p14="http://schemas.microsoft.com/office/powerpoint/2010/main" val="307475381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SC</a:t>
            </a:r>
            <a:r>
              <a:rPr lang="en-US" baseline="0" dirty="0" smtClean="0"/>
              <a:t> : Standards Committee</a:t>
            </a:r>
          </a:p>
          <a:p>
            <a:r>
              <a:rPr lang="en-US" baseline="0" dirty="0" smtClean="0"/>
              <a:t>RPPO : Regional Plant Protection Organization</a:t>
            </a:r>
            <a:endParaRPr lang="en-US" dirty="0"/>
          </a:p>
        </p:txBody>
      </p:sp>
      <p:sp>
        <p:nvSpPr>
          <p:cNvPr id="4" name="Slide Number Placeholder 3"/>
          <p:cNvSpPr>
            <a:spLocks noGrp="1"/>
          </p:cNvSpPr>
          <p:nvPr>
            <p:ph type="sldNum" sz="quarter" idx="10"/>
          </p:nvPr>
        </p:nvSpPr>
        <p:spPr/>
        <p:txBody>
          <a:bodyPr/>
          <a:lstStyle/>
          <a:p>
            <a:fld id="{F181C075-0A87-4D04-85DC-C41B8B8D094E}" type="slidenum">
              <a:rPr lang="en-GB" smtClean="0"/>
              <a:pPr/>
              <a:t>6</a:t>
            </a:fld>
            <a:endParaRPr lang="en-GB"/>
          </a:p>
        </p:txBody>
      </p:sp>
    </p:spTree>
    <p:extLst>
      <p:ext uri="{BB962C8B-B14F-4D97-AF65-F5344CB8AC3E}">
        <p14:creationId xmlns:p14="http://schemas.microsoft.com/office/powerpoint/2010/main" val="365338314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cs typeface="Calibri"/>
              </a:rPr>
              <a:t>The IC discussed also the outcomes of the 2021 IPPC Consultation</a:t>
            </a:r>
          </a:p>
          <a:p>
            <a:endParaRPr lang="en-US" dirty="0">
              <a:cs typeface="Calibri"/>
            </a:endParaRPr>
          </a:p>
          <a:p>
            <a:r>
              <a:rPr lang="en-US" dirty="0">
                <a:cs typeface="Calibri"/>
              </a:rPr>
              <a:t>'' Four draft specifications for IPPC guides and training materials will be sent for 2022 Consultation</a:t>
            </a:r>
            <a:r>
              <a:rPr lang="en-US" dirty="0" smtClean="0">
                <a:cs typeface="Calibri"/>
              </a:rPr>
              <a:t>'‘</a:t>
            </a:r>
          </a:p>
          <a:p>
            <a:endParaRPr lang="en-US" dirty="0" smtClean="0">
              <a:cs typeface="Calibri"/>
            </a:endParaRPr>
          </a:p>
          <a:p>
            <a:r>
              <a:rPr lang="en-US" dirty="0" smtClean="0">
                <a:cs typeface="Calibri"/>
              </a:rPr>
              <a:t>ICD : Implementation and Capacity Development</a:t>
            </a:r>
          </a:p>
          <a:p>
            <a:r>
              <a:rPr lang="en-US" dirty="0" smtClean="0">
                <a:cs typeface="Calibri"/>
              </a:rPr>
              <a:t>VM</a:t>
            </a:r>
            <a:r>
              <a:rPr lang="en-US" baseline="0" dirty="0" smtClean="0">
                <a:cs typeface="Calibri"/>
              </a:rPr>
              <a:t> : Virtual Meeting</a:t>
            </a:r>
            <a:endParaRPr lang="en-US" dirty="0" smtClean="0">
              <a:cs typeface="Calibri"/>
            </a:endParaRPr>
          </a:p>
          <a:p>
            <a:endParaRPr lang="en-US" dirty="0">
              <a:cs typeface="Calibri"/>
            </a:endParaRPr>
          </a:p>
        </p:txBody>
      </p:sp>
      <p:sp>
        <p:nvSpPr>
          <p:cNvPr id="4" name="Slide Number Placeholder 3"/>
          <p:cNvSpPr>
            <a:spLocks noGrp="1"/>
          </p:cNvSpPr>
          <p:nvPr>
            <p:ph type="sldNum" sz="quarter" idx="5"/>
          </p:nvPr>
        </p:nvSpPr>
        <p:spPr/>
        <p:txBody>
          <a:bodyPr/>
          <a:lstStyle/>
          <a:p>
            <a:fld id="{F181C075-0A87-4D04-85DC-C41B8B8D094E}" type="slidenum">
              <a:rPr lang="en-GB" smtClean="0"/>
              <a:pPr/>
              <a:t>8</a:t>
            </a:fld>
            <a:endParaRPr lang="en-GB"/>
          </a:p>
        </p:txBody>
      </p:sp>
    </p:spTree>
    <p:extLst>
      <p:ext uri="{BB962C8B-B14F-4D97-AF65-F5344CB8AC3E}">
        <p14:creationId xmlns:p14="http://schemas.microsoft.com/office/powerpoint/2010/main" val="36085773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sz="1600" b="0" dirty="0" smtClean="0">
                <a:solidFill>
                  <a:srgbClr val="5A8FCB"/>
                </a:solidFill>
                <a:ea typeface="+mn-lt"/>
                <a:cs typeface="+mn-lt"/>
              </a:rPr>
              <a:t>COMESA : </a:t>
            </a:r>
            <a:r>
              <a:rPr lang="en-US" sz="1600" b="0" i="0" u="sng" kern="1200" dirty="0" smtClean="0">
                <a:solidFill>
                  <a:schemeClr val="tx1"/>
                </a:solidFill>
                <a:effectLst/>
                <a:latin typeface="+mn-lt"/>
                <a:ea typeface="+mn-ea"/>
                <a:cs typeface="+mn-cs"/>
                <a:hlinkClick r:id="rId3"/>
              </a:rPr>
              <a:t>Common Market for Eastern and Southern Africa (COMESA)</a:t>
            </a:r>
          </a:p>
          <a:p>
            <a:endParaRPr lang="en-US" b="0" dirty="0"/>
          </a:p>
        </p:txBody>
      </p:sp>
      <p:sp>
        <p:nvSpPr>
          <p:cNvPr id="4" name="Slide Number Placeholder 3"/>
          <p:cNvSpPr>
            <a:spLocks noGrp="1"/>
          </p:cNvSpPr>
          <p:nvPr>
            <p:ph type="sldNum" sz="quarter" idx="10"/>
          </p:nvPr>
        </p:nvSpPr>
        <p:spPr/>
        <p:txBody>
          <a:bodyPr/>
          <a:lstStyle/>
          <a:p>
            <a:fld id="{F181C075-0A87-4D04-85DC-C41B8B8D094E}" type="slidenum">
              <a:rPr lang="en-GB" smtClean="0"/>
              <a:pPr/>
              <a:t>11</a:t>
            </a:fld>
            <a:endParaRPr lang="en-GB"/>
          </a:p>
        </p:txBody>
      </p:sp>
    </p:spTree>
    <p:extLst>
      <p:ext uri="{BB962C8B-B14F-4D97-AF65-F5344CB8AC3E}">
        <p14:creationId xmlns:p14="http://schemas.microsoft.com/office/powerpoint/2010/main" val="349501350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cs typeface="Calibri"/>
              </a:rPr>
              <a:t>A call for experts of the </a:t>
            </a:r>
            <a:r>
              <a:rPr lang="en-US" dirty="0"/>
              <a:t>Steering Group will be launched soon</a:t>
            </a:r>
            <a:endParaRPr lang="en-US" dirty="0">
              <a:cs typeface="Calibri"/>
            </a:endParaRPr>
          </a:p>
        </p:txBody>
      </p:sp>
      <p:sp>
        <p:nvSpPr>
          <p:cNvPr id="4" name="Slide Number Placeholder 3"/>
          <p:cNvSpPr>
            <a:spLocks noGrp="1"/>
          </p:cNvSpPr>
          <p:nvPr>
            <p:ph type="sldNum" sz="quarter" idx="5"/>
          </p:nvPr>
        </p:nvSpPr>
        <p:spPr/>
        <p:txBody>
          <a:bodyPr/>
          <a:lstStyle/>
          <a:p>
            <a:fld id="{F181C075-0A87-4D04-85DC-C41B8B8D094E}" type="slidenum">
              <a:rPr lang="en-GB" smtClean="0"/>
              <a:pPr/>
              <a:t>15</a:t>
            </a:fld>
            <a:endParaRPr lang="en-GB"/>
          </a:p>
        </p:txBody>
      </p:sp>
    </p:spTree>
    <p:extLst>
      <p:ext uri="{BB962C8B-B14F-4D97-AF65-F5344CB8AC3E}">
        <p14:creationId xmlns:p14="http://schemas.microsoft.com/office/powerpoint/2010/main" val="51363993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IPPC guides and training materials = guides, training kits, e-Learning courses, videos, curricula and other ICD technical resources that are developed under the oversight of the Implementation and Capacity Development Committee (IC).</a:t>
            </a:r>
          </a:p>
          <a:p>
            <a:r>
              <a:rPr lang="en-US" dirty="0"/>
              <a:t>The next CFT will be in 2023.</a:t>
            </a:r>
            <a:endParaRPr lang="en-CA" dirty="0"/>
          </a:p>
        </p:txBody>
      </p:sp>
      <p:sp>
        <p:nvSpPr>
          <p:cNvPr id="4" name="Slide Number Placeholder 3"/>
          <p:cNvSpPr>
            <a:spLocks noGrp="1"/>
          </p:cNvSpPr>
          <p:nvPr>
            <p:ph type="sldNum" sz="quarter" idx="10"/>
          </p:nvPr>
        </p:nvSpPr>
        <p:spPr/>
        <p:txBody>
          <a:bodyPr/>
          <a:lstStyle/>
          <a:p>
            <a:fld id="{F181C075-0A87-4D04-85DC-C41B8B8D094E}" type="slidenum">
              <a:rPr lang="en-GB" smtClean="0"/>
              <a:pPr/>
              <a:t>17</a:t>
            </a:fld>
            <a:endParaRPr lang="en-GB"/>
          </a:p>
        </p:txBody>
      </p:sp>
    </p:spTree>
    <p:extLst>
      <p:ext uri="{BB962C8B-B14F-4D97-AF65-F5344CB8AC3E}">
        <p14:creationId xmlns:p14="http://schemas.microsoft.com/office/powerpoint/2010/main" val="13173604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Option 2 - photo cover">
    <p:spTree>
      <p:nvGrpSpPr>
        <p:cNvPr id="1" name=""/>
        <p:cNvGrpSpPr/>
        <p:nvPr/>
      </p:nvGrpSpPr>
      <p:grpSpPr>
        <a:xfrm>
          <a:off x="0" y="0"/>
          <a:ext cx="0" cy="0"/>
          <a:chOff x="0" y="0"/>
          <a:chExt cx="0" cy="0"/>
        </a:xfrm>
      </p:grpSpPr>
      <p:sp>
        <p:nvSpPr>
          <p:cNvPr id="12" name="Picture Placeholder 9"/>
          <p:cNvSpPr>
            <a:spLocks noGrp="1"/>
          </p:cNvSpPr>
          <p:nvPr>
            <p:ph type="pic" sz="quarter" idx="10" hasCustomPrompt="1"/>
          </p:nvPr>
        </p:nvSpPr>
        <p:spPr>
          <a:xfrm>
            <a:off x="10297" y="1604319"/>
            <a:ext cx="12193200" cy="3048000"/>
          </a:xfrm>
          <a:prstGeom prst="rect">
            <a:avLst/>
          </a:prstGeom>
          <a:solidFill>
            <a:schemeClr val="bg1">
              <a:lumMod val="95000"/>
            </a:schemeClr>
          </a:solidFill>
        </p:spPr>
        <p:txBody>
          <a:bodyPr anchor="ctr" anchorCtr="1"/>
          <a:lstStyle>
            <a:lvl1pPr>
              <a:defRPr sz="2000" b="0">
                <a:solidFill>
                  <a:schemeClr val="tx1"/>
                </a:solidFill>
              </a:defRPr>
            </a:lvl1pPr>
          </a:lstStyle>
          <a:p>
            <a:r>
              <a:rPr lang="en-US"/>
              <a:t>Picture</a:t>
            </a:r>
          </a:p>
        </p:txBody>
      </p:sp>
      <p:sp>
        <p:nvSpPr>
          <p:cNvPr id="4" name="Title 1"/>
          <p:cNvSpPr>
            <a:spLocks noGrp="1"/>
          </p:cNvSpPr>
          <p:nvPr>
            <p:ph type="ctrTitle" hasCustomPrompt="1"/>
          </p:nvPr>
        </p:nvSpPr>
        <p:spPr>
          <a:xfrm>
            <a:off x="-1200" y="5088624"/>
            <a:ext cx="12192000" cy="449180"/>
          </a:xfrm>
          <a:prstGeom prst="rect">
            <a:avLst/>
          </a:prstGeom>
          <a:noFill/>
        </p:spPr>
        <p:txBody>
          <a:bodyPr lIns="1224000" tIns="46800" rIns="1224000" bIns="0" anchor="t" anchorCtr="0"/>
          <a:lstStyle>
            <a:lvl1pPr algn="l">
              <a:defRPr sz="3800">
                <a:solidFill>
                  <a:srgbClr val="00825F"/>
                </a:solidFill>
              </a:defRPr>
            </a:lvl1pPr>
          </a:lstStyle>
          <a:p>
            <a:r>
              <a:rPr lang="en-US" dirty="0"/>
              <a:t>Click to edit Master title style </a:t>
            </a:r>
          </a:p>
        </p:txBody>
      </p:sp>
      <p:sp>
        <p:nvSpPr>
          <p:cNvPr id="5" name="Subtitle 2"/>
          <p:cNvSpPr>
            <a:spLocks noGrp="1"/>
          </p:cNvSpPr>
          <p:nvPr>
            <p:ph type="subTitle" idx="1"/>
          </p:nvPr>
        </p:nvSpPr>
        <p:spPr>
          <a:xfrm>
            <a:off x="-1200" y="5943600"/>
            <a:ext cx="12192000" cy="245913"/>
          </a:xfrm>
          <a:prstGeom prst="rect">
            <a:avLst/>
          </a:prstGeom>
        </p:spPr>
        <p:txBody>
          <a:bodyPr lIns="1224000" tIns="0" rIns="2160000" anchor="t" anchorCtr="0"/>
          <a:lstStyle>
            <a:lvl1pPr marL="0" indent="0" algn="l">
              <a:buNone/>
              <a:defRPr sz="22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199008965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Option 3">
    <p:spTree>
      <p:nvGrpSpPr>
        <p:cNvPr id="1" name=""/>
        <p:cNvGrpSpPr/>
        <p:nvPr/>
      </p:nvGrpSpPr>
      <p:grpSpPr>
        <a:xfrm>
          <a:off x="0" y="0"/>
          <a:ext cx="0" cy="0"/>
          <a:chOff x="0" y="0"/>
          <a:chExt cx="0" cy="0"/>
        </a:xfrm>
      </p:grpSpPr>
      <p:sp>
        <p:nvSpPr>
          <p:cNvPr id="9" name="Subtitle 2">
            <a:extLst>
              <a:ext uri="{FF2B5EF4-FFF2-40B4-BE49-F238E27FC236}">
                <a16:creationId xmlns:a16="http://schemas.microsoft.com/office/drawing/2014/main" id="{EA26912F-EE60-0E4E-8A8F-95B31547CC81}"/>
              </a:ext>
            </a:extLst>
          </p:cNvPr>
          <p:cNvSpPr>
            <a:spLocks noGrp="1"/>
          </p:cNvSpPr>
          <p:nvPr>
            <p:ph type="subTitle" idx="1" hasCustomPrompt="1"/>
          </p:nvPr>
        </p:nvSpPr>
        <p:spPr>
          <a:xfrm>
            <a:off x="-1" y="1980000"/>
            <a:ext cx="12192001" cy="4113296"/>
          </a:xfrm>
          <a:prstGeom prst="rect">
            <a:avLst/>
          </a:prstGeom>
        </p:spPr>
        <p:txBody>
          <a:bodyPr lIns="540000" tIns="0" rIns="540000" bIns="360000" numCol="2" spcCol="720000" anchor="t" anchorCtr="0"/>
          <a:lstStyle>
            <a:lvl1pPr marL="162000" indent="-180000" algn="l">
              <a:buClr>
                <a:srgbClr val="5792C9"/>
              </a:buClr>
              <a:buFont typeface="Wingdings" charset="2"/>
              <a:buChar char="§"/>
              <a:defRPr sz="2000">
                <a:solidFill>
                  <a:schemeClr val="tx1"/>
                </a:solidFill>
                <a:latin typeface="Calibri" charset="0"/>
                <a:ea typeface="Calibri" charset="0"/>
                <a:cs typeface="Calibri" charset="0"/>
              </a:defRPr>
            </a:lvl1pPr>
            <a:lvl2pPr marL="432000" indent="-180000" algn="l">
              <a:buClr>
                <a:srgbClr val="5792C9"/>
              </a:buClr>
              <a:buSzPct val="110000"/>
              <a:buFont typeface="Arial" charset="0"/>
              <a:buChar char="•"/>
              <a:defRPr sz="2000">
                <a:solidFill>
                  <a:schemeClr val="tx1"/>
                </a:solidFill>
                <a:latin typeface="Calibri" charset="0"/>
                <a:ea typeface="Calibri" charset="0"/>
                <a:cs typeface="Calibri" charset="0"/>
              </a:defRPr>
            </a:lvl2pPr>
            <a:lvl3pPr marL="684000" indent="-216000" algn="l">
              <a:buClr>
                <a:srgbClr val="5792C9"/>
              </a:buClr>
              <a:buFont typeface=".AppleSystemUIFont" charset="-120"/>
              <a:buChar char="–"/>
              <a:defRPr sz="2000"/>
            </a:lvl3pPr>
            <a:lvl4pPr marL="936000" indent="-216000" algn="l">
              <a:buFont typeface=".AppleSystemUIFont" charset="-120"/>
              <a:buChar char="–"/>
              <a:defRPr sz="2000"/>
            </a:lvl4pPr>
            <a:lvl5pPr marL="1188000" indent="-216000" algn="l">
              <a:buClr>
                <a:schemeClr val="bg2">
                  <a:lumMod val="50000"/>
                </a:schemeClr>
              </a:buClr>
              <a:buFont typeface=".AppleSystemUIFont" charset="-120"/>
              <a:buChar char="–"/>
              <a:defRPr sz="2000">
                <a:solidFill>
                  <a:schemeClr val="bg2">
                    <a:lumMod val="50000"/>
                  </a:schemeClr>
                </a:solidFill>
              </a:defRPr>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lvl="0"/>
            <a:r>
              <a:rPr lang="en-US"/>
              <a:t>Txt 2 columns</a:t>
            </a:r>
          </a:p>
          <a:p>
            <a:pPr lvl="1"/>
            <a:r>
              <a:rPr lang="en-US"/>
              <a:t>List 2</a:t>
            </a:r>
          </a:p>
          <a:p>
            <a:pPr lvl="2"/>
            <a:r>
              <a:rPr lang="en-US"/>
              <a:t>List 3</a:t>
            </a:r>
          </a:p>
          <a:p>
            <a:pPr lvl="3"/>
            <a:r>
              <a:rPr lang="en-US"/>
              <a:t>List 4</a:t>
            </a:r>
          </a:p>
          <a:p>
            <a:pPr lvl="4"/>
            <a:r>
              <a:rPr lang="en-US"/>
              <a:t>List 5</a:t>
            </a:r>
            <a:endParaRPr lang="it-IT"/>
          </a:p>
        </p:txBody>
      </p:sp>
      <p:sp>
        <p:nvSpPr>
          <p:cNvPr id="11" name="Title Placeholder 1">
            <a:extLst>
              <a:ext uri="{FF2B5EF4-FFF2-40B4-BE49-F238E27FC236}">
                <a16:creationId xmlns:a16="http://schemas.microsoft.com/office/drawing/2014/main" id="{B3766441-E5F4-154E-B3C0-A66B6AA9E9B6}"/>
              </a:ext>
            </a:extLst>
          </p:cNvPr>
          <p:cNvSpPr>
            <a:spLocks noGrp="1"/>
          </p:cNvSpPr>
          <p:nvPr>
            <p:ph type="title" hasCustomPrompt="1"/>
          </p:nvPr>
        </p:nvSpPr>
        <p:spPr>
          <a:xfrm>
            <a:off x="-12537" y="1620000"/>
            <a:ext cx="12204522" cy="360040"/>
          </a:xfrm>
          <a:prstGeom prst="rect">
            <a:avLst/>
          </a:prstGeom>
          <a:noFill/>
        </p:spPr>
        <p:txBody>
          <a:bodyPr vert="horz" lIns="540000" tIns="0" rIns="2880000" bIns="45720" rtlCol="0" anchor="t" anchorCtr="0">
            <a:noAutofit/>
          </a:bodyPr>
          <a:lstStyle>
            <a:lvl1pPr>
              <a:defRPr sz="2200" b="1">
                <a:solidFill>
                  <a:srgbClr val="00825F"/>
                </a:solidFill>
                <a:latin typeface="+mn-lt"/>
              </a:defRPr>
            </a:lvl1pPr>
          </a:lstStyle>
          <a:p>
            <a:r>
              <a:rPr lang="en-US"/>
              <a:t>Click to edit title</a:t>
            </a:r>
          </a:p>
        </p:txBody>
      </p:sp>
    </p:spTree>
    <p:extLst>
      <p:ext uri="{BB962C8B-B14F-4D97-AF65-F5344CB8AC3E}">
        <p14:creationId xmlns:p14="http://schemas.microsoft.com/office/powerpoint/2010/main" val="153816711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Option 4">
    <p:spTree>
      <p:nvGrpSpPr>
        <p:cNvPr id="1" name=""/>
        <p:cNvGrpSpPr/>
        <p:nvPr/>
      </p:nvGrpSpPr>
      <p:grpSpPr>
        <a:xfrm>
          <a:off x="0" y="0"/>
          <a:ext cx="0" cy="0"/>
          <a:chOff x="0" y="0"/>
          <a:chExt cx="0" cy="0"/>
        </a:xfrm>
      </p:grpSpPr>
      <p:sp>
        <p:nvSpPr>
          <p:cNvPr id="16" name="Title Placeholder 1"/>
          <p:cNvSpPr>
            <a:spLocks noGrp="1"/>
          </p:cNvSpPr>
          <p:nvPr>
            <p:ph type="title" hasCustomPrompt="1"/>
          </p:nvPr>
        </p:nvSpPr>
        <p:spPr>
          <a:xfrm>
            <a:off x="8030729" y="1620000"/>
            <a:ext cx="3681895" cy="4473296"/>
          </a:xfrm>
          <a:prstGeom prst="rect">
            <a:avLst/>
          </a:prstGeom>
          <a:solidFill>
            <a:srgbClr val="92D050">
              <a:alpha val="21000"/>
            </a:srgbClr>
          </a:solidFill>
        </p:spPr>
        <p:txBody>
          <a:bodyPr vert="horz" lIns="180000" tIns="180000" rIns="180000" bIns="180000" rtlCol="0" anchor="t" anchorCtr="0">
            <a:normAutofit/>
          </a:bodyPr>
          <a:lstStyle>
            <a:lvl1pPr>
              <a:defRPr sz="1800" b="1" baseline="0">
                <a:solidFill>
                  <a:schemeClr val="tx1"/>
                </a:solidFill>
                <a:latin typeface="Calibri" charset="0"/>
                <a:ea typeface="Calibri" charset="0"/>
                <a:cs typeface="Calibri" charset="0"/>
              </a:defRPr>
            </a:lvl1pPr>
          </a:lstStyle>
          <a:p>
            <a:r>
              <a:rPr lang="en-US"/>
              <a:t>Click to edit txt</a:t>
            </a:r>
            <a:br>
              <a:rPr lang="en-US"/>
            </a:br>
            <a:endParaRPr lang="en-US"/>
          </a:p>
        </p:txBody>
      </p:sp>
      <p:sp>
        <p:nvSpPr>
          <p:cNvPr id="20" name="Subtitle 2">
            <a:extLst>
              <a:ext uri="{FF2B5EF4-FFF2-40B4-BE49-F238E27FC236}">
                <a16:creationId xmlns:a16="http://schemas.microsoft.com/office/drawing/2014/main" id="{623DA365-03D8-D643-90D3-767234578272}"/>
              </a:ext>
            </a:extLst>
          </p:cNvPr>
          <p:cNvSpPr>
            <a:spLocks noGrp="1"/>
          </p:cNvSpPr>
          <p:nvPr>
            <p:ph type="subTitle" idx="1" hasCustomPrompt="1"/>
          </p:nvPr>
        </p:nvSpPr>
        <p:spPr>
          <a:xfrm>
            <a:off x="0" y="1620000"/>
            <a:ext cx="7680176" cy="4473296"/>
          </a:xfrm>
          <a:prstGeom prst="rect">
            <a:avLst/>
          </a:prstGeom>
        </p:spPr>
        <p:txBody>
          <a:bodyPr lIns="540000" tIns="0" rIns="360000" anchor="t" anchorCtr="0"/>
          <a:lstStyle>
            <a:lvl1pPr marL="162000" indent="-180000" algn="l">
              <a:buClr>
                <a:srgbClr val="5792C9"/>
              </a:buClr>
              <a:buFont typeface="Wingdings" charset="2"/>
              <a:buChar char="§"/>
              <a:defRPr sz="2000" baseline="0">
                <a:latin typeface="Calibri" charset="0"/>
                <a:ea typeface="Calibri" charset="0"/>
                <a:cs typeface="Calibri" charset="0"/>
              </a:defRPr>
            </a:lvl1pPr>
            <a:lvl2pPr marL="432000" indent="-180000" algn="l">
              <a:buClr>
                <a:srgbClr val="5792C9"/>
              </a:buClr>
              <a:buSzPct val="110000"/>
              <a:buFont typeface="Arial" charset="0"/>
              <a:buChar char="•"/>
              <a:defRPr sz="2000"/>
            </a:lvl2pPr>
            <a:lvl3pPr marL="684000" indent="-216000" algn="l">
              <a:buClr>
                <a:srgbClr val="5792C9"/>
              </a:buClr>
              <a:buFont typeface=".AppleSystemUIFont" charset="-120"/>
              <a:buChar char="–"/>
              <a:defRPr sz="2000">
                <a:latin typeface="Calibri" charset="0"/>
                <a:ea typeface="Calibri" charset="0"/>
                <a:cs typeface="Calibri" charset="0"/>
              </a:defRPr>
            </a:lvl3pPr>
            <a:lvl4pPr marL="936000" indent="-216000" algn="l">
              <a:buFont typeface=".AppleSystemUIFont" charset="-120"/>
              <a:buChar char="–"/>
              <a:defRPr sz="2000">
                <a:latin typeface="Calibri" charset="0"/>
                <a:ea typeface="Calibri" charset="0"/>
                <a:cs typeface="Calibri" charset="0"/>
              </a:defRPr>
            </a:lvl4pPr>
            <a:lvl5pPr marL="1188000" indent="-216000" algn="l">
              <a:buClr>
                <a:schemeClr val="bg2">
                  <a:lumMod val="50000"/>
                </a:schemeClr>
              </a:buClr>
              <a:buFont typeface=".AppleSystemUIFont" charset="-120"/>
              <a:buChar char="–"/>
              <a:defRPr sz="2000">
                <a:solidFill>
                  <a:schemeClr val="bg2">
                    <a:lumMod val="50000"/>
                  </a:schemeClr>
                </a:solidFill>
              </a:defRPr>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lvl="0"/>
            <a:r>
              <a:rPr lang="en-US"/>
              <a:t>Click to edit txt</a:t>
            </a:r>
          </a:p>
          <a:p>
            <a:pPr lvl="1"/>
            <a:r>
              <a:rPr lang="en-US"/>
              <a:t>List 2</a:t>
            </a:r>
          </a:p>
          <a:p>
            <a:pPr lvl="2"/>
            <a:r>
              <a:rPr lang="en-US"/>
              <a:t>List 3</a:t>
            </a:r>
          </a:p>
          <a:p>
            <a:pPr lvl="3"/>
            <a:r>
              <a:rPr lang="en-US"/>
              <a:t>List 4</a:t>
            </a:r>
          </a:p>
          <a:p>
            <a:pPr lvl="4"/>
            <a:r>
              <a:rPr lang="en-US"/>
              <a:t>List 5</a:t>
            </a: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09898" y="1036993"/>
            <a:ext cx="10506350" cy="1143000"/>
          </a:xfrm>
          <a:prstGeom prst="rect">
            <a:avLst/>
          </a:prstGeom>
        </p:spPr>
        <p:txBody>
          <a:bodyPr/>
          <a:lstStyle>
            <a:lvl1pPr algn="l">
              <a:defRPr/>
            </a:lvl1pPr>
          </a:lstStyle>
          <a:p>
            <a:r>
              <a:rPr lang="en-US" dirty="0"/>
              <a:t>Click to edit Master title style</a:t>
            </a:r>
          </a:p>
        </p:txBody>
      </p:sp>
      <p:sp>
        <p:nvSpPr>
          <p:cNvPr id="3" name="Content Placeholder 2"/>
          <p:cNvSpPr>
            <a:spLocks noGrp="1"/>
          </p:cNvSpPr>
          <p:nvPr>
            <p:ph idx="1"/>
          </p:nvPr>
        </p:nvSpPr>
        <p:spPr>
          <a:xfrm>
            <a:off x="461966" y="2362558"/>
            <a:ext cx="10454285" cy="3466710"/>
          </a:xfrm>
          <a:prstGeom prst="rect">
            <a:avLst/>
          </a:prstGeom>
        </p:spPr>
        <p:txBody>
          <a:bodyPr/>
          <a:lstStyle>
            <a:lvl1pPr>
              <a:defRPr sz="2903" baseline="0"/>
            </a:lvl1pPr>
            <a:lvl2pPr>
              <a:defRPr sz="2613" baseline="0"/>
            </a:lvl2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10478036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8F34B4-1F2F-4CAC-B34C-A703A29FA644}" type="slidenum">
              <a:rPr lang="en-US" smtClean="0"/>
              <a:t>‹#›</a:t>
            </a:fld>
            <a:endParaRPr lang="en-US"/>
          </a:p>
        </p:txBody>
      </p:sp>
    </p:spTree>
    <p:extLst>
      <p:ext uri="{BB962C8B-B14F-4D97-AF65-F5344CB8AC3E}">
        <p14:creationId xmlns:p14="http://schemas.microsoft.com/office/powerpoint/2010/main" val="210969396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338F34B4-1F2F-4CAC-B34C-A703A29FA644}" type="slidenum">
              <a:rPr lang="en-US" smtClean="0"/>
              <a:t>‹#›</a:t>
            </a:fld>
            <a:endParaRPr lang="en-US"/>
          </a:p>
        </p:txBody>
      </p:sp>
    </p:spTree>
    <p:extLst>
      <p:ext uri="{BB962C8B-B14F-4D97-AF65-F5344CB8AC3E}">
        <p14:creationId xmlns:p14="http://schemas.microsoft.com/office/powerpoint/2010/main" val="338779685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8F34B4-1F2F-4CAC-B34C-A703A29FA644}" type="slidenum">
              <a:rPr lang="en-US" smtClean="0"/>
              <a:t>‹#›</a:t>
            </a:fld>
            <a:endParaRPr lang="en-US"/>
          </a:p>
        </p:txBody>
      </p:sp>
    </p:spTree>
    <p:extLst>
      <p:ext uri="{BB962C8B-B14F-4D97-AF65-F5344CB8AC3E}">
        <p14:creationId xmlns:p14="http://schemas.microsoft.com/office/powerpoint/2010/main" val="269740891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38F34B4-1F2F-4CAC-B34C-A703A29FA644}" type="slidenum">
              <a:rPr lang="en-US" smtClean="0"/>
              <a:t>‹#›</a:t>
            </a:fld>
            <a:endParaRPr lang="en-US"/>
          </a:p>
        </p:txBody>
      </p:sp>
    </p:spTree>
    <p:extLst>
      <p:ext uri="{BB962C8B-B14F-4D97-AF65-F5344CB8AC3E}">
        <p14:creationId xmlns:p14="http://schemas.microsoft.com/office/powerpoint/2010/main" val="187009416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338F34B4-1F2F-4CAC-B34C-A703A29FA644}" type="slidenum">
              <a:rPr lang="en-US" smtClean="0"/>
              <a:t>‹#›</a:t>
            </a:fld>
            <a:endParaRPr lang="en-US"/>
          </a:p>
        </p:txBody>
      </p:sp>
    </p:spTree>
    <p:extLst>
      <p:ext uri="{BB962C8B-B14F-4D97-AF65-F5344CB8AC3E}">
        <p14:creationId xmlns:p14="http://schemas.microsoft.com/office/powerpoint/2010/main" val="1075997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338F34B4-1F2F-4CAC-B34C-A703A29FA644}" type="slidenum">
              <a:rPr lang="en-US" smtClean="0"/>
              <a:t>‹#›</a:t>
            </a:fld>
            <a:endParaRPr lang="en-US"/>
          </a:p>
        </p:txBody>
      </p:sp>
    </p:spTree>
    <p:extLst>
      <p:ext uri="{BB962C8B-B14F-4D97-AF65-F5344CB8AC3E}">
        <p14:creationId xmlns:p14="http://schemas.microsoft.com/office/powerpoint/2010/main" val="109053120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338F34B4-1F2F-4CAC-B34C-A703A29FA644}" type="slidenum">
              <a:rPr lang="en-US" smtClean="0"/>
              <a:t>‹#›</a:t>
            </a:fld>
            <a:endParaRPr lang="en-US"/>
          </a:p>
        </p:txBody>
      </p:sp>
    </p:spTree>
    <p:extLst>
      <p:ext uri="{BB962C8B-B14F-4D97-AF65-F5344CB8AC3E}">
        <p14:creationId xmlns:p14="http://schemas.microsoft.com/office/powerpoint/2010/main" val="277669543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Photo back cover">
    <p:spTree>
      <p:nvGrpSpPr>
        <p:cNvPr id="1" name=""/>
        <p:cNvGrpSpPr/>
        <p:nvPr/>
      </p:nvGrpSpPr>
      <p:grpSpPr>
        <a:xfrm>
          <a:off x="0" y="0"/>
          <a:ext cx="0" cy="0"/>
          <a:chOff x="0" y="0"/>
          <a:chExt cx="0" cy="0"/>
        </a:xfrm>
      </p:grpSpPr>
      <p:sp>
        <p:nvSpPr>
          <p:cNvPr id="8" name="Title 1"/>
          <p:cNvSpPr>
            <a:spLocks noGrp="1"/>
          </p:cNvSpPr>
          <p:nvPr>
            <p:ph type="ctrTitle" hasCustomPrompt="1"/>
          </p:nvPr>
        </p:nvSpPr>
        <p:spPr>
          <a:xfrm>
            <a:off x="0" y="2276872"/>
            <a:ext cx="12192000" cy="2448272"/>
          </a:xfrm>
          <a:prstGeom prst="rect">
            <a:avLst/>
          </a:prstGeom>
        </p:spPr>
        <p:txBody>
          <a:bodyPr lIns="2160000" tIns="46800" rIns="2160000" anchor="t"/>
          <a:lstStyle>
            <a:lvl1pPr algn="ctr">
              <a:defRPr sz="4400" baseline="0">
                <a:solidFill>
                  <a:srgbClr val="00825F"/>
                </a:solidFill>
                <a:latin typeface="Georgia" charset="0"/>
                <a:ea typeface="Georgia" charset="0"/>
                <a:cs typeface="Georgia" charset="0"/>
              </a:defRPr>
            </a:lvl1pPr>
          </a:lstStyle>
          <a:p>
            <a:r>
              <a:rPr lang="en-US"/>
              <a:t>Click to edit </a:t>
            </a:r>
            <a:br>
              <a:rPr lang="en-US"/>
            </a:br>
            <a:r>
              <a:rPr lang="en-US"/>
              <a:t>Thank you</a:t>
            </a:r>
          </a:p>
        </p:txBody>
      </p:sp>
      <p:sp>
        <p:nvSpPr>
          <p:cNvPr id="2" name="Rectangle 1">
            <a:extLst>
              <a:ext uri="{FF2B5EF4-FFF2-40B4-BE49-F238E27FC236}">
                <a16:creationId xmlns:a16="http://schemas.microsoft.com/office/drawing/2014/main" id="{E5861B36-1297-EC44-ABCC-CDB48C29ECD5}"/>
              </a:ext>
            </a:extLst>
          </p:cNvPr>
          <p:cNvSpPr/>
          <p:nvPr userDrawn="1"/>
        </p:nvSpPr>
        <p:spPr>
          <a:xfrm>
            <a:off x="-1200" y="3810000"/>
            <a:ext cx="12192000" cy="3048000"/>
          </a:xfrm>
          <a:prstGeom prst="rect">
            <a:avLst/>
          </a:prstGeom>
          <a:solidFill>
            <a:srgbClr val="0082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T"/>
          </a:p>
        </p:txBody>
      </p:sp>
    </p:spTree>
    <p:extLst>
      <p:ext uri="{BB962C8B-B14F-4D97-AF65-F5344CB8AC3E}">
        <p14:creationId xmlns:p14="http://schemas.microsoft.com/office/powerpoint/2010/main" val="69741878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38F34B4-1F2F-4CAC-B34C-A703A29FA644}" type="slidenum">
              <a:rPr lang="en-US" smtClean="0"/>
              <a:t>‹#›</a:t>
            </a:fld>
            <a:endParaRPr lang="en-US"/>
          </a:p>
        </p:txBody>
      </p:sp>
    </p:spTree>
    <p:extLst>
      <p:ext uri="{BB962C8B-B14F-4D97-AF65-F5344CB8AC3E}">
        <p14:creationId xmlns:p14="http://schemas.microsoft.com/office/powerpoint/2010/main" val="232964066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38F34B4-1F2F-4CAC-B34C-A703A29FA644}" type="slidenum">
              <a:rPr lang="en-US" smtClean="0"/>
              <a:t>‹#›</a:t>
            </a:fld>
            <a:endParaRPr lang="en-US"/>
          </a:p>
        </p:txBody>
      </p:sp>
    </p:spTree>
    <p:extLst>
      <p:ext uri="{BB962C8B-B14F-4D97-AF65-F5344CB8AC3E}">
        <p14:creationId xmlns:p14="http://schemas.microsoft.com/office/powerpoint/2010/main" val="394670507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8F34B4-1F2F-4CAC-B34C-A703A29FA644}" type="slidenum">
              <a:rPr lang="en-US" smtClean="0"/>
              <a:t>‹#›</a:t>
            </a:fld>
            <a:endParaRPr lang="en-US"/>
          </a:p>
        </p:txBody>
      </p:sp>
    </p:spTree>
    <p:extLst>
      <p:ext uri="{BB962C8B-B14F-4D97-AF65-F5344CB8AC3E}">
        <p14:creationId xmlns:p14="http://schemas.microsoft.com/office/powerpoint/2010/main" val="360517730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8F34B4-1F2F-4CAC-B34C-A703A29FA644}" type="slidenum">
              <a:rPr lang="en-US" smtClean="0"/>
              <a:t>‹#›</a:t>
            </a:fld>
            <a:endParaRPr lang="en-US"/>
          </a:p>
        </p:txBody>
      </p:sp>
    </p:spTree>
    <p:extLst>
      <p:ext uri="{BB962C8B-B14F-4D97-AF65-F5344CB8AC3E}">
        <p14:creationId xmlns:p14="http://schemas.microsoft.com/office/powerpoint/2010/main" val="94998067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Option 2 - photo cover">
    <p:spTree>
      <p:nvGrpSpPr>
        <p:cNvPr id="1" name=""/>
        <p:cNvGrpSpPr/>
        <p:nvPr/>
      </p:nvGrpSpPr>
      <p:grpSpPr>
        <a:xfrm>
          <a:off x="0" y="0"/>
          <a:ext cx="0" cy="0"/>
          <a:chOff x="0" y="0"/>
          <a:chExt cx="0" cy="0"/>
        </a:xfrm>
      </p:grpSpPr>
      <p:sp>
        <p:nvSpPr>
          <p:cNvPr id="4" name="Title 1"/>
          <p:cNvSpPr>
            <a:spLocks noGrp="1"/>
          </p:cNvSpPr>
          <p:nvPr>
            <p:ph type="ctrTitle" hasCustomPrompt="1"/>
          </p:nvPr>
        </p:nvSpPr>
        <p:spPr>
          <a:xfrm>
            <a:off x="-1200" y="2040624"/>
            <a:ext cx="12192000" cy="449180"/>
          </a:xfrm>
          <a:prstGeom prst="rect">
            <a:avLst/>
          </a:prstGeom>
          <a:noFill/>
        </p:spPr>
        <p:txBody>
          <a:bodyPr lIns="1224000" tIns="46800" rIns="1224000" bIns="0" anchor="t" anchorCtr="0"/>
          <a:lstStyle>
            <a:lvl1pPr algn="l">
              <a:defRPr sz="3800">
                <a:solidFill>
                  <a:srgbClr val="00825F"/>
                </a:solidFill>
              </a:defRPr>
            </a:lvl1pPr>
          </a:lstStyle>
          <a:p>
            <a:r>
              <a:rPr lang="en-US"/>
              <a:t>Click to edit Master title style </a:t>
            </a:r>
          </a:p>
        </p:txBody>
      </p:sp>
      <p:sp>
        <p:nvSpPr>
          <p:cNvPr id="5" name="Subtitle 2"/>
          <p:cNvSpPr>
            <a:spLocks noGrp="1"/>
          </p:cNvSpPr>
          <p:nvPr>
            <p:ph type="subTitle" idx="1"/>
          </p:nvPr>
        </p:nvSpPr>
        <p:spPr>
          <a:xfrm>
            <a:off x="-1200" y="2895600"/>
            <a:ext cx="12192000" cy="245913"/>
          </a:xfrm>
          <a:prstGeom prst="rect">
            <a:avLst/>
          </a:prstGeom>
        </p:spPr>
        <p:txBody>
          <a:bodyPr lIns="1224000" tIns="0" rIns="2160000" anchor="t" anchorCtr="0"/>
          <a:lstStyle>
            <a:lvl1pPr marL="0" indent="0" algn="l">
              <a:buNone/>
              <a:defRPr sz="22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13098803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Option 2">
    <p:spTree>
      <p:nvGrpSpPr>
        <p:cNvPr id="1" name=""/>
        <p:cNvGrpSpPr/>
        <p:nvPr/>
      </p:nvGrpSpPr>
      <p:grpSpPr>
        <a:xfrm>
          <a:off x="0" y="0"/>
          <a:ext cx="0" cy="0"/>
          <a:chOff x="0" y="0"/>
          <a:chExt cx="0" cy="0"/>
        </a:xfrm>
      </p:grpSpPr>
      <p:sp>
        <p:nvSpPr>
          <p:cNvPr id="17" name="Subtitle 2">
            <a:extLst>
              <a:ext uri="{FF2B5EF4-FFF2-40B4-BE49-F238E27FC236}">
                <a16:creationId xmlns:a16="http://schemas.microsoft.com/office/drawing/2014/main" id="{59165581-3D98-B54C-B922-370C4A15168F}"/>
              </a:ext>
            </a:extLst>
          </p:cNvPr>
          <p:cNvSpPr>
            <a:spLocks noGrp="1"/>
          </p:cNvSpPr>
          <p:nvPr>
            <p:ph type="subTitle" idx="1" hasCustomPrompt="1"/>
          </p:nvPr>
        </p:nvSpPr>
        <p:spPr>
          <a:xfrm>
            <a:off x="0" y="1980000"/>
            <a:ext cx="7104112" cy="4176457"/>
          </a:xfrm>
          <a:prstGeom prst="rect">
            <a:avLst/>
          </a:prstGeom>
        </p:spPr>
        <p:txBody>
          <a:bodyPr lIns="540000" tIns="0" rIns="360000" anchor="t" anchorCtr="0"/>
          <a:lstStyle>
            <a:lvl1pPr marL="0" indent="0" algn="l">
              <a:buNone/>
              <a:defRPr sz="2000"/>
            </a:lvl1pPr>
            <a:lvl2pPr marL="180000" indent="-180000" algn="l">
              <a:buClr>
                <a:srgbClr val="5792C9"/>
              </a:buClr>
              <a:buFont typeface="Wingdings" charset="2"/>
              <a:buChar char="§"/>
              <a:defRPr sz="2000"/>
            </a:lvl2pPr>
            <a:lvl3pPr marL="360000" indent="-180000" algn="l">
              <a:buClr>
                <a:srgbClr val="5792C9"/>
              </a:buClr>
              <a:buSzPct val="110000"/>
              <a:buFont typeface="Arial" charset="0"/>
              <a:buChar char="•"/>
              <a:defRPr sz="2000"/>
            </a:lvl3pPr>
            <a:lvl4pPr marL="576000" indent="-216000" algn="l">
              <a:buClr>
                <a:srgbClr val="5792C9"/>
              </a:buClr>
              <a:buFont typeface=".AppleSystemUIFont" charset="-120"/>
              <a:buChar char="–"/>
              <a:defRPr sz="2000"/>
            </a:lvl4pPr>
            <a:lvl5pPr marL="792000" indent="-216000" algn="l">
              <a:buFont typeface=".AppleSystemUIFont" charset="-120"/>
              <a:buChar char="–"/>
              <a:defRPr sz="2000"/>
            </a:lvl5pPr>
            <a:lvl6pPr marL="1044000" indent="-216000" algn="l">
              <a:buClr>
                <a:schemeClr val="bg2">
                  <a:lumMod val="50000"/>
                </a:schemeClr>
              </a:buClr>
              <a:buFont typeface=".AppleSystemUIFont" charset="-120"/>
              <a:buChar char="–"/>
              <a:defRPr sz="2000">
                <a:solidFill>
                  <a:schemeClr val="bg2">
                    <a:lumMod val="50000"/>
                  </a:schemeClr>
                </a:solidFill>
              </a:defRPr>
            </a:lvl6pPr>
            <a:lvl7pPr marL="2743200" indent="0" algn="ctr">
              <a:buNone/>
              <a:defRPr sz="1600"/>
            </a:lvl7pPr>
            <a:lvl8pPr marL="3200400" indent="0" algn="ctr">
              <a:buNone/>
              <a:defRPr sz="1600"/>
            </a:lvl8pPr>
            <a:lvl9pPr marL="3657600" indent="0" algn="ctr">
              <a:buNone/>
              <a:defRPr sz="1600"/>
            </a:lvl9pPr>
          </a:lstStyle>
          <a:p>
            <a:pPr lvl="1"/>
            <a:r>
              <a:rPr lang="en-US"/>
              <a:t>Click to edit txt</a:t>
            </a:r>
          </a:p>
          <a:p>
            <a:pPr lvl="2"/>
            <a:r>
              <a:rPr lang="en-US"/>
              <a:t>List 2</a:t>
            </a:r>
          </a:p>
          <a:p>
            <a:pPr lvl="3"/>
            <a:r>
              <a:rPr lang="en-US"/>
              <a:t>List 3</a:t>
            </a:r>
          </a:p>
          <a:p>
            <a:pPr lvl="4"/>
            <a:r>
              <a:rPr lang="en-US"/>
              <a:t>List 4</a:t>
            </a:r>
          </a:p>
          <a:p>
            <a:pPr lvl="5"/>
            <a:r>
              <a:rPr lang="en-US"/>
              <a:t>List 5</a:t>
            </a:r>
          </a:p>
        </p:txBody>
      </p:sp>
      <p:sp>
        <p:nvSpPr>
          <p:cNvPr id="20" name="Title Placeholder 1">
            <a:extLst>
              <a:ext uri="{FF2B5EF4-FFF2-40B4-BE49-F238E27FC236}">
                <a16:creationId xmlns:a16="http://schemas.microsoft.com/office/drawing/2014/main" id="{72C484F6-8A17-3C44-9437-D5EC134F6314}"/>
              </a:ext>
            </a:extLst>
          </p:cNvPr>
          <p:cNvSpPr>
            <a:spLocks noGrp="1"/>
          </p:cNvSpPr>
          <p:nvPr>
            <p:ph type="title" hasCustomPrompt="1"/>
          </p:nvPr>
        </p:nvSpPr>
        <p:spPr>
          <a:xfrm>
            <a:off x="-10800" y="1620000"/>
            <a:ext cx="7120246" cy="296840"/>
          </a:xfrm>
          <a:prstGeom prst="rect">
            <a:avLst/>
          </a:prstGeom>
          <a:noFill/>
        </p:spPr>
        <p:txBody>
          <a:bodyPr vert="horz" lIns="540000" tIns="0" rIns="360000" bIns="45720" rtlCol="0" anchor="t" anchorCtr="0">
            <a:noAutofit/>
          </a:bodyPr>
          <a:lstStyle>
            <a:lvl1pPr>
              <a:defRPr sz="2200" b="1">
                <a:solidFill>
                  <a:srgbClr val="00825F"/>
                </a:solidFill>
                <a:latin typeface="+mn-lt"/>
              </a:defRPr>
            </a:lvl1pPr>
          </a:lstStyle>
          <a:p>
            <a:r>
              <a:rPr lang="en-US"/>
              <a:t>Click to edit title</a:t>
            </a:r>
          </a:p>
        </p:txBody>
      </p:sp>
      <p:sp>
        <p:nvSpPr>
          <p:cNvPr id="9" name="Picture Placeholder 9"/>
          <p:cNvSpPr>
            <a:spLocks noGrp="1"/>
          </p:cNvSpPr>
          <p:nvPr>
            <p:ph type="pic" sz="quarter" idx="10" hasCustomPrompt="1"/>
          </p:nvPr>
        </p:nvSpPr>
        <p:spPr>
          <a:xfrm>
            <a:off x="7376179" y="1616933"/>
            <a:ext cx="4320000" cy="2902967"/>
          </a:xfrm>
          <a:prstGeom prst="rect">
            <a:avLst/>
          </a:prstGeom>
          <a:solidFill>
            <a:schemeClr val="bg1">
              <a:lumMod val="95000"/>
            </a:schemeClr>
          </a:solidFill>
        </p:spPr>
        <p:txBody>
          <a:bodyPr anchor="ctr" anchorCtr="1"/>
          <a:lstStyle>
            <a:lvl1pPr>
              <a:defRPr sz="2000">
                <a:solidFill>
                  <a:schemeClr val="tx1"/>
                </a:solidFill>
              </a:defRPr>
            </a:lvl1pPr>
          </a:lstStyle>
          <a:p>
            <a:r>
              <a:rPr lang="en-US"/>
              <a:t>Picture/Figure</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Option 2">
    <p:spTree>
      <p:nvGrpSpPr>
        <p:cNvPr id="1" name=""/>
        <p:cNvGrpSpPr/>
        <p:nvPr/>
      </p:nvGrpSpPr>
      <p:grpSpPr>
        <a:xfrm>
          <a:off x="0" y="0"/>
          <a:ext cx="0" cy="0"/>
          <a:chOff x="0" y="0"/>
          <a:chExt cx="0" cy="0"/>
        </a:xfrm>
      </p:grpSpPr>
      <p:sp>
        <p:nvSpPr>
          <p:cNvPr id="44" name="Picture Placeholder 9"/>
          <p:cNvSpPr>
            <a:spLocks noGrp="1"/>
          </p:cNvSpPr>
          <p:nvPr>
            <p:ph type="pic" sz="quarter" idx="10" hasCustomPrompt="1"/>
          </p:nvPr>
        </p:nvSpPr>
        <p:spPr>
          <a:xfrm>
            <a:off x="8256240" y="1620000"/>
            <a:ext cx="3384376" cy="1984113"/>
          </a:xfrm>
          <a:prstGeom prst="rect">
            <a:avLst/>
          </a:prstGeom>
          <a:solidFill>
            <a:schemeClr val="bg1">
              <a:lumMod val="95000"/>
            </a:schemeClr>
          </a:solidFill>
        </p:spPr>
        <p:txBody>
          <a:bodyPr anchor="ctr" anchorCtr="1"/>
          <a:lstStyle>
            <a:lvl1pPr>
              <a:defRPr sz="2000">
                <a:solidFill>
                  <a:schemeClr val="tx1"/>
                </a:solidFill>
              </a:defRPr>
            </a:lvl1pPr>
          </a:lstStyle>
          <a:p>
            <a:r>
              <a:rPr lang="en-US"/>
              <a:t>Picture</a:t>
            </a:r>
          </a:p>
        </p:txBody>
      </p:sp>
      <p:sp>
        <p:nvSpPr>
          <p:cNvPr id="46" name="Picture Placeholder 9"/>
          <p:cNvSpPr>
            <a:spLocks noGrp="1"/>
          </p:cNvSpPr>
          <p:nvPr>
            <p:ph type="pic" sz="quarter" idx="11" hasCustomPrompt="1"/>
          </p:nvPr>
        </p:nvSpPr>
        <p:spPr>
          <a:xfrm>
            <a:off x="8256240" y="3884359"/>
            <a:ext cx="3384376" cy="1984113"/>
          </a:xfrm>
          <a:prstGeom prst="rect">
            <a:avLst/>
          </a:prstGeom>
          <a:solidFill>
            <a:schemeClr val="bg1">
              <a:lumMod val="95000"/>
            </a:schemeClr>
          </a:solidFill>
        </p:spPr>
        <p:txBody>
          <a:bodyPr anchor="ctr" anchorCtr="1"/>
          <a:lstStyle>
            <a:lvl1pPr>
              <a:defRPr sz="2000">
                <a:solidFill>
                  <a:schemeClr val="tx1"/>
                </a:solidFill>
              </a:defRPr>
            </a:lvl1pPr>
          </a:lstStyle>
          <a:p>
            <a:r>
              <a:rPr lang="en-US"/>
              <a:t>Picture</a:t>
            </a:r>
          </a:p>
        </p:txBody>
      </p:sp>
      <p:sp>
        <p:nvSpPr>
          <p:cNvPr id="17" name="Subtitle 2">
            <a:extLst>
              <a:ext uri="{FF2B5EF4-FFF2-40B4-BE49-F238E27FC236}">
                <a16:creationId xmlns:a16="http://schemas.microsoft.com/office/drawing/2014/main" id="{59165581-3D98-B54C-B922-370C4A15168F}"/>
              </a:ext>
            </a:extLst>
          </p:cNvPr>
          <p:cNvSpPr>
            <a:spLocks noGrp="1"/>
          </p:cNvSpPr>
          <p:nvPr>
            <p:ph type="subTitle" idx="1" hasCustomPrompt="1"/>
          </p:nvPr>
        </p:nvSpPr>
        <p:spPr>
          <a:xfrm>
            <a:off x="0" y="1980000"/>
            <a:ext cx="7968208" cy="4176457"/>
          </a:xfrm>
          <a:prstGeom prst="rect">
            <a:avLst/>
          </a:prstGeom>
        </p:spPr>
        <p:txBody>
          <a:bodyPr lIns="540000" tIns="0" rIns="360000" anchor="t" anchorCtr="0"/>
          <a:lstStyle>
            <a:lvl1pPr marL="0" indent="0" algn="l">
              <a:buNone/>
              <a:defRPr sz="2000"/>
            </a:lvl1pPr>
            <a:lvl2pPr marL="180000" indent="-180000" algn="l">
              <a:buClr>
                <a:srgbClr val="5792C9"/>
              </a:buClr>
              <a:buFont typeface="Wingdings" charset="2"/>
              <a:buChar char="§"/>
              <a:defRPr sz="2000"/>
            </a:lvl2pPr>
            <a:lvl3pPr marL="360000" indent="-180000" algn="l">
              <a:buClr>
                <a:srgbClr val="5792C9"/>
              </a:buClr>
              <a:buSzPct val="110000"/>
              <a:buFont typeface="Arial" charset="0"/>
              <a:buChar char="•"/>
              <a:defRPr sz="2000"/>
            </a:lvl3pPr>
            <a:lvl4pPr marL="576000" indent="-216000" algn="l">
              <a:buClr>
                <a:srgbClr val="5792C9"/>
              </a:buClr>
              <a:buFont typeface=".AppleSystemUIFont" charset="-120"/>
              <a:buChar char="–"/>
              <a:defRPr sz="2000"/>
            </a:lvl4pPr>
            <a:lvl5pPr marL="792000" indent="-216000" algn="l">
              <a:buFont typeface=".AppleSystemUIFont" charset="-120"/>
              <a:buChar char="–"/>
              <a:defRPr sz="2000"/>
            </a:lvl5pPr>
            <a:lvl6pPr marL="1044000" indent="-216000" algn="l">
              <a:buClr>
                <a:schemeClr val="bg2">
                  <a:lumMod val="50000"/>
                </a:schemeClr>
              </a:buClr>
              <a:buFont typeface=".AppleSystemUIFont" charset="-120"/>
              <a:buChar char="–"/>
              <a:defRPr sz="2000">
                <a:solidFill>
                  <a:schemeClr val="bg2">
                    <a:lumMod val="50000"/>
                  </a:schemeClr>
                </a:solidFill>
              </a:defRPr>
            </a:lvl6pPr>
            <a:lvl7pPr marL="2743200" indent="0" algn="ctr">
              <a:buNone/>
              <a:defRPr sz="1600"/>
            </a:lvl7pPr>
            <a:lvl8pPr marL="3200400" indent="0" algn="ctr">
              <a:buNone/>
              <a:defRPr sz="1600"/>
            </a:lvl8pPr>
            <a:lvl9pPr marL="3657600" indent="0" algn="ctr">
              <a:buNone/>
              <a:defRPr sz="1600"/>
            </a:lvl9pPr>
          </a:lstStyle>
          <a:p>
            <a:pPr lvl="1"/>
            <a:r>
              <a:rPr lang="en-US"/>
              <a:t>Click to edit txt</a:t>
            </a:r>
          </a:p>
          <a:p>
            <a:pPr lvl="2"/>
            <a:r>
              <a:rPr lang="en-US"/>
              <a:t>List 2</a:t>
            </a:r>
          </a:p>
          <a:p>
            <a:pPr lvl="3"/>
            <a:r>
              <a:rPr lang="en-US"/>
              <a:t>List 3</a:t>
            </a:r>
          </a:p>
          <a:p>
            <a:pPr lvl="4"/>
            <a:r>
              <a:rPr lang="en-US"/>
              <a:t>List 4</a:t>
            </a:r>
          </a:p>
          <a:p>
            <a:pPr lvl="5"/>
            <a:r>
              <a:rPr lang="en-US"/>
              <a:t>List 5</a:t>
            </a:r>
          </a:p>
        </p:txBody>
      </p:sp>
      <p:sp>
        <p:nvSpPr>
          <p:cNvPr id="20" name="Title Placeholder 1">
            <a:extLst>
              <a:ext uri="{FF2B5EF4-FFF2-40B4-BE49-F238E27FC236}">
                <a16:creationId xmlns:a16="http://schemas.microsoft.com/office/drawing/2014/main" id="{72C484F6-8A17-3C44-9437-D5EC134F6314}"/>
              </a:ext>
            </a:extLst>
          </p:cNvPr>
          <p:cNvSpPr>
            <a:spLocks noGrp="1"/>
          </p:cNvSpPr>
          <p:nvPr>
            <p:ph type="title" hasCustomPrompt="1"/>
          </p:nvPr>
        </p:nvSpPr>
        <p:spPr>
          <a:xfrm>
            <a:off x="-10800" y="1620000"/>
            <a:ext cx="7986304" cy="296840"/>
          </a:xfrm>
          <a:prstGeom prst="rect">
            <a:avLst/>
          </a:prstGeom>
          <a:noFill/>
        </p:spPr>
        <p:txBody>
          <a:bodyPr vert="horz" lIns="540000" tIns="0" rIns="360000" bIns="45720" rtlCol="0" anchor="t" anchorCtr="0">
            <a:noAutofit/>
          </a:bodyPr>
          <a:lstStyle>
            <a:lvl1pPr>
              <a:defRPr sz="2200" b="1">
                <a:solidFill>
                  <a:srgbClr val="00825F"/>
                </a:solidFill>
                <a:latin typeface="+mn-lt"/>
              </a:defRPr>
            </a:lvl1pPr>
          </a:lstStyle>
          <a:p>
            <a:r>
              <a:rPr lang="en-US"/>
              <a:t>Click to edit title</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Option 3">
    <p:spTree>
      <p:nvGrpSpPr>
        <p:cNvPr id="1" name=""/>
        <p:cNvGrpSpPr/>
        <p:nvPr/>
      </p:nvGrpSpPr>
      <p:grpSpPr>
        <a:xfrm>
          <a:off x="0" y="0"/>
          <a:ext cx="0" cy="0"/>
          <a:chOff x="0" y="0"/>
          <a:chExt cx="0" cy="0"/>
        </a:xfrm>
      </p:grpSpPr>
      <p:sp>
        <p:nvSpPr>
          <p:cNvPr id="9" name="Subtitle 2">
            <a:extLst>
              <a:ext uri="{FF2B5EF4-FFF2-40B4-BE49-F238E27FC236}">
                <a16:creationId xmlns:a16="http://schemas.microsoft.com/office/drawing/2014/main" id="{EA26912F-EE60-0E4E-8A8F-95B31547CC81}"/>
              </a:ext>
            </a:extLst>
          </p:cNvPr>
          <p:cNvSpPr>
            <a:spLocks noGrp="1"/>
          </p:cNvSpPr>
          <p:nvPr>
            <p:ph type="subTitle" idx="1" hasCustomPrompt="1"/>
          </p:nvPr>
        </p:nvSpPr>
        <p:spPr>
          <a:xfrm>
            <a:off x="-1" y="1980000"/>
            <a:ext cx="12192001" cy="4113296"/>
          </a:xfrm>
          <a:prstGeom prst="rect">
            <a:avLst/>
          </a:prstGeom>
        </p:spPr>
        <p:txBody>
          <a:bodyPr lIns="540000" tIns="0" rIns="540000" bIns="360000" numCol="2" spcCol="720000" anchor="t" anchorCtr="0"/>
          <a:lstStyle>
            <a:lvl1pPr marL="162000" indent="-180000" algn="l">
              <a:buClr>
                <a:srgbClr val="5792C9"/>
              </a:buClr>
              <a:buFont typeface="Wingdings" charset="2"/>
              <a:buChar char="§"/>
              <a:defRPr sz="2000">
                <a:solidFill>
                  <a:schemeClr val="tx1"/>
                </a:solidFill>
                <a:latin typeface="Calibri" charset="0"/>
                <a:ea typeface="Calibri" charset="0"/>
                <a:cs typeface="Calibri" charset="0"/>
              </a:defRPr>
            </a:lvl1pPr>
            <a:lvl2pPr marL="432000" indent="-180000" algn="l">
              <a:buClr>
                <a:srgbClr val="5792C9"/>
              </a:buClr>
              <a:buSzPct val="110000"/>
              <a:buFont typeface="Arial" charset="0"/>
              <a:buChar char="•"/>
              <a:defRPr sz="2000">
                <a:solidFill>
                  <a:schemeClr val="tx1"/>
                </a:solidFill>
                <a:latin typeface="Calibri" charset="0"/>
                <a:ea typeface="Calibri" charset="0"/>
                <a:cs typeface="Calibri" charset="0"/>
              </a:defRPr>
            </a:lvl2pPr>
            <a:lvl3pPr marL="684000" indent="-216000" algn="l">
              <a:buClr>
                <a:srgbClr val="5792C9"/>
              </a:buClr>
              <a:buFont typeface=".AppleSystemUIFont" charset="-120"/>
              <a:buChar char="–"/>
              <a:defRPr sz="2000"/>
            </a:lvl3pPr>
            <a:lvl4pPr marL="936000" indent="-216000" algn="l">
              <a:buFont typeface=".AppleSystemUIFont" charset="-120"/>
              <a:buChar char="–"/>
              <a:defRPr sz="2000"/>
            </a:lvl4pPr>
            <a:lvl5pPr marL="1188000" indent="-216000" algn="l">
              <a:buClr>
                <a:schemeClr val="bg2">
                  <a:lumMod val="50000"/>
                </a:schemeClr>
              </a:buClr>
              <a:buFont typeface=".AppleSystemUIFont" charset="-120"/>
              <a:buChar char="–"/>
              <a:defRPr sz="2000">
                <a:solidFill>
                  <a:schemeClr val="bg2">
                    <a:lumMod val="50000"/>
                  </a:schemeClr>
                </a:solidFill>
              </a:defRPr>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lvl="0"/>
            <a:r>
              <a:rPr lang="en-US" dirty="0"/>
              <a:t>Txt 2 columns</a:t>
            </a:r>
          </a:p>
          <a:p>
            <a:pPr lvl="1"/>
            <a:r>
              <a:rPr lang="en-US" dirty="0"/>
              <a:t>List 2</a:t>
            </a:r>
          </a:p>
          <a:p>
            <a:pPr lvl="2"/>
            <a:r>
              <a:rPr lang="en-US" dirty="0"/>
              <a:t>List 3</a:t>
            </a:r>
          </a:p>
          <a:p>
            <a:pPr lvl="3"/>
            <a:r>
              <a:rPr lang="en-US" dirty="0"/>
              <a:t>List 4</a:t>
            </a:r>
          </a:p>
          <a:p>
            <a:pPr lvl="4"/>
            <a:r>
              <a:rPr lang="en-US" dirty="0"/>
              <a:t>List 5</a:t>
            </a:r>
            <a:endParaRPr lang="it-IT" dirty="0"/>
          </a:p>
        </p:txBody>
      </p:sp>
      <p:sp>
        <p:nvSpPr>
          <p:cNvPr id="11" name="Title Placeholder 1">
            <a:extLst>
              <a:ext uri="{FF2B5EF4-FFF2-40B4-BE49-F238E27FC236}">
                <a16:creationId xmlns:a16="http://schemas.microsoft.com/office/drawing/2014/main" id="{B3766441-E5F4-154E-B3C0-A66B6AA9E9B6}"/>
              </a:ext>
            </a:extLst>
          </p:cNvPr>
          <p:cNvSpPr>
            <a:spLocks noGrp="1"/>
          </p:cNvSpPr>
          <p:nvPr>
            <p:ph type="title" hasCustomPrompt="1"/>
          </p:nvPr>
        </p:nvSpPr>
        <p:spPr>
          <a:xfrm>
            <a:off x="-12537" y="1620000"/>
            <a:ext cx="12204522" cy="360040"/>
          </a:xfrm>
          <a:prstGeom prst="rect">
            <a:avLst/>
          </a:prstGeom>
          <a:noFill/>
        </p:spPr>
        <p:txBody>
          <a:bodyPr vert="horz" lIns="540000" tIns="0" rIns="2880000" bIns="45720" rtlCol="0" anchor="t" anchorCtr="0">
            <a:noAutofit/>
          </a:bodyPr>
          <a:lstStyle>
            <a:lvl1pPr>
              <a:defRPr sz="2200" b="1">
                <a:solidFill>
                  <a:srgbClr val="00825F"/>
                </a:solidFill>
                <a:latin typeface="+mn-lt"/>
              </a:defRPr>
            </a:lvl1pPr>
          </a:lstStyle>
          <a:p>
            <a:r>
              <a:rPr lang="en-US" dirty="0"/>
              <a:t>Click to edit title</a:t>
            </a:r>
          </a:p>
        </p:txBody>
      </p:sp>
    </p:spTree>
    <p:extLst>
      <p:ext uri="{BB962C8B-B14F-4D97-AF65-F5344CB8AC3E}">
        <p14:creationId xmlns:p14="http://schemas.microsoft.com/office/powerpoint/2010/main" val="153816711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Option 4">
    <p:spTree>
      <p:nvGrpSpPr>
        <p:cNvPr id="1" name=""/>
        <p:cNvGrpSpPr/>
        <p:nvPr/>
      </p:nvGrpSpPr>
      <p:grpSpPr>
        <a:xfrm>
          <a:off x="0" y="0"/>
          <a:ext cx="0" cy="0"/>
          <a:chOff x="0" y="0"/>
          <a:chExt cx="0" cy="0"/>
        </a:xfrm>
      </p:grpSpPr>
      <p:sp>
        <p:nvSpPr>
          <p:cNvPr id="16" name="Title Placeholder 1"/>
          <p:cNvSpPr>
            <a:spLocks noGrp="1"/>
          </p:cNvSpPr>
          <p:nvPr>
            <p:ph type="title" hasCustomPrompt="1"/>
          </p:nvPr>
        </p:nvSpPr>
        <p:spPr>
          <a:xfrm>
            <a:off x="8030729" y="1620000"/>
            <a:ext cx="3681895" cy="4473296"/>
          </a:xfrm>
          <a:prstGeom prst="rect">
            <a:avLst/>
          </a:prstGeom>
          <a:solidFill>
            <a:srgbClr val="92D050">
              <a:alpha val="21000"/>
            </a:srgbClr>
          </a:solidFill>
        </p:spPr>
        <p:txBody>
          <a:bodyPr vert="horz" lIns="180000" tIns="180000" rIns="180000" bIns="180000" rtlCol="0" anchor="t" anchorCtr="0">
            <a:normAutofit/>
          </a:bodyPr>
          <a:lstStyle>
            <a:lvl1pPr>
              <a:defRPr sz="1800" b="1" baseline="0">
                <a:solidFill>
                  <a:schemeClr val="tx1"/>
                </a:solidFill>
                <a:latin typeface="Calibri" charset="0"/>
                <a:ea typeface="Calibri" charset="0"/>
                <a:cs typeface="Calibri" charset="0"/>
              </a:defRPr>
            </a:lvl1pPr>
          </a:lstStyle>
          <a:p>
            <a:r>
              <a:rPr lang="en-US"/>
              <a:t>Click to edit txt</a:t>
            </a:r>
            <a:br>
              <a:rPr lang="en-US"/>
            </a:br>
            <a:endParaRPr lang="en-US"/>
          </a:p>
        </p:txBody>
      </p:sp>
      <p:sp>
        <p:nvSpPr>
          <p:cNvPr id="20" name="Subtitle 2">
            <a:extLst>
              <a:ext uri="{FF2B5EF4-FFF2-40B4-BE49-F238E27FC236}">
                <a16:creationId xmlns:a16="http://schemas.microsoft.com/office/drawing/2014/main" id="{623DA365-03D8-D643-90D3-767234578272}"/>
              </a:ext>
            </a:extLst>
          </p:cNvPr>
          <p:cNvSpPr>
            <a:spLocks noGrp="1"/>
          </p:cNvSpPr>
          <p:nvPr>
            <p:ph type="subTitle" idx="1" hasCustomPrompt="1"/>
          </p:nvPr>
        </p:nvSpPr>
        <p:spPr>
          <a:xfrm>
            <a:off x="0" y="1620000"/>
            <a:ext cx="7680176" cy="4473296"/>
          </a:xfrm>
          <a:prstGeom prst="rect">
            <a:avLst/>
          </a:prstGeom>
        </p:spPr>
        <p:txBody>
          <a:bodyPr lIns="540000" tIns="0" rIns="360000" anchor="t" anchorCtr="0"/>
          <a:lstStyle>
            <a:lvl1pPr marL="162000" indent="-180000" algn="l">
              <a:buClr>
                <a:srgbClr val="5792C9"/>
              </a:buClr>
              <a:buFont typeface="Wingdings" charset="2"/>
              <a:buChar char="§"/>
              <a:defRPr sz="2000" baseline="0">
                <a:latin typeface="Calibri" charset="0"/>
                <a:ea typeface="Calibri" charset="0"/>
                <a:cs typeface="Calibri" charset="0"/>
              </a:defRPr>
            </a:lvl1pPr>
            <a:lvl2pPr marL="432000" indent="-180000" algn="l">
              <a:buClr>
                <a:srgbClr val="5792C9"/>
              </a:buClr>
              <a:buSzPct val="110000"/>
              <a:buFont typeface="Arial" charset="0"/>
              <a:buChar char="•"/>
              <a:defRPr sz="2000"/>
            </a:lvl2pPr>
            <a:lvl3pPr marL="684000" indent="-216000" algn="l">
              <a:buClr>
                <a:srgbClr val="5792C9"/>
              </a:buClr>
              <a:buFont typeface=".AppleSystemUIFont" charset="-120"/>
              <a:buChar char="–"/>
              <a:defRPr sz="2000">
                <a:latin typeface="Calibri" charset="0"/>
                <a:ea typeface="Calibri" charset="0"/>
                <a:cs typeface="Calibri" charset="0"/>
              </a:defRPr>
            </a:lvl3pPr>
            <a:lvl4pPr marL="936000" indent="-216000" algn="l">
              <a:buFont typeface=".AppleSystemUIFont" charset="-120"/>
              <a:buChar char="–"/>
              <a:defRPr sz="2000">
                <a:latin typeface="Calibri" charset="0"/>
                <a:ea typeface="Calibri" charset="0"/>
                <a:cs typeface="Calibri" charset="0"/>
              </a:defRPr>
            </a:lvl4pPr>
            <a:lvl5pPr marL="1188000" indent="-216000" algn="l">
              <a:buClr>
                <a:schemeClr val="bg2">
                  <a:lumMod val="50000"/>
                </a:schemeClr>
              </a:buClr>
              <a:buFont typeface=".AppleSystemUIFont" charset="-120"/>
              <a:buChar char="–"/>
              <a:defRPr sz="2000">
                <a:solidFill>
                  <a:schemeClr val="bg2">
                    <a:lumMod val="50000"/>
                  </a:schemeClr>
                </a:solidFill>
              </a:defRPr>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lvl="0"/>
            <a:r>
              <a:rPr lang="en-US"/>
              <a:t>Click to edit txt</a:t>
            </a:r>
          </a:p>
          <a:p>
            <a:pPr lvl="1"/>
            <a:r>
              <a:rPr lang="en-US"/>
              <a:t>List 2</a:t>
            </a:r>
          </a:p>
          <a:p>
            <a:pPr lvl="2"/>
            <a:r>
              <a:rPr lang="en-US"/>
              <a:t>List 3</a:t>
            </a:r>
          </a:p>
          <a:p>
            <a:pPr lvl="3"/>
            <a:r>
              <a:rPr lang="en-US"/>
              <a:t>List 4</a:t>
            </a:r>
          </a:p>
          <a:p>
            <a:pPr lvl="4"/>
            <a:r>
              <a:rPr lang="en-US"/>
              <a:t>List 5</a:t>
            </a: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Option 2">
    <p:spTree>
      <p:nvGrpSpPr>
        <p:cNvPr id="1" name=""/>
        <p:cNvGrpSpPr/>
        <p:nvPr/>
      </p:nvGrpSpPr>
      <p:grpSpPr>
        <a:xfrm>
          <a:off x="0" y="0"/>
          <a:ext cx="0" cy="0"/>
          <a:chOff x="0" y="0"/>
          <a:chExt cx="0" cy="0"/>
        </a:xfrm>
      </p:grpSpPr>
      <p:sp>
        <p:nvSpPr>
          <p:cNvPr id="17" name="Subtitle 2">
            <a:extLst>
              <a:ext uri="{FF2B5EF4-FFF2-40B4-BE49-F238E27FC236}">
                <a16:creationId xmlns:a16="http://schemas.microsoft.com/office/drawing/2014/main" id="{59165581-3D98-B54C-B922-370C4A15168F}"/>
              </a:ext>
            </a:extLst>
          </p:cNvPr>
          <p:cNvSpPr>
            <a:spLocks noGrp="1"/>
          </p:cNvSpPr>
          <p:nvPr>
            <p:ph type="subTitle" idx="1" hasCustomPrompt="1"/>
          </p:nvPr>
        </p:nvSpPr>
        <p:spPr>
          <a:xfrm>
            <a:off x="0" y="1980000"/>
            <a:ext cx="7104112" cy="4176457"/>
          </a:xfrm>
          <a:prstGeom prst="rect">
            <a:avLst/>
          </a:prstGeom>
        </p:spPr>
        <p:txBody>
          <a:bodyPr lIns="540000" tIns="0" rIns="360000" anchor="t" anchorCtr="0"/>
          <a:lstStyle>
            <a:lvl1pPr marL="0" indent="0" algn="l">
              <a:buNone/>
              <a:defRPr sz="2000"/>
            </a:lvl1pPr>
            <a:lvl2pPr marL="180000" indent="-180000" algn="l">
              <a:buClr>
                <a:srgbClr val="5792C9"/>
              </a:buClr>
              <a:buFont typeface="Wingdings" charset="2"/>
              <a:buChar char="§"/>
              <a:defRPr sz="2000"/>
            </a:lvl2pPr>
            <a:lvl3pPr marL="360000" indent="-180000" algn="l">
              <a:buClr>
                <a:srgbClr val="5792C9"/>
              </a:buClr>
              <a:buSzPct val="110000"/>
              <a:buFont typeface="Arial" charset="0"/>
              <a:buChar char="•"/>
              <a:defRPr sz="2000"/>
            </a:lvl3pPr>
            <a:lvl4pPr marL="576000" indent="-216000" algn="l">
              <a:buClr>
                <a:srgbClr val="5792C9"/>
              </a:buClr>
              <a:buFont typeface=".AppleSystemUIFont" charset="-120"/>
              <a:buChar char="–"/>
              <a:defRPr sz="2000"/>
            </a:lvl4pPr>
            <a:lvl5pPr marL="792000" indent="-216000" algn="l">
              <a:buFont typeface=".AppleSystemUIFont" charset="-120"/>
              <a:buChar char="–"/>
              <a:defRPr sz="2000"/>
            </a:lvl5pPr>
            <a:lvl6pPr marL="1044000" indent="-216000" algn="l">
              <a:buClr>
                <a:schemeClr val="bg2">
                  <a:lumMod val="50000"/>
                </a:schemeClr>
              </a:buClr>
              <a:buFont typeface=".AppleSystemUIFont" charset="-120"/>
              <a:buChar char="–"/>
              <a:defRPr sz="2000">
                <a:solidFill>
                  <a:schemeClr val="bg2">
                    <a:lumMod val="50000"/>
                  </a:schemeClr>
                </a:solidFill>
              </a:defRPr>
            </a:lvl6pPr>
            <a:lvl7pPr marL="2743200" indent="0" algn="ctr">
              <a:buNone/>
              <a:defRPr sz="1600"/>
            </a:lvl7pPr>
            <a:lvl8pPr marL="3200400" indent="0" algn="ctr">
              <a:buNone/>
              <a:defRPr sz="1600"/>
            </a:lvl8pPr>
            <a:lvl9pPr marL="3657600" indent="0" algn="ctr">
              <a:buNone/>
              <a:defRPr sz="1600"/>
            </a:lvl9pPr>
          </a:lstStyle>
          <a:p>
            <a:pPr lvl="1"/>
            <a:r>
              <a:rPr lang="en-US"/>
              <a:t>Click to edit txt</a:t>
            </a:r>
          </a:p>
          <a:p>
            <a:pPr lvl="2"/>
            <a:r>
              <a:rPr lang="en-US"/>
              <a:t>List 2</a:t>
            </a:r>
          </a:p>
          <a:p>
            <a:pPr lvl="3"/>
            <a:r>
              <a:rPr lang="en-US"/>
              <a:t>List 3</a:t>
            </a:r>
          </a:p>
          <a:p>
            <a:pPr lvl="4"/>
            <a:r>
              <a:rPr lang="en-US"/>
              <a:t>List 4</a:t>
            </a:r>
          </a:p>
          <a:p>
            <a:pPr lvl="5"/>
            <a:r>
              <a:rPr lang="en-US"/>
              <a:t>List 5</a:t>
            </a:r>
          </a:p>
        </p:txBody>
      </p:sp>
      <p:sp>
        <p:nvSpPr>
          <p:cNvPr id="20" name="Title Placeholder 1">
            <a:extLst>
              <a:ext uri="{FF2B5EF4-FFF2-40B4-BE49-F238E27FC236}">
                <a16:creationId xmlns:a16="http://schemas.microsoft.com/office/drawing/2014/main" id="{72C484F6-8A17-3C44-9437-D5EC134F6314}"/>
              </a:ext>
            </a:extLst>
          </p:cNvPr>
          <p:cNvSpPr>
            <a:spLocks noGrp="1"/>
          </p:cNvSpPr>
          <p:nvPr>
            <p:ph type="title" hasCustomPrompt="1"/>
          </p:nvPr>
        </p:nvSpPr>
        <p:spPr>
          <a:xfrm>
            <a:off x="-10800" y="1620000"/>
            <a:ext cx="7120246" cy="296840"/>
          </a:xfrm>
          <a:prstGeom prst="rect">
            <a:avLst/>
          </a:prstGeom>
          <a:noFill/>
        </p:spPr>
        <p:txBody>
          <a:bodyPr vert="horz" lIns="540000" tIns="0" rIns="360000" bIns="45720" rtlCol="0" anchor="t" anchorCtr="0">
            <a:noAutofit/>
          </a:bodyPr>
          <a:lstStyle>
            <a:lvl1pPr>
              <a:defRPr sz="2200" b="1">
                <a:solidFill>
                  <a:srgbClr val="00825F"/>
                </a:solidFill>
                <a:latin typeface="+mn-lt"/>
              </a:defRPr>
            </a:lvl1pPr>
          </a:lstStyle>
          <a:p>
            <a:r>
              <a:rPr lang="en-US"/>
              <a:t>Click to edit title</a:t>
            </a:r>
          </a:p>
        </p:txBody>
      </p:sp>
      <p:sp>
        <p:nvSpPr>
          <p:cNvPr id="9" name="Picture Placeholder 9"/>
          <p:cNvSpPr>
            <a:spLocks noGrp="1"/>
          </p:cNvSpPr>
          <p:nvPr>
            <p:ph type="pic" sz="quarter" idx="10" hasCustomPrompt="1"/>
          </p:nvPr>
        </p:nvSpPr>
        <p:spPr>
          <a:xfrm>
            <a:off x="7376179" y="1616933"/>
            <a:ext cx="4320000" cy="2902967"/>
          </a:xfrm>
          <a:prstGeom prst="rect">
            <a:avLst/>
          </a:prstGeom>
          <a:solidFill>
            <a:schemeClr val="bg1">
              <a:lumMod val="95000"/>
            </a:schemeClr>
          </a:solidFill>
        </p:spPr>
        <p:txBody>
          <a:bodyPr anchor="ctr" anchorCtr="1"/>
          <a:lstStyle>
            <a:lvl1pPr>
              <a:defRPr sz="2000">
                <a:solidFill>
                  <a:schemeClr val="tx1"/>
                </a:solidFill>
              </a:defRPr>
            </a:lvl1pPr>
          </a:lstStyle>
          <a:p>
            <a:r>
              <a:rPr lang="en-US"/>
              <a:t>Picture/Figure</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Option 2">
    <p:spTree>
      <p:nvGrpSpPr>
        <p:cNvPr id="1" name=""/>
        <p:cNvGrpSpPr/>
        <p:nvPr/>
      </p:nvGrpSpPr>
      <p:grpSpPr>
        <a:xfrm>
          <a:off x="0" y="0"/>
          <a:ext cx="0" cy="0"/>
          <a:chOff x="0" y="0"/>
          <a:chExt cx="0" cy="0"/>
        </a:xfrm>
      </p:grpSpPr>
      <p:sp>
        <p:nvSpPr>
          <p:cNvPr id="44" name="Picture Placeholder 9"/>
          <p:cNvSpPr>
            <a:spLocks noGrp="1"/>
          </p:cNvSpPr>
          <p:nvPr>
            <p:ph type="pic" sz="quarter" idx="10" hasCustomPrompt="1"/>
          </p:nvPr>
        </p:nvSpPr>
        <p:spPr>
          <a:xfrm>
            <a:off x="8256240" y="1620000"/>
            <a:ext cx="3384376" cy="1984113"/>
          </a:xfrm>
          <a:prstGeom prst="rect">
            <a:avLst/>
          </a:prstGeom>
          <a:solidFill>
            <a:schemeClr val="bg1">
              <a:lumMod val="95000"/>
            </a:schemeClr>
          </a:solidFill>
        </p:spPr>
        <p:txBody>
          <a:bodyPr anchor="ctr" anchorCtr="1"/>
          <a:lstStyle>
            <a:lvl1pPr>
              <a:defRPr sz="2000">
                <a:solidFill>
                  <a:schemeClr val="tx1"/>
                </a:solidFill>
              </a:defRPr>
            </a:lvl1pPr>
          </a:lstStyle>
          <a:p>
            <a:r>
              <a:rPr lang="en-US"/>
              <a:t>Picture</a:t>
            </a:r>
          </a:p>
        </p:txBody>
      </p:sp>
      <p:sp>
        <p:nvSpPr>
          <p:cNvPr id="46" name="Picture Placeholder 9"/>
          <p:cNvSpPr>
            <a:spLocks noGrp="1"/>
          </p:cNvSpPr>
          <p:nvPr>
            <p:ph type="pic" sz="quarter" idx="11" hasCustomPrompt="1"/>
          </p:nvPr>
        </p:nvSpPr>
        <p:spPr>
          <a:xfrm>
            <a:off x="8256240" y="3884359"/>
            <a:ext cx="3384376" cy="1984113"/>
          </a:xfrm>
          <a:prstGeom prst="rect">
            <a:avLst/>
          </a:prstGeom>
          <a:solidFill>
            <a:schemeClr val="bg1">
              <a:lumMod val="95000"/>
            </a:schemeClr>
          </a:solidFill>
        </p:spPr>
        <p:txBody>
          <a:bodyPr anchor="ctr" anchorCtr="1"/>
          <a:lstStyle>
            <a:lvl1pPr>
              <a:defRPr sz="2000">
                <a:solidFill>
                  <a:schemeClr val="tx1"/>
                </a:solidFill>
              </a:defRPr>
            </a:lvl1pPr>
          </a:lstStyle>
          <a:p>
            <a:r>
              <a:rPr lang="en-US"/>
              <a:t>Picture</a:t>
            </a:r>
          </a:p>
        </p:txBody>
      </p:sp>
      <p:sp>
        <p:nvSpPr>
          <p:cNvPr id="17" name="Subtitle 2">
            <a:extLst>
              <a:ext uri="{FF2B5EF4-FFF2-40B4-BE49-F238E27FC236}">
                <a16:creationId xmlns:a16="http://schemas.microsoft.com/office/drawing/2014/main" id="{59165581-3D98-B54C-B922-370C4A15168F}"/>
              </a:ext>
            </a:extLst>
          </p:cNvPr>
          <p:cNvSpPr>
            <a:spLocks noGrp="1"/>
          </p:cNvSpPr>
          <p:nvPr>
            <p:ph type="subTitle" idx="1" hasCustomPrompt="1"/>
          </p:nvPr>
        </p:nvSpPr>
        <p:spPr>
          <a:xfrm>
            <a:off x="0" y="1980000"/>
            <a:ext cx="7968208" cy="4176457"/>
          </a:xfrm>
          <a:prstGeom prst="rect">
            <a:avLst/>
          </a:prstGeom>
        </p:spPr>
        <p:txBody>
          <a:bodyPr lIns="540000" tIns="0" rIns="360000" anchor="t" anchorCtr="0"/>
          <a:lstStyle>
            <a:lvl1pPr marL="0" indent="0" algn="l">
              <a:buNone/>
              <a:defRPr sz="2000"/>
            </a:lvl1pPr>
            <a:lvl2pPr marL="180000" indent="-180000" algn="l">
              <a:buClr>
                <a:srgbClr val="5792C9"/>
              </a:buClr>
              <a:buFont typeface="Wingdings" charset="2"/>
              <a:buChar char="§"/>
              <a:defRPr sz="2000"/>
            </a:lvl2pPr>
            <a:lvl3pPr marL="360000" indent="-180000" algn="l">
              <a:buClr>
                <a:srgbClr val="5792C9"/>
              </a:buClr>
              <a:buSzPct val="110000"/>
              <a:buFont typeface="Arial" charset="0"/>
              <a:buChar char="•"/>
              <a:defRPr sz="2000"/>
            </a:lvl3pPr>
            <a:lvl4pPr marL="576000" indent="-216000" algn="l">
              <a:buClr>
                <a:srgbClr val="5792C9"/>
              </a:buClr>
              <a:buFont typeface=".AppleSystemUIFont" charset="-120"/>
              <a:buChar char="–"/>
              <a:defRPr sz="2000"/>
            </a:lvl4pPr>
            <a:lvl5pPr marL="792000" indent="-216000" algn="l">
              <a:buFont typeface=".AppleSystemUIFont" charset="-120"/>
              <a:buChar char="–"/>
              <a:defRPr sz="2000"/>
            </a:lvl5pPr>
            <a:lvl6pPr marL="1044000" indent="-216000" algn="l">
              <a:buClr>
                <a:schemeClr val="bg2">
                  <a:lumMod val="50000"/>
                </a:schemeClr>
              </a:buClr>
              <a:buFont typeface=".AppleSystemUIFont" charset="-120"/>
              <a:buChar char="–"/>
              <a:defRPr sz="2000">
                <a:solidFill>
                  <a:schemeClr val="bg2">
                    <a:lumMod val="50000"/>
                  </a:schemeClr>
                </a:solidFill>
              </a:defRPr>
            </a:lvl6pPr>
            <a:lvl7pPr marL="2743200" indent="0" algn="ctr">
              <a:buNone/>
              <a:defRPr sz="1600"/>
            </a:lvl7pPr>
            <a:lvl8pPr marL="3200400" indent="0" algn="ctr">
              <a:buNone/>
              <a:defRPr sz="1600"/>
            </a:lvl8pPr>
            <a:lvl9pPr marL="3657600" indent="0" algn="ctr">
              <a:buNone/>
              <a:defRPr sz="1600"/>
            </a:lvl9pPr>
          </a:lstStyle>
          <a:p>
            <a:pPr lvl="1"/>
            <a:r>
              <a:rPr lang="en-US"/>
              <a:t>Click to edit txt</a:t>
            </a:r>
          </a:p>
          <a:p>
            <a:pPr lvl="2"/>
            <a:r>
              <a:rPr lang="en-US"/>
              <a:t>List 2</a:t>
            </a:r>
          </a:p>
          <a:p>
            <a:pPr lvl="3"/>
            <a:r>
              <a:rPr lang="en-US"/>
              <a:t>List 3</a:t>
            </a:r>
          </a:p>
          <a:p>
            <a:pPr lvl="4"/>
            <a:r>
              <a:rPr lang="en-US"/>
              <a:t>List 4</a:t>
            </a:r>
          </a:p>
          <a:p>
            <a:pPr lvl="5"/>
            <a:r>
              <a:rPr lang="en-US"/>
              <a:t>List 5</a:t>
            </a:r>
          </a:p>
        </p:txBody>
      </p:sp>
      <p:sp>
        <p:nvSpPr>
          <p:cNvPr id="20" name="Title Placeholder 1">
            <a:extLst>
              <a:ext uri="{FF2B5EF4-FFF2-40B4-BE49-F238E27FC236}">
                <a16:creationId xmlns:a16="http://schemas.microsoft.com/office/drawing/2014/main" id="{72C484F6-8A17-3C44-9437-D5EC134F6314}"/>
              </a:ext>
            </a:extLst>
          </p:cNvPr>
          <p:cNvSpPr>
            <a:spLocks noGrp="1"/>
          </p:cNvSpPr>
          <p:nvPr>
            <p:ph type="title" hasCustomPrompt="1"/>
          </p:nvPr>
        </p:nvSpPr>
        <p:spPr>
          <a:xfrm>
            <a:off x="-10800" y="1620000"/>
            <a:ext cx="7986304" cy="296840"/>
          </a:xfrm>
          <a:prstGeom prst="rect">
            <a:avLst/>
          </a:prstGeom>
          <a:noFill/>
        </p:spPr>
        <p:txBody>
          <a:bodyPr vert="horz" lIns="540000" tIns="0" rIns="360000" bIns="45720" rtlCol="0" anchor="t" anchorCtr="0">
            <a:noAutofit/>
          </a:bodyPr>
          <a:lstStyle>
            <a:lvl1pPr>
              <a:defRPr sz="2200" b="1">
                <a:solidFill>
                  <a:srgbClr val="00825F"/>
                </a:solidFill>
                <a:latin typeface="+mn-lt"/>
              </a:defRPr>
            </a:lvl1pPr>
          </a:lstStyle>
          <a:p>
            <a:r>
              <a:rPr lang="en-US"/>
              <a:t>Click to edit title</a:t>
            </a:r>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3.emf"/><Relationship Id="rId5" Type="http://schemas.openxmlformats.org/officeDocument/2006/relationships/image" Target="../media/image2.emf"/><Relationship Id="rId4" Type="http://schemas.openxmlformats.org/officeDocument/2006/relationships/image" Target="../media/image1.emf"/></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theme" Target="../theme/theme2.xml"/><Relationship Id="rId1" Type="http://schemas.openxmlformats.org/officeDocument/2006/relationships/slideLayout" Target="../slideLayouts/slideLayout3.xml"/><Relationship Id="rId5" Type="http://schemas.openxmlformats.org/officeDocument/2006/relationships/image" Target="../media/image4.jpeg"/><Relationship Id="rId4" Type="http://schemas.openxmlformats.org/officeDocument/2006/relationships/image" Target="../media/image3.emf"/></Relationships>
</file>

<file path=ppt/slideMasters/_rels/slideMaster3.xml.rels><?xml version="1.0" encoding="UTF-8" standalone="yes"?>
<Relationships xmlns="http://schemas.openxmlformats.org/package/2006/relationships"><Relationship Id="rId8" Type="http://schemas.openxmlformats.org/officeDocument/2006/relationships/image" Target="../media/image3.emf"/><Relationship Id="rId3" Type="http://schemas.openxmlformats.org/officeDocument/2006/relationships/slideLayout" Target="../slideLayouts/slideLayout6.xml"/><Relationship Id="rId7" Type="http://schemas.openxmlformats.org/officeDocument/2006/relationships/image" Target="../media/image2.emf"/><Relationship Id="rId2" Type="http://schemas.openxmlformats.org/officeDocument/2006/relationships/slideLayout" Target="../slideLayouts/slideLayout5.xml"/><Relationship Id="rId1" Type="http://schemas.openxmlformats.org/officeDocument/2006/relationships/slideLayout" Target="../slideLayouts/slideLayout4.xml"/><Relationship Id="rId6" Type="http://schemas.openxmlformats.org/officeDocument/2006/relationships/image" Target="../media/image1.emf"/><Relationship Id="rId5" Type="http://schemas.openxmlformats.org/officeDocument/2006/relationships/theme" Target="../theme/theme3.xml"/><Relationship Id="rId4" Type="http://schemas.openxmlformats.org/officeDocument/2006/relationships/slideLayout" Target="../slideLayouts/slideLayout7.xml"/></Relationships>
</file>

<file path=ppt/slideMasters/_rels/slideMaster4.xml.rels><?xml version="1.0" encoding="UTF-8" standalone="yes"?>
<Relationships xmlns="http://schemas.openxmlformats.org/package/2006/relationships"><Relationship Id="rId8" Type="http://schemas.openxmlformats.org/officeDocument/2006/relationships/image" Target="../media/image2.emf"/><Relationship Id="rId3" Type="http://schemas.openxmlformats.org/officeDocument/2006/relationships/slideLayout" Target="../slideLayouts/slideLayout10.xml"/><Relationship Id="rId7" Type="http://schemas.openxmlformats.org/officeDocument/2006/relationships/image" Target="../media/image1.emf"/><Relationship Id="rId2" Type="http://schemas.openxmlformats.org/officeDocument/2006/relationships/slideLayout" Target="../slideLayouts/slideLayout9.xml"/><Relationship Id="rId1" Type="http://schemas.openxmlformats.org/officeDocument/2006/relationships/slideLayout" Target="../slideLayouts/slideLayout8.xml"/><Relationship Id="rId6" Type="http://schemas.openxmlformats.org/officeDocument/2006/relationships/theme" Target="../theme/theme4.xml"/><Relationship Id="rId5" Type="http://schemas.openxmlformats.org/officeDocument/2006/relationships/slideLayout" Target="../slideLayouts/slideLayout12.xml"/><Relationship Id="rId4" Type="http://schemas.openxmlformats.org/officeDocument/2006/relationships/slideLayout" Target="../slideLayouts/slideLayout11.xml"/><Relationship Id="rId9" Type="http://schemas.openxmlformats.org/officeDocument/2006/relationships/image" Target="../media/image3.emf"/></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20.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theme" Target="../theme/theme5.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263352" y="233708"/>
            <a:ext cx="4176465" cy="963044"/>
          </a:xfrm>
          <a:prstGeom prst="rect">
            <a:avLst/>
          </a:prstGeom>
        </p:spPr>
      </p:pic>
      <p:pic>
        <p:nvPicPr>
          <p:cNvPr id="7" name="Immagine 6">
            <a:extLst>
              <a:ext uri="{FF2B5EF4-FFF2-40B4-BE49-F238E27FC236}">
                <a16:creationId xmlns:a16="http://schemas.microsoft.com/office/drawing/2014/main" id="{F5941514-6A3A-7E4E-8480-6FB87E586C6C}"/>
              </a:ext>
            </a:extLst>
          </p:cNvPr>
          <p:cNvPicPr>
            <a:picLocks noChangeAspect="1"/>
          </p:cNvPicPr>
          <p:nvPr userDrawn="1"/>
        </p:nvPicPr>
        <p:blipFill rotWithShape="1">
          <a:blip r:embed="rId5"/>
          <a:srcRect r="29216"/>
          <a:stretch/>
        </p:blipFill>
        <p:spPr>
          <a:xfrm>
            <a:off x="615797" y="432546"/>
            <a:ext cx="2660803" cy="710454"/>
          </a:xfrm>
          <a:prstGeom prst="rect">
            <a:avLst/>
          </a:prstGeom>
        </p:spPr>
      </p:pic>
      <p:pic>
        <p:nvPicPr>
          <p:cNvPr id="5" name="Picture 4">
            <a:extLst>
              <a:ext uri="{FF2B5EF4-FFF2-40B4-BE49-F238E27FC236}">
                <a16:creationId xmlns:a16="http://schemas.microsoft.com/office/drawing/2014/main" id="{24D43C4A-D199-2340-A53A-D845A4878334}"/>
              </a:ext>
            </a:extLst>
          </p:cNvPr>
          <p:cNvPicPr>
            <a:picLocks noChangeAspect="1"/>
          </p:cNvPicPr>
          <p:nvPr userDrawn="1"/>
        </p:nvPicPr>
        <p:blipFill>
          <a:blip r:embed="rId6"/>
          <a:stretch>
            <a:fillRect/>
          </a:stretch>
        </p:blipFill>
        <p:spPr>
          <a:xfrm>
            <a:off x="9011558" y="449606"/>
            <a:ext cx="2564645" cy="656427"/>
          </a:xfrm>
          <a:prstGeom prst="rect">
            <a:avLst/>
          </a:prstGeom>
        </p:spPr>
      </p:pic>
      <p:sp>
        <p:nvSpPr>
          <p:cNvPr id="4" name="Rectangle 3">
            <a:extLst>
              <a:ext uri="{FF2B5EF4-FFF2-40B4-BE49-F238E27FC236}">
                <a16:creationId xmlns:a16="http://schemas.microsoft.com/office/drawing/2014/main" id="{69EFE691-790D-6248-8B26-94860EBAF4EF}"/>
              </a:ext>
            </a:extLst>
          </p:cNvPr>
          <p:cNvSpPr/>
          <p:nvPr userDrawn="1"/>
        </p:nvSpPr>
        <p:spPr>
          <a:xfrm>
            <a:off x="0" y="-66798"/>
            <a:ext cx="12192000" cy="76200"/>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T"/>
          </a:p>
        </p:txBody>
      </p:sp>
    </p:spTree>
    <p:extLst>
      <p:ext uri="{BB962C8B-B14F-4D97-AF65-F5344CB8AC3E}">
        <p14:creationId xmlns:p14="http://schemas.microsoft.com/office/powerpoint/2010/main" val="721018584"/>
      </p:ext>
    </p:extLst>
  </p:cSld>
  <p:clrMap bg1="lt1" tx1="dk1" bg2="lt2" tx2="dk2" accent1="accent1" accent2="accent2" accent3="accent3" accent4="accent4" accent5="accent5" accent6="accent6" hlink="hlink" folHlink="folHlink"/>
  <p:sldLayoutIdLst>
    <p:sldLayoutId id="2147483955" r:id="rId1"/>
    <p:sldLayoutId id="2147483954" r:id="rId2"/>
  </p:sldLayoutIdLst>
  <p:hf hdr="0"/>
  <p:txStyles>
    <p:titleStyle>
      <a:lvl1pPr algn="l" defTabSz="914400" rtl="0" eaLnBrk="1" latinLnBrk="0" hangingPunct="1">
        <a:lnSpc>
          <a:spcPct val="90000"/>
        </a:lnSpc>
        <a:spcBef>
          <a:spcPct val="0"/>
        </a:spcBef>
        <a:buNone/>
        <a:defRPr sz="4600" kern="1200">
          <a:solidFill>
            <a:srgbClr val="5792C9"/>
          </a:solidFill>
          <a:latin typeface="Georgia" charset="0"/>
          <a:ea typeface="Georgia" charset="0"/>
          <a:cs typeface="Georgia" charset="0"/>
        </a:defRPr>
      </a:lvl1pPr>
    </p:titleStyle>
    <p:bodyStyle>
      <a:lvl1pPr marL="0" indent="0" algn="l" defTabSz="914400" rtl="0" eaLnBrk="1" latinLnBrk="0" hangingPunct="1">
        <a:lnSpc>
          <a:spcPct val="90000"/>
        </a:lnSpc>
        <a:spcBef>
          <a:spcPts val="1000"/>
        </a:spcBef>
        <a:buFontTx/>
        <a:buNone/>
        <a:defRPr sz="2200" b="1" kern="1200">
          <a:solidFill>
            <a:srgbClr val="5792C9"/>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 name="Immagine 6">
            <a:extLst>
              <a:ext uri="{FF2B5EF4-FFF2-40B4-BE49-F238E27FC236}">
                <a16:creationId xmlns:a16="http://schemas.microsoft.com/office/drawing/2014/main" id="{F5941514-6A3A-7E4E-8480-6FB87E586C6C}"/>
              </a:ext>
            </a:extLst>
          </p:cNvPr>
          <p:cNvPicPr>
            <a:picLocks noChangeAspect="1"/>
          </p:cNvPicPr>
          <p:nvPr userDrawn="1"/>
        </p:nvPicPr>
        <p:blipFill rotWithShape="1">
          <a:blip r:embed="rId3"/>
          <a:srcRect r="29216"/>
          <a:stretch/>
        </p:blipFill>
        <p:spPr>
          <a:xfrm>
            <a:off x="615797" y="432546"/>
            <a:ext cx="2660803" cy="710454"/>
          </a:xfrm>
          <a:prstGeom prst="rect">
            <a:avLst/>
          </a:prstGeom>
        </p:spPr>
      </p:pic>
      <p:pic>
        <p:nvPicPr>
          <p:cNvPr id="5" name="Picture 4">
            <a:extLst>
              <a:ext uri="{FF2B5EF4-FFF2-40B4-BE49-F238E27FC236}">
                <a16:creationId xmlns:a16="http://schemas.microsoft.com/office/drawing/2014/main" id="{24D43C4A-D199-2340-A53A-D845A4878334}"/>
              </a:ext>
            </a:extLst>
          </p:cNvPr>
          <p:cNvPicPr>
            <a:picLocks noChangeAspect="1"/>
          </p:cNvPicPr>
          <p:nvPr userDrawn="1"/>
        </p:nvPicPr>
        <p:blipFill>
          <a:blip r:embed="rId4"/>
          <a:stretch>
            <a:fillRect/>
          </a:stretch>
        </p:blipFill>
        <p:spPr>
          <a:xfrm>
            <a:off x="9011558" y="449606"/>
            <a:ext cx="2564645" cy="656427"/>
          </a:xfrm>
          <a:prstGeom prst="rect">
            <a:avLst/>
          </a:prstGeom>
        </p:spPr>
      </p:pic>
      <p:sp>
        <p:nvSpPr>
          <p:cNvPr id="4" name="Rectangle 3">
            <a:extLst>
              <a:ext uri="{FF2B5EF4-FFF2-40B4-BE49-F238E27FC236}">
                <a16:creationId xmlns:a16="http://schemas.microsoft.com/office/drawing/2014/main" id="{69EFE691-790D-6248-8B26-94860EBAF4EF}"/>
              </a:ext>
            </a:extLst>
          </p:cNvPr>
          <p:cNvSpPr/>
          <p:nvPr userDrawn="1"/>
        </p:nvSpPr>
        <p:spPr>
          <a:xfrm>
            <a:off x="0" y="-66798"/>
            <a:ext cx="12192000" cy="76200"/>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T"/>
          </a:p>
        </p:txBody>
      </p:sp>
      <p:pic>
        <p:nvPicPr>
          <p:cNvPr id="6" name="Picture 5"/>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0" y="1981200"/>
            <a:ext cx="12192000" cy="4876800"/>
          </a:xfrm>
          <a:prstGeom prst="rect">
            <a:avLst/>
          </a:prstGeom>
        </p:spPr>
      </p:pic>
    </p:spTree>
    <p:extLst>
      <p:ext uri="{BB962C8B-B14F-4D97-AF65-F5344CB8AC3E}">
        <p14:creationId xmlns:p14="http://schemas.microsoft.com/office/powerpoint/2010/main" val="4084399036"/>
      </p:ext>
    </p:extLst>
  </p:cSld>
  <p:clrMap bg1="lt1" tx1="dk1" bg2="lt2" tx2="dk2" accent1="accent1" accent2="accent2" accent3="accent3" accent4="accent4" accent5="accent5" accent6="accent6" hlink="hlink" folHlink="folHlink"/>
  <p:sldLayoutIdLst>
    <p:sldLayoutId id="2147483960" r:id="rId1"/>
  </p:sldLayoutIdLst>
  <p:hf hdr="0"/>
  <p:txStyles>
    <p:titleStyle>
      <a:lvl1pPr algn="l" defTabSz="914400" rtl="0" eaLnBrk="1" latinLnBrk="0" hangingPunct="1">
        <a:lnSpc>
          <a:spcPct val="90000"/>
        </a:lnSpc>
        <a:spcBef>
          <a:spcPct val="0"/>
        </a:spcBef>
        <a:buNone/>
        <a:defRPr sz="4600" kern="1200">
          <a:solidFill>
            <a:srgbClr val="5792C9"/>
          </a:solidFill>
          <a:latin typeface="Georgia" charset="0"/>
          <a:ea typeface="Georgia" charset="0"/>
          <a:cs typeface="Georgia" charset="0"/>
        </a:defRPr>
      </a:lvl1pPr>
    </p:titleStyle>
    <p:bodyStyle>
      <a:lvl1pPr marL="0" indent="0" algn="l" defTabSz="914400" rtl="0" eaLnBrk="1" latinLnBrk="0" hangingPunct="1">
        <a:lnSpc>
          <a:spcPct val="90000"/>
        </a:lnSpc>
        <a:spcBef>
          <a:spcPts val="1000"/>
        </a:spcBef>
        <a:buFontTx/>
        <a:buNone/>
        <a:defRPr sz="2200" b="1" kern="1200">
          <a:solidFill>
            <a:srgbClr val="5792C9"/>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369157" y="61200"/>
            <a:ext cx="3278571" cy="756000"/>
          </a:xfrm>
          <a:prstGeom prst="rect">
            <a:avLst/>
          </a:prstGeom>
        </p:spPr>
      </p:pic>
      <p:sp>
        <p:nvSpPr>
          <p:cNvPr id="11" name="Text Placeholder 5">
            <a:extLst>
              <a:ext uri="{FF2B5EF4-FFF2-40B4-BE49-F238E27FC236}">
                <a16:creationId xmlns:a16="http://schemas.microsoft.com/office/drawing/2014/main" id="{A133ADE3-A5A0-2645-9D97-F63324C4A172}"/>
              </a:ext>
            </a:extLst>
          </p:cNvPr>
          <p:cNvSpPr txBox="1">
            <a:spLocks/>
          </p:cNvSpPr>
          <p:nvPr userDrawn="1"/>
        </p:nvSpPr>
        <p:spPr>
          <a:xfrm>
            <a:off x="0" y="6453866"/>
            <a:ext cx="12192000" cy="323462"/>
          </a:xfrm>
          <a:prstGeom prst="rect">
            <a:avLst/>
          </a:prstGeom>
        </p:spPr>
        <p:txBody>
          <a:bodyPr lIns="540000" rIns="540000" anchor="ctr" anchorCtr="0"/>
          <a:lstStyle>
            <a:lvl1pPr marL="0" indent="0" algn="l" defTabSz="914400" rtl="0" eaLnBrk="1" latinLnBrk="0" hangingPunct="1">
              <a:lnSpc>
                <a:spcPct val="90000"/>
              </a:lnSpc>
              <a:spcBef>
                <a:spcPts val="1000"/>
              </a:spcBef>
              <a:buFontTx/>
              <a:buNone/>
              <a:defRPr sz="1400" b="0" kern="1200">
                <a:solidFill>
                  <a:srgbClr val="5792C9"/>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US" dirty="0">
                <a:solidFill>
                  <a:schemeClr val="tx1"/>
                </a:solidFill>
              </a:rPr>
              <a:t>2022</a:t>
            </a:r>
            <a:r>
              <a:rPr lang="en-US" baseline="0" dirty="0">
                <a:solidFill>
                  <a:schemeClr val="tx1"/>
                </a:solidFill>
              </a:rPr>
              <a:t> IPPC Regional Workshops</a:t>
            </a:r>
            <a:endParaRPr lang="en-US" dirty="0">
              <a:solidFill>
                <a:schemeClr val="tx1"/>
              </a:solidFill>
            </a:endParaRPr>
          </a:p>
        </p:txBody>
      </p:sp>
      <p:sp>
        <p:nvSpPr>
          <p:cNvPr id="12" name="Text Placeholder 5">
            <a:extLst>
              <a:ext uri="{FF2B5EF4-FFF2-40B4-BE49-F238E27FC236}">
                <a16:creationId xmlns:a16="http://schemas.microsoft.com/office/drawing/2014/main" id="{93A70C91-02C0-F544-835F-4CAE731E29B0}"/>
              </a:ext>
            </a:extLst>
          </p:cNvPr>
          <p:cNvSpPr txBox="1">
            <a:spLocks/>
          </p:cNvSpPr>
          <p:nvPr userDrawn="1"/>
        </p:nvSpPr>
        <p:spPr>
          <a:xfrm>
            <a:off x="0" y="884975"/>
            <a:ext cx="12192000" cy="410425"/>
          </a:xfrm>
          <a:prstGeom prst="rect">
            <a:avLst/>
          </a:prstGeom>
          <a:solidFill>
            <a:schemeClr val="bg2">
              <a:alpha val="42000"/>
            </a:schemeClr>
          </a:solidFill>
        </p:spPr>
        <p:txBody>
          <a:bodyPr lIns="540000" rIns="540000" anchor="ctr" anchorCtr="0"/>
          <a:lstStyle>
            <a:lvl1pPr marL="0" indent="0" algn="r" defTabSz="914400" rtl="0" eaLnBrk="1" latinLnBrk="0" hangingPunct="1">
              <a:lnSpc>
                <a:spcPct val="90000"/>
              </a:lnSpc>
              <a:spcBef>
                <a:spcPts val="1000"/>
              </a:spcBef>
              <a:buFontTx/>
              <a:buNone/>
              <a:defRPr sz="1400" b="1" kern="1200">
                <a:solidFill>
                  <a:srgbClr val="5792C9"/>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US" dirty="0">
                <a:solidFill>
                  <a:srgbClr val="00825F"/>
                </a:solidFill>
              </a:rPr>
              <a:t>IC UPDATE TO REGIONAL WORKSHOP</a:t>
            </a:r>
          </a:p>
        </p:txBody>
      </p:sp>
      <p:pic>
        <p:nvPicPr>
          <p:cNvPr id="10" name="Immagine 9">
            <a:extLst>
              <a:ext uri="{FF2B5EF4-FFF2-40B4-BE49-F238E27FC236}">
                <a16:creationId xmlns:a16="http://schemas.microsoft.com/office/drawing/2014/main" id="{7234DD0C-95AB-7940-8105-0A1AE1800F5F}"/>
              </a:ext>
            </a:extLst>
          </p:cNvPr>
          <p:cNvPicPr>
            <a:picLocks noChangeAspect="1"/>
          </p:cNvPicPr>
          <p:nvPr userDrawn="1"/>
        </p:nvPicPr>
        <p:blipFill rotWithShape="1">
          <a:blip r:embed="rId7"/>
          <a:srcRect r="29216"/>
          <a:stretch/>
        </p:blipFill>
        <p:spPr>
          <a:xfrm>
            <a:off x="539598" y="218898"/>
            <a:ext cx="1877238" cy="516014"/>
          </a:xfrm>
          <a:prstGeom prst="rect">
            <a:avLst/>
          </a:prstGeom>
        </p:spPr>
      </p:pic>
      <p:pic>
        <p:nvPicPr>
          <p:cNvPr id="3" name="Picture 2">
            <a:extLst>
              <a:ext uri="{FF2B5EF4-FFF2-40B4-BE49-F238E27FC236}">
                <a16:creationId xmlns:a16="http://schemas.microsoft.com/office/drawing/2014/main" id="{2C4EF50D-19C0-874B-B58B-28F04C603057}"/>
              </a:ext>
            </a:extLst>
          </p:cNvPr>
          <p:cNvPicPr>
            <a:picLocks noChangeAspect="1"/>
          </p:cNvPicPr>
          <p:nvPr userDrawn="1"/>
        </p:nvPicPr>
        <p:blipFill>
          <a:blip r:embed="rId8"/>
          <a:stretch>
            <a:fillRect/>
          </a:stretch>
        </p:blipFill>
        <p:spPr>
          <a:xfrm>
            <a:off x="9806784" y="233705"/>
            <a:ext cx="2016059" cy="516015"/>
          </a:xfrm>
          <a:prstGeom prst="rect">
            <a:avLst/>
          </a:prstGeom>
        </p:spPr>
      </p:pic>
      <p:sp>
        <p:nvSpPr>
          <p:cNvPr id="14" name="Rectangle 13">
            <a:extLst>
              <a:ext uri="{FF2B5EF4-FFF2-40B4-BE49-F238E27FC236}">
                <a16:creationId xmlns:a16="http://schemas.microsoft.com/office/drawing/2014/main" id="{CBFAA4C8-8DDB-DA4C-9D66-A6C43971E9D1}"/>
              </a:ext>
            </a:extLst>
          </p:cNvPr>
          <p:cNvSpPr/>
          <p:nvPr userDrawn="1"/>
        </p:nvSpPr>
        <p:spPr>
          <a:xfrm>
            <a:off x="0" y="-66798"/>
            <a:ext cx="12192000" cy="76200"/>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T"/>
          </a:p>
        </p:txBody>
      </p:sp>
    </p:spTree>
    <p:extLst>
      <p:ext uri="{BB962C8B-B14F-4D97-AF65-F5344CB8AC3E}">
        <p14:creationId xmlns:p14="http://schemas.microsoft.com/office/powerpoint/2010/main" val="333290649"/>
      </p:ext>
    </p:extLst>
  </p:cSld>
  <p:clrMap bg1="lt1" tx1="dk1" bg2="lt2" tx2="dk2" accent1="accent1" accent2="accent2" accent3="accent3" accent4="accent4" accent5="accent5" accent6="accent6" hlink="hlink" folHlink="folHlink"/>
  <p:sldLayoutIdLst>
    <p:sldLayoutId id="2147483948" r:id="rId1"/>
    <p:sldLayoutId id="2147483953" r:id="rId2"/>
    <p:sldLayoutId id="2147483949" r:id="rId3"/>
    <p:sldLayoutId id="2147483950" r:id="rId4"/>
  </p:sldLayoutIdLst>
  <p:hf hdr="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369157" y="61200"/>
            <a:ext cx="3278571" cy="756000"/>
          </a:xfrm>
          <a:prstGeom prst="rect">
            <a:avLst/>
          </a:prstGeom>
        </p:spPr>
      </p:pic>
      <p:sp>
        <p:nvSpPr>
          <p:cNvPr id="12" name="Text Placeholder 5">
            <a:extLst>
              <a:ext uri="{FF2B5EF4-FFF2-40B4-BE49-F238E27FC236}">
                <a16:creationId xmlns:a16="http://schemas.microsoft.com/office/drawing/2014/main" id="{93A70C91-02C0-F544-835F-4CAE731E29B0}"/>
              </a:ext>
            </a:extLst>
          </p:cNvPr>
          <p:cNvSpPr txBox="1">
            <a:spLocks/>
          </p:cNvSpPr>
          <p:nvPr userDrawn="1"/>
        </p:nvSpPr>
        <p:spPr>
          <a:xfrm>
            <a:off x="0" y="884975"/>
            <a:ext cx="12192000" cy="410425"/>
          </a:xfrm>
          <a:prstGeom prst="rect">
            <a:avLst/>
          </a:prstGeom>
          <a:solidFill>
            <a:schemeClr val="bg2">
              <a:alpha val="42000"/>
            </a:schemeClr>
          </a:solidFill>
        </p:spPr>
        <p:txBody>
          <a:bodyPr lIns="540000" rIns="540000" anchor="ctr" anchorCtr="0"/>
          <a:lstStyle>
            <a:lvl1pPr marL="0" indent="0" algn="r" defTabSz="914400" rtl="0" eaLnBrk="1" latinLnBrk="0" hangingPunct="1">
              <a:lnSpc>
                <a:spcPct val="90000"/>
              </a:lnSpc>
              <a:spcBef>
                <a:spcPts val="1000"/>
              </a:spcBef>
              <a:buFontTx/>
              <a:buNone/>
              <a:defRPr sz="1400" b="1" kern="1200">
                <a:solidFill>
                  <a:srgbClr val="5792C9"/>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endParaRPr lang="en-US">
              <a:solidFill>
                <a:srgbClr val="00825F"/>
              </a:solidFill>
            </a:endParaRPr>
          </a:p>
        </p:txBody>
      </p:sp>
      <p:pic>
        <p:nvPicPr>
          <p:cNvPr id="10" name="Immagine 9">
            <a:extLst>
              <a:ext uri="{FF2B5EF4-FFF2-40B4-BE49-F238E27FC236}">
                <a16:creationId xmlns:a16="http://schemas.microsoft.com/office/drawing/2014/main" id="{7234DD0C-95AB-7940-8105-0A1AE1800F5F}"/>
              </a:ext>
            </a:extLst>
          </p:cNvPr>
          <p:cNvPicPr>
            <a:picLocks noChangeAspect="1"/>
          </p:cNvPicPr>
          <p:nvPr userDrawn="1"/>
        </p:nvPicPr>
        <p:blipFill rotWithShape="1">
          <a:blip r:embed="rId8"/>
          <a:srcRect r="29216"/>
          <a:stretch/>
        </p:blipFill>
        <p:spPr>
          <a:xfrm>
            <a:off x="539598" y="218898"/>
            <a:ext cx="1877238" cy="516014"/>
          </a:xfrm>
          <a:prstGeom prst="rect">
            <a:avLst/>
          </a:prstGeom>
        </p:spPr>
      </p:pic>
      <p:pic>
        <p:nvPicPr>
          <p:cNvPr id="3" name="Picture 2">
            <a:extLst>
              <a:ext uri="{FF2B5EF4-FFF2-40B4-BE49-F238E27FC236}">
                <a16:creationId xmlns:a16="http://schemas.microsoft.com/office/drawing/2014/main" id="{2C4EF50D-19C0-874B-B58B-28F04C603057}"/>
              </a:ext>
            </a:extLst>
          </p:cNvPr>
          <p:cNvPicPr>
            <a:picLocks noChangeAspect="1"/>
          </p:cNvPicPr>
          <p:nvPr userDrawn="1"/>
        </p:nvPicPr>
        <p:blipFill>
          <a:blip r:embed="rId9"/>
          <a:stretch>
            <a:fillRect/>
          </a:stretch>
        </p:blipFill>
        <p:spPr>
          <a:xfrm>
            <a:off x="9806784" y="233705"/>
            <a:ext cx="2016059" cy="516015"/>
          </a:xfrm>
          <a:prstGeom prst="rect">
            <a:avLst/>
          </a:prstGeom>
        </p:spPr>
      </p:pic>
      <p:sp>
        <p:nvSpPr>
          <p:cNvPr id="14" name="Rectangle 13">
            <a:extLst>
              <a:ext uri="{FF2B5EF4-FFF2-40B4-BE49-F238E27FC236}">
                <a16:creationId xmlns:a16="http://schemas.microsoft.com/office/drawing/2014/main" id="{CBFAA4C8-8DDB-DA4C-9D66-A6C43971E9D1}"/>
              </a:ext>
            </a:extLst>
          </p:cNvPr>
          <p:cNvSpPr/>
          <p:nvPr userDrawn="1"/>
        </p:nvSpPr>
        <p:spPr>
          <a:xfrm>
            <a:off x="0" y="-66798"/>
            <a:ext cx="12192000" cy="76200"/>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x-none"/>
          </a:p>
        </p:txBody>
      </p:sp>
      <p:sp>
        <p:nvSpPr>
          <p:cNvPr id="2" name="TextBox 1">
            <a:extLst>
              <a:ext uri="{FF2B5EF4-FFF2-40B4-BE49-F238E27FC236}">
                <a16:creationId xmlns:a16="http://schemas.microsoft.com/office/drawing/2014/main" id="{1EBFC24B-5A00-3A48-A356-A78F1A7ABB14}"/>
              </a:ext>
            </a:extLst>
          </p:cNvPr>
          <p:cNvSpPr txBox="1"/>
          <p:nvPr userDrawn="1"/>
        </p:nvSpPr>
        <p:spPr>
          <a:xfrm>
            <a:off x="10820400" y="6413091"/>
            <a:ext cx="1371600" cy="353943"/>
          </a:xfrm>
          <a:prstGeom prst="rect">
            <a:avLst/>
          </a:prstGeom>
        </p:spPr>
        <p:txBody>
          <a:bodyPr wrap="square" lIns="540000" tIns="0" rIns="360000" rtlCol="0" anchor="t" anchorCtr="0">
            <a:spAutoFit/>
          </a:bodyPr>
          <a:lstStyle/>
          <a:p>
            <a:fld id="{B782F2B3-BF2A-3042-AED2-C560A5FC06BC}" type="slidenum">
              <a:rPr lang="x-none" sz="2000" smtClean="0">
                <a:solidFill>
                  <a:srgbClr val="A81E3B"/>
                </a:solidFill>
              </a:rPr>
              <a:t>‹#›</a:t>
            </a:fld>
            <a:endParaRPr lang="x-none">
              <a:solidFill>
                <a:srgbClr val="A81E3B"/>
              </a:solidFill>
            </a:endParaRPr>
          </a:p>
        </p:txBody>
      </p:sp>
    </p:spTree>
    <p:extLst>
      <p:ext uri="{BB962C8B-B14F-4D97-AF65-F5344CB8AC3E}">
        <p14:creationId xmlns:p14="http://schemas.microsoft.com/office/powerpoint/2010/main" val="333290649"/>
      </p:ext>
    </p:extLst>
  </p:cSld>
  <p:clrMap bg1="lt1" tx1="dk1" bg2="lt2" tx2="dk2" accent1="accent1" accent2="accent2" accent3="accent3" accent4="accent4" accent5="accent5" accent6="accent6" hlink="hlink" folHlink="folHlink"/>
  <p:sldLayoutIdLst>
    <p:sldLayoutId id="2147483962" r:id="rId1"/>
    <p:sldLayoutId id="2147483963" r:id="rId2"/>
    <p:sldLayoutId id="2147483964" r:id="rId3"/>
    <p:sldLayoutId id="2147483965" r:id="rId4"/>
    <p:sldLayoutId id="2147483956" r:id="rId5"/>
  </p:sldLayoutIdLst>
  <p:hf hdr="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38F34B4-1F2F-4CAC-B34C-A703A29FA644}" type="slidenum">
              <a:rPr lang="en-US" smtClean="0"/>
              <a:t>‹#›</a:t>
            </a:fld>
            <a:endParaRPr lang="en-US"/>
          </a:p>
        </p:txBody>
      </p:sp>
    </p:spTree>
    <p:extLst>
      <p:ext uri="{BB962C8B-B14F-4D97-AF65-F5344CB8AC3E}">
        <p14:creationId xmlns:p14="http://schemas.microsoft.com/office/powerpoint/2010/main" val="889814062"/>
      </p:ext>
    </p:extLst>
  </p:cSld>
  <p:clrMap bg1="lt1" tx1="dk1" bg2="lt2" tx2="dk2" accent1="accent1" accent2="accent2" accent3="accent3" accent4="accent4" accent5="accent5" accent6="accent6" hlink="hlink" folHlink="folHlink"/>
  <p:sldLayoutIdLst>
    <p:sldLayoutId id="2147483967" r:id="rId1"/>
    <p:sldLayoutId id="2147483968" r:id="rId2"/>
    <p:sldLayoutId id="2147483969" r:id="rId3"/>
    <p:sldLayoutId id="2147483970" r:id="rId4"/>
    <p:sldLayoutId id="2147483971" r:id="rId5"/>
    <p:sldLayoutId id="2147483972" r:id="rId6"/>
    <p:sldLayoutId id="2147483973" r:id="rId7"/>
    <p:sldLayoutId id="2147483974" r:id="rId8"/>
    <p:sldLayoutId id="2147483975" r:id="rId9"/>
    <p:sldLayoutId id="2147483976" r:id="rId10"/>
    <p:sldLayoutId id="2147483977" r:id="rId11"/>
  </p:sldLayoutIdLst>
  <p:hf hdr="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4a"/><Relationship Id="rId1" Type="http://schemas.microsoft.com/office/2007/relationships/media" Target="../media/media1.m4a"/><Relationship Id="rId6" Type="http://schemas.openxmlformats.org/officeDocument/2006/relationships/image" Target="../media/image6.png"/><Relationship Id="rId5" Type="http://schemas.openxmlformats.org/officeDocument/2006/relationships/image" Target="../media/image5.jpe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8" Type="http://schemas.openxmlformats.org/officeDocument/2006/relationships/image" Target="../media/image17.png"/><Relationship Id="rId13" Type="http://schemas.openxmlformats.org/officeDocument/2006/relationships/image" Target="../media/image6.png"/><Relationship Id="rId3" Type="http://schemas.openxmlformats.org/officeDocument/2006/relationships/slideLayout" Target="../slideLayouts/slideLayout4.xml"/><Relationship Id="rId7" Type="http://schemas.openxmlformats.org/officeDocument/2006/relationships/image" Target="../media/image17.svg"/><Relationship Id="rId12" Type="http://schemas.openxmlformats.org/officeDocument/2006/relationships/image" Target="../media/image19.png"/><Relationship Id="rId2" Type="http://schemas.openxmlformats.org/officeDocument/2006/relationships/audio" Target="../media/media10.m4a"/><Relationship Id="rId1" Type="http://schemas.microsoft.com/office/2007/relationships/media" Target="../media/media10.m4a"/><Relationship Id="rId6" Type="http://schemas.openxmlformats.org/officeDocument/2006/relationships/image" Target="../media/image16.png"/><Relationship Id="rId11" Type="http://schemas.openxmlformats.org/officeDocument/2006/relationships/hyperlink" Target="https://www.ippc.int/en/ippc-observatory/" TargetMode="External"/><Relationship Id="rId5" Type="http://schemas.openxmlformats.org/officeDocument/2006/relationships/image" Target="../media/image15.svg"/><Relationship Id="rId10" Type="http://schemas.openxmlformats.org/officeDocument/2006/relationships/image" Target="../media/image18.png"/><Relationship Id="rId4" Type="http://schemas.openxmlformats.org/officeDocument/2006/relationships/image" Target="../media/image15.png"/><Relationship Id="rId9" Type="http://schemas.openxmlformats.org/officeDocument/2006/relationships/image" Target="../media/image19.sv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audio" Target="../media/media11.m4a"/><Relationship Id="rId1" Type="http://schemas.microsoft.com/office/2007/relationships/media" Target="../media/media11.m4a"/><Relationship Id="rId5" Type="http://schemas.openxmlformats.org/officeDocument/2006/relationships/image" Target="../media/image6.png"/><Relationship Id="rId4" Type="http://schemas.openxmlformats.org/officeDocument/2006/relationships/notesSlide" Target="../notesSlides/notesSlide7.xml"/></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4.xml"/><Relationship Id="rId7" Type="http://schemas.openxmlformats.org/officeDocument/2006/relationships/image" Target="../media/image6.png"/><Relationship Id="rId2" Type="http://schemas.openxmlformats.org/officeDocument/2006/relationships/audio" Target="../media/media12.m4a"/><Relationship Id="rId1" Type="http://schemas.microsoft.com/office/2007/relationships/media" Target="../media/media12.m4a"/><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hyperlink" Target="https://www.ippc.int/en/core-activities/capacity-development/phytosanitary-capacity-evaluation/" TargetMode="External"/></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audio" Target="../media/media13.m4a"/><Relationship Id="rId1" Type="http://schemas.microsoft.com/office/2007/relationships/media" Target="../media/media13.m4a"/><Relationship Id="rId4" Type="http://schemas.openxmlformats.org/officeDocument/2006/relationships/image" Target="../media/image6.pn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audio" Target="../media/media14.m4a"/><Relationship Id="rId1" Type="http://schemas.microsoft.com/office/2007/relationships/media" Target="../media/media14.m4a"/><Relationship Id="rId4" Type="http://schemas.openxmlformats.org/officeDocument/2006/relationships/image" Target="../media/image6.pn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4.xml"/><Relationship Id="rId7" Type="http://schemas.openxmlformats.org/officeDocument/2006/relationships/image" Target="../media/image6.png"/><Relationship Id="rId2" Type="http://schemas.openxmlformats.org/officeDocument/2006/relationships/audio" Target="../media/media15.m4a"/><Relationship Id="rId1" Type="http://schemas.microsoft.com/office/2007/relationships/media" Target="../media/media15.m4a"/><Relationship Id="rId6" Type="http://schemas.openxmlformats.org/officeDocument/2006/relationships/image" Target="../media/image23.png"/><Relationship Id="rId5" Type="http://schemas.openxmlformats.org/officeDocument/2006/relationships/image" Target="../media/image22.png"/><Relationship Id="rId4" Type="http://schemas.openxmlformats.org/officeDocument/2006/relationships/notesSlide" Target="../notesSlides/notesSlide8.xml"/></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4.xml"/><Relationship Id="rId7" Type="http://schemas.openxmlformats.org/officeDocument/2006/relationships/image" Target="../media/image6.png"/><Relationship Id="rId2" Type="http://schemas.openxmlformats.org/officeDocument/2006/relationships/audio" Target="../media/media16.m4a"/><Relationship Id="rId1" Type="http://schemas.microsoft.com/office/2007/relationships/media" Target="../media/media16.m4a"/><Relationship Id="rId6" Type="http://schemas.openxmlformats.org/officeDocument/2006/relationships/hyperlink" Target="https://www.ippc.int/es/news/workshops-events/webinars/workshop-series-fusarium-tr4-diagnostic-surveillance-inspection-and-simulation-exercise/" TargetMode="External"/><Relationship Id="rId5" Type="http://schemas.openxmlformats.org/officeDocument/2006/relationships/hyperlink" Target="https://www.ippc.int/en/news/workshops-events/webinars/fall-armyworm-faw-training-part-1-22-october-part-2-19-november-and-part-3-10-december/" TargetMode="External"/><Relationship Id="rId4" Type="http://schemas.openxmlformats.org/officeDocument/2006/relationships/hyperlink" Target="http://www.fao.org/documents/card/en/c/cb5880en" TargetMode="External"/></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audio" Target="../media/media17.m4a"/><Relationship Id="rId1" Type="http://schemas.microsoft.com/office/2007/relationships/media" Target="../media/media17.m4a"/><Relationship Id="rId5" Type="http://schemas.openxmlformats.org/officeDocument/2006/relationships/image" Target="../media/image6.png"/><Relationship Id="rId4" Type="http://schemas.openxmlformats.org/officeDocument/2006/relationships/notesSlide" Target="../notesSlides/notesSlide9.xml"/></Relationships>
</file>

<file path=ppt/slides/_rels/slide18.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slideLayout" Target="../slideLayouts/slideLayout4.xml"/><Relationship Id="rId7" Type="http://schemas.openxmlformats.org/officeDocument/2006/relationships/hyperlink" Target="https://www.ippc.int/en/core-activities/capacity-development/list-topics-ippc-implementation/list" TargetMode="External"/><Relationship Id="rId2" Type="http://schemas.openxmlformats.org/officeDocument/2006/relationships/audio" Target="../media/media18.m4a"/><Relationship Id="rId1" Type="http://schemas.microsoft.com/office/2007/relationships/media" Target="../media/media18.m4a"/><Relationship Id="rId6" Type="http://schemas.openxmlformats.org/officeDocument/2006/relationships/image" Target="../media/image25.png"/><Relationship Id="rId5" Type="http://schemas.openxmlformats.org/officeDocument/2006/relationships/image" Target="../media/image24.png"/><Relationship Id="rId4" Type="http://schemas.openxmlformats.org/officeDocument/2006/relationships/notesSlide" Target="../notesSlides/notesSlide10.xml"/></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4.xml"/><Relationship Id="rId7" Type="http://schemas.openxmlformats.org/officeDocument/2006/relationships/image" Target="../media/image6.png"/><Relationship Id="rId2" Type="http://schemas.openxmlformats.org/officeDocument/2006/relationships/audio" Target="../media/media19.m4a"/><Relationship Id="rId1" Type="http://schemas.microsoft.com/office/2007/relationships/media" Target="../media/media19.m4a"/><Relationship Id="rId6" Type="http://schemas.openxmlformats.org/officeDocument/2006/relationships/image" Target="../media/image27.png"/><Relationship Id="rId5" Type="http://schemas.openxmlformats.org/officeDocument/2006/relationships/image" Target="../media/image26.png"/><Relationship Id="rId4" Type="http://schemas.openxmlformats.org/officeDocument/2006/relationships/notesSlide" Target="../notesSlides/notesSlide11.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audio" Target="../media/media2.m4a"/><Relationship Id="rId1" Type="http://schemas.microsoft.com/office/2007/relationships/media" Target="../media/media2.m4a"/><Relationship Id="rId5" Type="http://schemas.openxmlformats.org/officeDocument/2006/relationships/image" Target="../media/image6.png"/><Relationship Id="rId4"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6.xml"/><Relationship Id="rId7" Type="http://schemas.openxmlformats.org/officeDocument/2006/relationships/image" Target="../media/image6.png"/><Relationship Id="rId2" Type="http://schemas.openxmlformats.org/officeDocument/2006/relationships/audio" Target="../media/media20.m4a"/><Relationship Id="rId1" Type="http://schemas.microsoft.com/office/2007/relationships/media" Target="../media/media20.m4a"/><Relationship Id="rId6" Type="http://schemas.openxmlformats.org/officeDocument/2006/relationships/image" Target="../media/image29.png"/><Relationship Id="rId5" Type="http://schemas.openxmlformats.org/officeDocument/2006/relationships/image" Target="../media/image28.png"/><Relationship Id="rId4" Type="http://schemas.openxmlformats.org/officeDocument/2006/relationships/notesSlide" Target="../notesSlides/notesSlide12.xml"/></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21.m4a"/><Relationship Id="rId1" Type="http://schemas.microsoft.com/office/2007/relationships/media" Target="../media/media21.m4a"/><Relationship Id="rId6" Type="http://schemas.openxmlformats.org/officeDocument/2006/relationships/image" Target="../media/image6.png"/><Relationship Id="rId5" Type="http://schemas.openxmlformats.org/officeDocument/2006/relationships/hyperlink" Target="mailto:ippc@fao.org" TargetMode="External"/><Relationship Id="rId4" Type="http://schemas.openxmlformats.org/officeDocument/2006/relationships/notesSlide" Target="../notesSlides/notesSlide13.xml"/></Relationships>
</file>

<file path=ppt/slides/_rels/slide22.xml.rels><?xml version="1.0" encoding="UTF-8" standalone="yes"?>
<Relationships xmlns="http://schemas.openxmlformats.org/package/2006/relationships"><Relationship Id="rId8" Type="http://schemas.openxmlformats.org/officeDocument/2006/relationships/image" Target="../media/image33.png"/><Relationship Id="rId3" Type="http://schemas.openxmlformats.org/officeDocument/2006/relationships/slideLayout" Target="../slideLayouts/slideLayout6.xml"/><Relationship Id="rId7" Type="http://schemas.openxmlformats.org/officeDocument/2006/relationships/image" Target="../media/image32.png"/><Relationship Id="rId2" Type="http://schemas.openxmlformats.org/officeDocument/2006/relationships/audio" Target="../media/media22.m4a"/><Relationship Id="rId1" Type="http://schemas.microsoft.com/office/2007/relationships/media" Target="../media/media22.m4a"/><Relationship Id="rId6" Type="http://schemas.openxmlformats.org/officeDocument/2006/relationships/image" Target="../media/image31.png"/><Relationship Id="rId5" Type="http://schemas.openxmlformats.org/officeDocument/2006/relationships/image" Target="../media/image30.png"/><Relationship Id="rId10" Type="http://schemas.openxmlformats.org/officeDocument/2006/relationships/image" Target="../media/image6.png"/><Relationship Id="rId4" Type="http://schemas.openxmlformats.org/officeDocument/2006/relationships/notesSlide" Target="../notesSlides/notesSlide14.xml"/><Relationship Id="rId9" Type="http://schemas.openxmlformats.org/officeDocument/2006/relationships/image" Target="../media/image34.png"/></Relationships>
</file>

<file path=ppt/slides/_rels/slide23.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slideLayout" Target="../slideLayouts/slideLayout6.xml"/><Relationship Id="rId7" Type="http://schemas.openxmlformats.org/officeDocument/2006/relationships/hyperlink" Target="https://www.ippc.int/en/core-activities/capacity-development/phytosanitary-system/" TargetMode="External"/><Relationship Id="rId2" Type="http://schemas.openxmlformats.org/officeDocument/2006/relationships/audio" Target="../media/media23.m4a"/><Relationship Id="rId1" Type="http://schemas.microsoft.com/office/2007/relationships/media" Target="../media/media23.m4a"/><Relationship Id="rId6" Type="http://schemas.openxmlformats.org/officeDocument/2006/relationships/image" Target="../media/image36.png"/><Relationship Id="rId5" Type="http://schemas.openxmlformats.org/officeDocument/2006/relationships/image" Target="../media/image35.png"/><Relationship Id="rId4" Type="http://schemas.openxmlformats.org/officeDocument/2006/relationships/notesSlide" Target="../notesSlides/notesSlide15.xml"/></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audio" Target="../media/media24.m4a"/><Relationship Id="rId1" Type="http://schemas.microsoft.com/office/2007/relationships/media" Target="../media/media24.m4a"/><Relationship Id="rId5" Type="http://schemas.openxmlformats.org/officeDocument/2006/relationships/image" Target="../media/image6.png"/><Relationship Id="rId4" Type="http://schemas.openxmlformats.org/officeDocument/2006/relationships/notesSlide" Target="../notesSlides/notesSlide16.xml"/></Relationships>
</file>

<file path=ppt/slides/_rels/slide25.xml.rels><?xml version="1.0" encoding="UTF-8" standalone="yes"?>
<Relationships xmlns="http://schemas.openxmlformats.org/package/2006/relationships"><Relationship Id="rId8" Type="http://schemas.openxmlformats.org/officeDocument/2006/relationships/diagramColors" Target="../diagrams/colors2.xml"/><Relationship Id="rId3" Type="http://schemas.openxmlformats.org/officeDocument/2006/relationships/slideLayout" Target="../slideLayouts/slideLayout10.xml"/><Relationship Id="rId7" Type="http://schemas.openxmlformats.org/officeDocument/2006/relationships/diagramQuickStyle" Target="../diagrams/quickStyle2.xml"/><Relationship Id="rId2" Type="http://schemas.openxmlformats.org/officeDocument/2006/relationships/audio" Target="../media/media25.m4a"/><Relationship Id="rId1" Type="http://schemas.microsoft.com/office/2007/relationships/media" Target="../media/media25.m4a"/><Relationship Id="rId6" Type="http://schemas.openxmlformats.org/officeDocument/2006/relationships/diagramLayout" Target="../diagrams/layout2.xml"/><Relationship Id="rId5" Type="http://schemas.openxmlformats.org/officeDocument/2006/relationships/diagramData" Target="../diagrams/data2.xml"/><Relationship Id="rId10" Type="http://schemas.openxmlformats.org/officeDocument/2006/relationships/image" Target="../media/image6.png"/><Relationship Id="rId4" Type="http://schemas.openxmlformats.org/officeDocument/2006/relationships/notesSlide" Target="../notesSlides/notesSlide17.xml"/><Relationship Id="rId9" Type="http://schemas.microsoft.com/office/2007/relationships/diagramDrawing" Target="../diagrams/drawing2.xml"/></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2.xml"/><Relationship Id="rId7" Type="http://schemas.openxmlformats.org/officeDocument/2006/relationships/image" Target="../media/image6.png"/><Relationship Id="rId2" Type="http://schemas.openxmlformats.org/officeDocument/2006/relationships/audio" Target="../media/media26.m4a"/><Relationship Id="rId1" Type="http://schemas.microsoft.com/office/2007/relationships/media" Target="../media/media26.m4a"/><Relationship Id="rId6" Type="http://schemas.openxmlformats.org/officeDocument/2006/relationships/image" Target="../media/image5.jpeg"/><Relationship Id="rId5" Type="http://schemas.openxmlformats.org/officeDocument/2006/relationships/hyperlink" Target="http://www.ippc.int/" TargetMode="External"/><Relationship Id="rId4" Type="http://schemas.openxmlformats.org/officeDocument/2006/relationships/hyperlink" Target="mailto:ippc@fao.org" TargetMode="Externa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audio" Target="../media/media3.m4a"/><Relationship Id="rId1" Type="http://schemas.microsoft.com/office/2007/relationships/media" Target="../media/media3.m4a"/><Relationship Id="rId6" Type="http://schemas.openxmlformats.org/officeDocument/2006/relationships/image" Target="../media/image6.png"/><Relationship Id="rId5" Type="http://schemas.openxmlformats.org/officeDocument/2006/relationships/hyperlink" Target="https://www.ippc.int/en/core-activities/capacity-development/capacity-development-committee/" TargetMode="External"/><Relationship Id="rId4"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slideLayout" Target="../slideLayouts/slideLayout4.xml"/><Relationship Id="rId7" Type="http://schemas.openxmlformats.org/officeDocument/2006/relationships/image" Target="../media/image10.png"/><Relationship Id="rId2" Type="http://schemas.openxmlformats.org/officeDocument/2006/relationships/audio" Target="../media/media4.m4a"/><Relationship Id="rId1" Type="http://schemas.microsoft.com/office/2007/relationships/media" Target="../media/media4.m4a"/><Relationship Id="rId6" Type="http://schemas.openxmlformats.org/officeDocument/2006/relationships/image" Target="../media/image9.png"/><Relationship Id="rId5" Type="http://schemas.openxmlformats.org/officeDocument/2006/relationships/image" Target="../media/image8.png"/><Relationship Id="rId10" Type="http://schemas.openxmlformats.org/officeDocument/2006/relationships/image" Target="../media/image6.png"/><Relationship Id="rId4" Type="http://schemas.openxmlformats.org/officeDocument/2006/relationships/image" Target="../media/image7.png"/><Relationship Id="rId9" Type="http://schemas.openxmlformats.org/officeDocument/2006/relationships/image" Target="../media/image12.png"/></Relationships>
</file>

<file path=ppt/slides/_rels/slide5.xml.rels><?xml version="1.0" encoding="UTF-8" standalone="yes"?>
<Relationships xmlns="http://schemas.openxmlformats.org/package/2006/relationships"><Relationship Id="rId8" Type="http://schemas.openxmlformats.org/officeDocument/2006/relationships/diagramColors" Target="../diagrams/colors1.xml"/><Relationship Id="rId3" Type="http://schemas.openxmlformats.org/officeDocument/2006/relationships/slideLayout" Target="../slideLayouts/slideLayout4.xml"/><Relationship Id="rId7" Type="http://schemas.openxmlformats.org/officeDocument/2006/relationships/diagramQuickStyle" Target="../diagrams/quickStyle1.xml"/><Relationship Id="rId2" Type="http://schemas.openxmlformats.org/officeDocument/2006/relationships/audio" Target="../media/media5.m4a"/><Relationship Id="rId1" Type="http://schemas.microsoft.com/office/2007/relationships/media" Target="../media/media5.m4a"/><Relationship Id="rId6" Type="http://schemas.openxmlformats.org/officeDocument/2006/relationships/diagramLayout" Target="../diagrams/layout1.xml"/><Relationship Id="rId5" Type="http://schemas.openxmlformats.org/officeDocument/2006/relationships/diagramData" Target="../diagrams/data1.xml"/><Relationship Id="rId10" Type="http://schemas.openxmlformats.org/officeDocument/2006/relationships/image" Target="../media/image6.png"/><Relationship Id="rId4" Type="http://schemas.openxmlformats.org/officeDocument/2006/relationships/notesSlide" Target="../notesSlides/notesSlide4.xml"/><Relationship Id="rId9" Type="http://schemas.microsoft.com/office/2007/relationships/diagramDrawing" Target="../diagrams/drawing1.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audio" Target="../media/media6.m4a"/><Relationship Id="rId1" Type="http://schemas.microsoft.com/office/2007/relationships/media" Target="../media/media6.m4a"/><Relationship Id="rId5" Type="http://schemas.openxmlformats.org/officeDocument/2006/relationships/image" Target="../media/image6.png"/><Relationship Id="rId4" Type="http://schemas.openxmlformats.org/officeDocument/2006/relationships/notesSlide" Target="../notesSlides/notesSlide5.xml"/></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5" Type="http://schemas.openxmlformats.org/officeDocument/2006/relationships/image" Target="../media/image6.png"/><Relationship Id="rId4" Type="http://schemas.openxmlformats.org/officeDocument/2006/relationships/image" Target="../media/image13.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4.xml"/><Relationship Id="rId7" Type="http://schemas.microsoft.com/office/2018/10/relationships/comments" Target="../comments/modernComment_10D_80E8C083.xml"/><Relationship Id="rId2" Type="http://schemas.openxmlformats.org/officeDocument/2006/relationships/audio" Target="../media/media8.m4a"/><Relationship Id="rId1" Type="http://schemas.microsoft.com/office/2007/relationships/media" Target="../media/media8.m4a"/><Relationship Id="rId6" Type="http://schemas.openxmlformats.org/officeDocument/2006/relationships/image" Target="../media/image6.png"/><Relationship Id="rId5" Type="http://schemas.openxmlformats.org/officeDocument/2006/relationships/image" Target="../media/image14.png"/><Relationship Id="rId4" Type="http://schemas.openxmlformats.org/officeDocument/2006/relationships/notesSlide" Target="../notesSlides/notesSlide6.xml"/></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audio" Target="../media/media9.m4a"/><Relationship Id="rId1" Type="http://schemas.microsoft.com/office/2007/relationships/media" Target="../media/media9.m4a"/><Relationship Id="rId6" Type="http://schemas.microsoft.com/office/2018/10/relationships/comments" Target="../comments/modernComment_10F_8558D70F.xml"/><Relationship Id="rId5" Type="http://schemas.openxmlformats.org/officeDocument/2006/relationships/image" Target="../media/image6.png"/><Relationship Id="rId4" Type="http://schemas.openxmlformats.org/officeDocument/2006/relationships/image" Target="../media/image1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a:xfrm>
            <a:off x="-76200" y="4677719"/>
            <a:ext cx="12192000" cy="449180"/>
          </a:xfrm>
        </p:spPr>
        <p:txBody>
          <a:bodyPr/>
          <a:lstStyle/>
          <a:p>
            <a:pPr algn="ctr"/>
            <a:r>
              <a:rPr lang="en-US" sz="4400" dirty="0"/>
              <a:t>2022</a:t>
            </a:r>
            <a:r>
              <a:rPr lang="en-US" dirty="0"/>
              <a:t> Update of the Implementation and Capacity Development Committee (IC)</a:t>
            </a:r>
          </a:p>
        </p:txBody>
      </p:sp>
      <p:pic>
        <p:nvPicPr>
          <p:cNvPr id="10" name="Picture Placeholder 9"/>
          <p:cNvPicPr>
            <a:picLocks noGrp="1" noChangeAspect="1"/>
          </p:cNvPicPr>
          <p:nvPr>
            <p:ph type="pic" sz="quarter" idx="10"/>
          </p:nvPr>
        </p:nvPicPr>
        <p:blipFill>
          <a:blip r:embed="rId5">
            <a:extLst>
              <a:ext uri="{28A0092B-C50C-407E-A947-70E740481C1C}">
                <a14:useLocalDpi xmlns:a14="http://schemas.microsoft.com/office/drawing/2010/main" val="0"/>
              </a:ext>
            </a:extLst>
          </a:blip>
          <a:srcRect t="2658" b="2658"/>
          <a:stretch>
            <a:fillRect/>
          </a:stretch>
        </p:blipFill>
        <p:spPr/>
      </p:pic>
      <p:pic>
        <p:nvPicPr>
          <p:cNvPr id="7" name="Audio 6">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1768138" y="6434138"/>
            <a:ext cx="271462" cy="271462"/>
          </a:xfrm>
          <a:prstGeom prst="rect">
            <a:avLst/>
          </a:prstGeom>
        </p:spPr>
      </p:pic>
    </p:spTree>
    <p:extLst>
      <p:ext uri="{BB962C8B-B14F-4D97-AF65-F5344CB8AC3E}">
        <p14:creationId xmlns:p14="http://schemas.microsoft.com/office/powerpoint/2010/main" val="2518539011"/>
      </p:ext>
    </p:extLst>
  </p:cSld>
  <p:clrMapOvr>
    <a:masterClrMapping/>
  </p:clrMapOvr>
  <mc:AlternateContent xmlns:mc="http://schemas.openxmlformats.org/markup-compatibility/2006" xmlns:p14="http://schemas.microsoft.com/office/powerpoint/2010/main">
    <mc:Choice Requires="p14">
      <p:transition spd="slow" p14:dur="2000" advTm="17602"/>
    </mc:Choice>
    <mc:Fallback xmlns="">
      <p:transition spd="slow" advTm="17602"/>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7"/>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CE68BB7-DD3C-664A-AC9D-74A5FE280DD9}"/>
              </a:ext>
            </a:extLst>
          </p:cNvPr>
          <p:cNvSpPr>
            <a:spLocks noGrp="1"/>
          </p:cNvSpPr>
          <p:nvPr>
            <p:ph type="title"/>
          </p:nvPr>
        </p:nvSpPr>
        <p:spPr>
          <a:xfrm>
            <a:off x="157516" y="908169"/>
            <a:ext cx="7263880" cy="335855"/>
          </a:xfrm>
        </p:spPr>
        <p:txBody>
          <a:bodyPr/>
          <a:lstStyle/>
          <a:p>
            <a:r>
              <a:rPr lang="en-GB" sz="2400" dirty="0"/>
              <a:t>IRSS TO THE IPPC OBSERVATORY </a:t>
            </a:r>
            <a:endParaRPr lang="en-IT" sz="2400" dirty="0"/>
          </a:p>
        </p:txBody>
      </p:sp>
      <p:sp>
        <p:nvSpPr>
          <p:cNvPr id="5" name="Subtitle 2">
            <a:extLst>
              <a:ext uri="{FF2B5EF4-FFF2-40B4-BE49-F238E27FC236}">
                <a16:creationId xmlns:a16="http://schemas.microsoft.com/office/drawing/2014/main" id="{9C2F1E0B-3284-3849-950E-32EC44C1C236}"/>
              </a:ext>
            </a:extLst>
          </p:cNvPr>
          <p:cNvSpPr txBox="1">
            <a:spLocks/>
          </p:cNvSpPr>
          <p:nvPr/>
        </p:nvSpPr>
        <p:spPr>
          <a:xfrm>
            <a:off x="104172" y="1583600"/>
            <a:ext cx="7272007" cy="5108772"/>
          </a:xfrm>
          <a:prstGeom prst="rect">
            <a:avLst/>
          </a:prstGeom>
        </p:spPr>
        <p:txBody>
          <a:bodyPr lIns="540000" tIns="0" rIns="360000" bIns="45720" anchor="t" anchorCtr="0"/>
          <a:lstStyle>
            <a:lvl1pPr marL="0" indent="0" algn="l" defTabSz="914400" rtl="0" eaLnBrk="1" latinLnBrk="0" hangingPunct="1">
              <a:lnSpc>
                <a:spcPct val="90000"/>
              </a:lnSpc>
              <a:spcBef>
                <a:spcPts val="1000"/>
              </a:spcBef>
              <a:buFont typeface="Arial"/>
              <a:buNone/>
              <a:defRPr sz="2000" kern="1200">
                <a:solidFill>
                  <a:schemeClr val="tx1"/>
                </a:solidFill>
                <a:latin typeface="+mn-lt"/>
                <a:ea typeface="+mn-ea"/>
                <a:cs typeface="+mn-cs"/>
              </a:defRPr>
            </a:lvl1pPr>
            <a:lvl2pPr marL="180000" indent="-180000" algn="l" defTabSz="914400" rtl="0" eaLnBrk="1" latinLnBrk="0" hangingPunct="1">
              <a:lnSpc>
                <a:spcPct val="90000"/>
              </a:lnSpc>
              <a:spcBef>
                <a:spcPts val="500"/>
              </a:spcBef>
              <a:buClr>
                <a:srgbClr val="5792C9"/>
              </a:buClr>
              <a:buFont typeface="Wingdings" charset="2"/>
              <a:buChar char="§"/>
              <a:defRPr sz="2000" kern="1200">
                <a:solidFill>
                  <a:schemeClr val="tx1"/>
                </a:solidFill>
                <a:latin typeface="+mn-lt"/>
                <a:ea typeface="+mn-ea"/>
                <a:cs typeface="+mn-cs"/>
              </a:defRPr>
            </a:lvl2pPr>
            <a:lvl3pPr marL="360000" indent="-180000" algn="l" defTabSz="914400" rtl="0" eaLnBrk="1" latinLnBrk="0" hangingPunct="1">
              <a:lnSpc>
                <a:spcPct val="90000"/>
              </a:lnSpc>
              <a:spcBef>
                <a:spcPts val="500"/>
              </a:spcBef>
              <a:buClr>
                <a:srgbClr val="5792C9"/>
              </a:buClr>
              <a:buSzPct val="110000"/>
              <a:buFont typeface="Arial" charset="0"/>
              <a:buChar char="•"/>
              <a:defRPr sz="2000" kern="1200">
                <a:solidFill>
                  <a:schemeClr val="tx1"/>
                </a:solidFill>
                <a:latin typeface="+mn-lt"/>
                <a:ea typeface="+mn-ea"/>
                <a:cs typeface="+mn-cs"/>
              </a:defRPr>
            </a:lvl3pPr>
            <a:lvl4pPr marL="576000" indent="-216000" algn="l" defTabSz="914400" rtl="0" eaLnBrk="1" latinLnBrk="0" hangingPunct="1">
              <a:lnSpc>
                <a:spcPct val="90000"/>
              </a:lnSpc>
              <a:spcBef>
                <a:spcPts val="500"/>
              </a:spcBef>
              <a:buClr>
                <a:srgbClr val="5792C9"/>
              </a:buClr>
              <a:buFont typeface=".AppleSystemUIFont" charset="-120"/>
              <a:buChar char="–"/>
              <a:defRPr sz="2000" kern="1200">
                <a:solidFill>
                  <a:schemeClr val="tx1"/>
                </a:solidFill>
                <a:latin typeface="+mn-lt"/>
                <a:ea typeface="+mn-ea"/>
                <a:cs typeface="+mn-cs"/>
              </a:defRPr>
            </a:lvl4pPr>
            <a:lvl5pPr marL="792000" indent="-216000" algn="l" defTabSz="914400" rtl="0" eaLnBrk="1" latinLnBrk="0" hangingPunct="1">
              <a:lnSpc>
                <a:spcPct val="90000"/>
              </a:lnSpc>
              <a:spcBef>
                <a:spcPts val="500"/>
              </a:spcBef>
              <a:buFont typeface=".AppleSystemUIFont" charset="-120"/>
              <a:buChar char="–"/>
              <a:defRPr sz="2000" kern="1200">
                <a:solidFill>
                  <a:schemeClr val="tx1"/>
                </a:solidFill>
                <a:latin typeface="+mn-lt"/>
                <a:ea typeface="+mn-ea"/>
                <a:cs typeface="+mn-cs"/>
              </a:defRPr>
            </a:lvl5pPr>
            <a:lvl6pPr marL="1044000" indent="-216000" algn="l" defTabSz="914400" rtl="0" eaLnBrk="1" latinLnBrk="0" hangingPunct="1">
              <a:lnSpc>
                <a:spcPct val="90000"/>
              </a:lnSpc>
              <a:spcBef>
                <a:spcPts val="500"/>
              </a:spcBef>
              <a:buClr>
                <a:schemeClr val="bg2">
                  <a:lumMod val="50000"/>
                </a:schemeClr>
              </a:buClr>
              <a:buFont typeface=".AppleSystemUIFont" charset="-120"/>
              <a:buChar char="–"/>
              <a:defRPr sz="2000" kern="1200">
                <a:solidFill>
                  <a:schemeClr val="bg2">
                    <a:lumMod val="50000"/>
                  </a:schemeClr>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endParaRPr lang="en-US" sz="2400" dirty="0"/>
          </a:p>
          <a:p>
            <a:endParaRPr lang="en-US" sz="2400" dirty="0"/>
          </a:p>
          <a:p>
            <a:endParaRPr lang="en-US" sz="2400" dirty="0">
              <a:cs typeface="Calibri"/>
            </a:endParaRPr>
          </a:p>
        </p:txBody>
      </p:sp>
      <p:sp>
        <p:nvSpPr>
          <p:cNvPr id="6" name="TextBox 5">
            <a:extLst>
              <a:ext uri="{FF2B5EF4-FFF2-40B4-BE49-F238E27FC236}">
                <a16:creationId xmlns:a16="http://schemas.microsoft.com/office/drawing/2014/main" id="{8CC334BB-DBCA-97E1-DA18-7DD21D0EEADF}"/>
              </a:ext>
            </a:extLst>
          </p:cNvPr>
          <p:cNvSpPr txBox="1"/>
          <p:nvPr/>
        </p:nvSpPr>
        <p:spPr>
          <a:xfrm>
            <a:off x="339110" y="2674201"/>
            <a:ext cx="4202233" cy="892552"/>
          </a:xfrm>
          <a:prstGeom prst="rect">
            <a:avLst/>
          </a:prstGeom>
          <a:solidFill>
            <a:schemeClr val="tx2">
              <a:lumMod val="20000"/>
              <a:lumOff val="80000"/>
            </a:schemeClr>
          </a:solidFill>
        </p:spPr>
        <p:txBody>
          <a:bodyPr wrap="square" rtlCol="0">
            <a:spAutoFit/>
          </a:bodyPr>
          <a:lstStyle/>
          <a:p>
            <a:r>
              <a:rPr lang="en-IT" sz="2000" b="1" dirty="0">
                <a:solidFill>
                  <a:srgbClr val="5A8FCB"/>
                </a:solidFill>
              </a:rPr>
              <a:t>3 </a:t>
            </a:r>
            <a:r>
              <a:rPr lang="en-US" sz="2000" b="1" dirty="0">
                <a:solidFill>
                  <a:srgbClr val="5A8FCB"/>
                </a:solidFill>
              </a:rPr>
              <a:t>IRSS project cycles</a:t>
            </a:r>
            <a:r>
              <a:rPr lang="en-US" sz="2000" b="1" dirty="0">
                <a:solidFill>
                  <a:srgbClr val="5792C9"/>
                </a:solidFill>
              </a:rPr>
              <a:t/>
            </a:r>
            <a:br>
              <a:rPr lang="en-US" sz="2000" b="1" dirty="0">
                <a:solidFill>
                  <a:srgbClr val="5792C9"/>
                </a:solidFill>
              </a:rPr>
            </a:br>
            <a:r>
              <a:rPr lang="en-US" sz="1600" dirty="0"/>
              <a:t>Mainly supported by the EU since </a:t>
            </a:r>
            <a:r>
              <a:rPr lang="en-US" sz="1600" b="1" dirty="0"/>
              <a:t>2011</a:t>
            </a:r>
            <a:endParaRPr lang="en-IT" sz="1600" b="1" dirty="0"/>
          </a:p>
          <a:p>
            <a:r>
              <a:rPr lang="en-US" sz="1600" dirty="0"/>
              <a:t>The 3rd cycle ended in May 2022</a:t>
            </a:r>
            <a:endParaRPr lang="en-IT" sz="1600" dirty="0"/>
          </a:p>
        </p:txBody>
      </p:sp>
      <p:pic>
        <p:nvPicPr>
          <p:cNvPr id="7" name="Graphic 21" descr="Money with solid fill">
            <a:extLst>
              <a:ext uri="{FF2B5EF4-FFF2-40B4-BE49-F238E27FC236}">
                <a16:creationId xmlns:a16="http://schemas.microsoft.com/office/drawing/2014/main" id="{9DCA981C-4776-2E5A-B152-53F5D0C75A53}"/>
              </a:ext>
            </a:extLst>
          </p:cNvPr>
          <p:cNvPicPr>
            <a:picLocks noChangeAspect="1"/>
          </p:cNvPicPr>
          <p:nvPr/>
        </p:nvPicPr>
        <p:blipFill>
          <a:blip r:embed="rId4">
            <a:extLst>
              <a:ext uri="{96DAC541-7B7A-43D3-8B79-37D633B846F1}">
                <asvg:svgBlip xmlns="" xmlns:asvg="http://schemas.microsoft.com/office/drawing/2016/SVG/main" r:embed="rId5"/>
              </a:ext>
            </a:extLst>
          </a:blip>
          <a:stretch>
            <a:fillRect/>
          </a:stretch>
        </p:blipFill>
        <p:spPr>
          <a:xfrm>
            <a:off x="3789456" y="2654284"/>
            <a:ext cx="659846" cy="659846"/>
          </a:xfrm>
          <a:prstGeom prst="rect">
            <a:avLst/>
          </a:prstGeom>
        </p:spPr>
      </p:pic>
      <p:sp>
        <p:nvSpPr>
          <p:cNvPr id="8" name="TextBox 7">
            <a:extLst>
              <a:ext uri="{FF2B5EF4-FFF2-40B4-BE49-F238E27FC236}">
                <a16:creationId xmlns:a16="http://schemas.microsoft.com/office/drawing/2014/main" id="{69DA0893-D991-746B-C622-FAC423AC2284}"/>
              </a:ext>
            </a:extLst>
          </p:cNvPr>
          <p:cNvSpPr txBox="1"/>
          <p:nvPr/>
        </p:nvSpPr>
        <p:spPr>
          <a:xfrm>
            <a:off x="339111" y="3628421"/>
            <a:ext cx="4202233" cy="1384995"/>
          </a:xfrm>
          <a:prstGeom prst="rect">
            <a:avLst/>
          </a:prstGeom>
          <a:solidFill>
            <a:schemeClr val="tx2">
              <a:lumMod val="20000"/>
              <a:lumOff val="80000"/>
            </a:schemeClr>
          </a:solidFill>
        </p:spPr>
        <p:txBody>
          <a:bodyPr wrap="square" rtlCol="0">
            <a:spAutoFit/>
          </a:bodyPr>
          <a:lstStyle/>
          <a:p>
            <a:r>
              <a:rPr lang="en-US" sz="2600" b="1" dirty="0">
                <a:solidFill>
                  <a:srgbClr val="5A8FCB"/>
                </a:solidFill>
              </a:rPr>
              <a:t>2</a:t>
            </a:r>
            <a:r>
              <a:rPr lang="en-US" sz="2000" b="1" dirty="0" smtClean="0">
                <a:solidFill>
                  <a:srgbClr val="5A8FCB"/>
                </a:solidFill>
              </a:rPr>
              <a:t> </a:t>
            </a:r>
            <a:r>
              <a:rPr lang="en-US" sz="2000" b="1" dirty="0">
                <a:solidFill>
                  <a:srgbClr val="5A8FCB"/>
                </a:solidFill>
              </a:rPr>
              <a:t>CPM recommendations </a:t>
            </a:r>
            <a:r>
              <a:rPr lang="en-US" sz="1600" dirty="0"/>
              <a:t>directly related to IRSS studies</a:t>
            </a:r>
          </a:p>
          <a:p>
            <a:pPr marL="285750" indent="-285750">
              <a:buFont typeface="Arial" panose="020B0604020202020204" pitchFamily="34" charset="0"/>
              <a:buChar char="•"/>
            </a:pPr>
            <a:r>
              <a:rPr lang="en-US" sz="1400" dirty="0"/>
              <a:t>Study on the Uses and Risks of </a:t>
            </a:r>
            <a:r>
              <a:rPr lang="en-US" sz="1400" b="1" dirty="0"/>
              <a:t>Aquatic Plants</a:t>
            </a:r>
          </a:p>
          <a:p>
            <a:pPr marL="285750" indent="-285750">
              <a:buFont typeface="Arial" panose="020B0604020202020204" pitchFamily="34" charset="0"/>
              <a:buChar char="•"/>
            </a:pPr>
            <a:r>
              <a:rPr lang="en-US" sz="1400" dirty="0"/>
              <a:t>Study on the Internet trade (</a:t>
            </a:r>
            <a:r>
              <a:rPr lang="en-US" sz="1400" b="1" dirty="0"/>
              <a:t>e-Commerce</a:t>
            </a:r>
            <a:r>
              <a:rPr lang="en-US" sz="1400" dirty="0"/>
              <a:t>) in Plants: Potential Phytosanitary Risks (2012)</a:t>
            </a:r>
          </a:p>
        </p:txBody>
      </p:sp>
      <p:sp>
        <p:nvSpPr>
          <p:cNvPr id="9" name="TextBox 8">
            <a:extLst>
              <a:ext uri="{FF2B5EF4-FFF2-40B4-BE49-F238E27FC236}">
                <a16:creationId xmlns:a16="http://schemas.microsoft.com/office/drawing/2014/main" id="{C53B7171-E222-6281-1B42-F1A2F3A63FB9}"/>
              </a:ext>
            </a:extLst>
          </p:cNvPr>
          <p:cNvSpPr txBox="1"/>
          <p:nvPr/>
        </p:nvSpPr>
        <p:spPr>
          <a:xfrm>
            <a:off x="302777" y="5075084"/>
            <a:ext cx="4238566" cy="1384995"/>
          </a:xfrm>
          <a:prstGeom prst="rect">
            <a:avLst/>
          </a:prstGeom>
          <a:solidFill>
            <a:schemeClr val="tx2">
              <a:lumMod val="20000"/>
              <a:lumOff val="80000"/>
            </a:schemeClr>
          </a:solidFill>
        </p:spPr>
        <p:txBody>
          <a:bodyPr wrap="square" rtlCol="0">
            <a:spAutoFit/>
          </a:bodyPr>
          <a:lstStyle/>
          <a:p>
            <a:r>
              <a:rPr lang="en-US" sz="2600" b="1" dirty="0">
                <a:solidFill>
                  <a:srgbClr val="5A8FCB"/>
                </a:solidFill>
              </a:rPr>
              <a:t>15</a:t>
            </a:r>
            <a:r>
              <a:rPr lang="en-US" sz="2000" b="1" dirty="0">
                <a:solidFill>
                  <a:srgbClr val="5A8FCB"/>
                </a:solidFill>
              </a:rPr>
              <a:t> topics </a:t>
            </a:r>
            <a:r>
              <a:rPr lang="en-US" sz="1600" dirty="0"/>
              <a:t>approved for in-depth desk studies</a:t>
            </a:r>
          </a:p>
          <a:p>
            <a:r>
              <a:rPr lang="en-US" sz="2600" b="1" dirty="0">
                <a:solidFill>
                  <a:srgbClr val="5A8FCB"/>
                </a:solidFill>
              </a:rPr>
              <a:t>+ 8</a:t>
            </a:r>
            <a:r>
              <a:rPr lang="en-US" sz="2000" b="1" dirty="0">
                <a:solidFill>
                  <a:srgbClr val="5A8FCB"/>
                </a:solidFill>
              </a:rPr>
              <a:t> new desk studies </a:t>
            </a:r>
            <a:r>
              <a:rPr lang="en-US" sz="1600" b="1" dirty="0">
                <a:solidFill>
                  <a:schemeClr val="accent1">
                    <a:lumMod val="75000"/>
                  </a:schemeClr>
                </a:solidFill>
              </a:rPr>
              <a:t/>
            </a:r>
            <a:br>
              <a:rPr lang="en-US" sz="1600" b="1" dirty="0">
                <a:solidFill>
                  <a:schemeClr val="accent1">
                    <a:lumMod val="75000"/>
                  </a:schemeClr>
                </a:solidFill>
              </a:rPr>
            </a:br>
            <a:r>
              <a:rPr lang="en-US" sz="1600" dirty="0"/>
              <a:t>conducted on topics that impact implementation published in 2022</a:t>
            </a:r>
          </a:p>
        </p:txBody>
      </p:sp>
      <p:pic>
        <p:nvPicPr>
          <p:cNvPr id="10" name="Graphic 18" descr="Megaphone1 with solid fill">
            <a:extLst>
              <a:ext uri="{FF2B5EF4-FFF2-40B4-BE49-F238E27FC236}">
                <a16:creationId xmlns:a16="http://schemas.microsoft.com/office/drawing/2014/main" id="{9EC893AD-1EC5-CD3B-2C70-805CA97E1A86}"/>
              </a:ext>
            </a:extLst>
          </p:cNvPr>
          <p:cNvPicPr>
            <a:picLocks noChangeAspect="1"/>
          </p:cNvPicPr>
          <p:nvPr/>
        </p:nvPicPr>
        <p:blipFill>
          <a:blip r:embed="rId6">
            <a:extLst>
              <a:ext uri="{96DAC541-7B7A-43D3-8B79-37D633B846F1}">
                <asvg:svgBlip xmlns="" xmlns:asvg="http://schemas.microsoft.com/office/drawing/2016/SVG/main" r:embed="rId7"/>
              </a:ext>
            </a:extLst>
          </a:blip>
          <a:stretch>
            <a:fillRect/>
          </a:stretch>
        </p:blipFill>
        <p:spPr>
          <a:xfrm>
            <a:off x="3906668" y="4420492"/>
            <a:ext cx="634675" cy="634675"/>
          </a:xfrm>
          <a:prstGeom prst="rect">
            <a:avLst/>
          </a:prstGeom>
        </p:spPr>
      </p:pic>
      <p:pic>
        <p:nvPicPr>
          <p:cNvPr id="11" name="Graphic 23" descr="Books with solid fill">
            <a:extLst>
              <a:ext uri="{FF2B5EF4-FFF2-40B4-BE49-F238E27FC236}">
                <a16:creationId xmlns:a16="http://schemas.microsoft.com/office/drawing/2014/main" id="{9810F6D6-0EBE-BC04-1924-FB11E80DD22B}"/>
              </a:ext>
            </a:extLst>
          </p:cNvPr>
          <p:cNvPicPr>
            <a:picLocks noChangeAspect="1"/>
          </p:cNvPicPr>
          <p:nvPr/>
        </p:nvPicPr>
        <p:blipFill>
          <a:blip r:embed="rId8">
            <a:extLst>
              <a:ext uri="{96DAC541-7B7A-43D3-8B79-37D633B846F1}">
                <asvg:svgBlip xmlns="" xmlns:asvg="http://schemas.microsoft.com/office/drawing/2016/SVG/main" r:embed="rId9"/>
              </a:ext>
            </a:extLst>
          </a:blip>
          <a:stretch>
            <a:fillRect/>
          </a:stretch>
        </p:blipFill>
        <p:spPr>
          <a:xfrm>
            <a:off x="3906667" y="5413627"/>
            <a:ext cx="562009" cy="562009"/>
          </a:xfrm>
          <a:prstGeom prst="rect">
            <a:avLst/>
          </a:prstGeom>
        </p:spPr>
      </p:pic>
      <p:sp>
        <p:nvSpPr>
          <p:cNvPr id="16" name="Rectangle 15"/>
          <p:cNvSpPr/>
          <p:nvPr/>
        </p:nvSpPr>
        <p:spPr>
          <a:xfrm>
            <a:off x="4825563" y="3218744"/>
            <a:ext cx="4202233" cy="2554545"/>
          </a:xfrm>
          <a:prstGeom prst="rect">
            <a:avLst/>
          </a:prstGeom>
          <a:noFill/>
        </p:spPr>
        <p:txBody>
          <a:bodyPr wrap="square">
            <a:spAutoFit/>
          </a:bodyPr>
          <a:lstStyle/>
          <a:p>
            <a:r>
              <a:rPr lang="en-US" sz="2000" dirty="0"/>
              <a:t>The </a:t>
            </a:r>
            <a:r>
              <a:rPr lang="en-US" sz="2000" b="1" dirty="0"/>
              <a:t>IPPC Observatory </a:t>
            </a:r>
            <a:r>
              <a:rPr lang="en-US" sz="2000" dirty="0"/>
              <a:t>will: </a:t>
            </a:r>
          </a:p>
          <a:p>
            <a:endParaRPr lang="en-US" sz="2000" dirty="0"/>
          </a:p>
          <a:p>
            <a:pPr marL="342900" indent="-342900">
              <a:buFont typeface="Arial" panose="020B0604020202020204" pitchFamily="34" charset="0"/>
              <a:buChar char="•"/>
            </a:pPr>
            <a:r>
              <a:rPr lang="en-US" sz="2000" b="1" dirty="0">
                <a:solidFill>
                  <a:srgbClr val="5A8FCB"/>
                </a:solidFill>
              </a:rPr>
              <a:t>monitor the implementation </a:t>
            </a:r>
            <a:r>
              <a:rPr lang="en-US" sz="2000" dirty="0"/>
              <a:t>of the IPPC, ISPMs and CPM Recommendations</a:t>
            </a:r>
          </a:p>
          <a:p>
            <a:pPr marL="342900" indent="-342900">
              <a:buFont typeface="Arial" panose="020B0604020202020204" pitchFamily="34" charset="0"/>
              <a:buChar char="•"/>
            </a:pPr>
            <a:endParaRPr lang="en-US" sz="2000" dirty="0"/>
          </a:p>
          <a:p>
            <a:pPr marL="342900" indent="-342900">
              <a:buFont typeface="Arial" panose="020B0604020202020204" pitchFamily="34" charset="0"/>
              <a:buChar char="•"/>
            </a:pPr>
            <a:r>
              <a:rPr lang="en-US" sz="2000" dirty="0"/>
              <a:t> identify related </a:t>
            </a:r>
            <a:r>
              <a:rPr lang="en-US" sz="2000" b="1" dirty="0">
                <a:solidFill>
                  <a:srgbClr val="5A8FCB"/>
                </a:solidFill>
              </a:rPr>
              <a:t>challenges and best practices</a:t>
            </a:r>
            <a:r>
              <a:rPr lang="en-US" sz="2000" dirty="0">
                <a:solidFill>
                  <a:srgbClr val="5792C9"/>
                </a:solidFill>
              </a:rPr>
              <a:t>;</a:t>
            </a:r>
            <a:r>
              <a:rPr lang="en-US" sz="2000" dirty="0"/>
              <a:t> and</a:t>
            </a:r>
          </a:p>
        </p:txBody>
      </p:sp>
      <p:pic>
        <p:nvPicPr>
          <p:cNvPr id="2" name="Picture 1"/>
          <p:cNvPicPr>
            <a:picLocks noChangeAspect="1"/>
          </p:cNvPicPr>
          <p:nvPr/>
        </p:nvPicPr>
        <p:blipFill>
          <a:blip r:embed="rId10"/>
          <a:stretch>
            <a:fillRect/>
          </a:stretch>
        </p:blipFill>
        <p:spPr>
          <a:xfrm>
            <a:off x="9196607" y="2898811"/>
            <a:ext cx="2478349" cy="2478349"/>
          </a:xfrm>
          <a:prstGeom prst="roundRect">
            <a:avLst>
              <a:gd name="adj" fmla="val 8594"/>
            </a:avLst>
          </a:prstGeom>
          <a:solidFill>
            <a:srgbClr val="FFFFFF">
              <a:shade val="85000"/>
            </a:srgbClr>
          </a:solidFill>
          <a:ln>
            <a:solidFill>
              <a:schemeClr val="bg2">
                <a:lumMod val="90000"/>
              </a:schemeClr>
            </a:solidFill>
          </a:ln>
          <a:effectLst/>
        </p:spPr>
      </p:pic>
      <p:sp>
        <p:nvSpPr>
          <p:cNvPr id="17" name="TextBox 16">
            <a:extLst>
              <a:ext uri="{FF2B5EF4-FFF2-40B4-BE49-F238E27FC236}">
                <a16:creationId xmlns:a16="http://schemas.microsoft.com/office/drawing/2014/main" id="{7FD439F9-D217-4AF0-B623-59F6E281ED11}"/>
              </a:ext>
            </a:extLst>
          </p:cNvPr>
          <p:cNvSpPr txBox="1"/>
          <p:nvPr/>
        </p:nvSpPr>
        <p:spPr>
          <a:xfrm>
            <a:off x="339110" y="1291436"/>
            <a:ext cx="11335846" cy="1384995"/>
          </a:xfrm>
          <a:prstGeom prst="rect">
            <a:avLst/>
          </a:prstGeom>
          <a:noFill/>
        </p:spPr>
        <p:txBody>
          <a:bodyPr wrap="square">
            <a:spAutoFit/>
          </a:bodyPr>
          <a:lstStyle/>
          <a:p>
            <a:pPr marL="342900" indent="-342900" algn="just">
              <a:buFont typeface="Arial" panose="020B0604020202020204" pitchFamily="34" charset="0"/>
              <a:buChar char="•"/>
            </a:pPr>
            <a:r>
              <a:rPr lang="en-US" sz="2000" dirty="0"/>
              <a:t>The </a:t>
            </a:r>
            <a:r>
              <a:rPr lang="en-US" sz="2000" b="1" dirty="0"/>
              <a:t>Implementation Review and Support System (IRSS) </a:t>
            </a:r>
            <a:r>
              <a:rPr lang="en-US" sz="2000" dirty="0"/>
              <a:t>was adopted at the third session of the Commission on Phytosanitary Measures (CPM, 2008) as a system to </a:t>
            </a:r>
            <a:r>
              <a:rPr lang="en-US" sz="2000" b="1" i="1" dirty="0"/>
              <a:t>verify compliance</a:t>
            </a:r>
            <a:r>
              <a:rPr lang="en-US" sz="2000" b="1" i="1" dirty="0">
                <a:solidFill>
                  <a:srgbClr val="FF0000"/>
                </a:solidFill>
              </a:rPr>
              <a:t> </a:t>
            </a:r>
            <a:r>
              <a:rPr lang="en-US" sz="2000" dirty="0"/>
              <a:t>with the IPPC and to gauge uptake of </a:t>
            </a:r>
            <a:r>
              <a:rPr lang="en-US" sz="2000" dirty="0" smtClean="0"/>
              <a:t>I</a:t>
            </a:r>
            <a:r>
              <a:rPr lang="en-US" sz="2000" b="1" dirty="0" smtClean="0"/>
              <a:t>SPMs</a:t>
            </a:r>
          </a:p>
          <a:p>
            <a:pPr marL="342900" indent="-342900" algn="just">
              <a:buFont typeface="Arial" panose="020B0604020202020204" pitchFamily="34" charset="0"/>
              <a:buChar char="•"/>
            </a:pPr>
            <a:r>
              <a:rPr lang="en-US" sz="2000" b="1" dirty="0"/>
              <a:t>CPM-16 (2022) </a:t>
            </a:r>
            <a:r>
              <a:rPr lang="en-US" sz="2000" dirty="0"/>
              <a:t>approved the transition from IRSS to the </a:t>
            </a:r>
            <a:r>
              <a:rPr lang="en-US" sz="2000" b="1" dirty="0">
                <a:solidFill>
                  <a:srgbClr val="FF0000"/>
                </a:solidFill>
                <a:effectLst>
                  <a:outerShdw blurRad="38100" dist="38100" dir="2700000" algn="tl">
                    <a:srgbClr val="000000">
                      <a:alpha val="43137"/>
                    </a:srgbClr>
                  </a:outerShdw>
                </a:effectLst>
                <a:hlinkClick r:id="rId11"/>
              </a:rPr>
              <a:t>IPPC Observatory</a:t>
            </a:r>
            <a:r>
              <a:rPr lang="en-US" dirty="0" smtClean="0">
                <a:cs typeface="Calibri"/>
              </a:rPr>
              <a:t>​.</a:t>
            </a:r>
            <a:endParaRPr lang="en-US" sz="2000" dirty="0"/>
          </a:p>
        </p:txBody>
      </p:sp>
      <p:sp>
        <p:nvSpPr>
          <p:cNvPr id="23" name="TextBox 22">
            <a:extLst>
              <a:ext uri="{FF2B5EF4-FFF2-40B4-BE49-F238E27FC236}">
                <a16:creationId xmlns:a16="http://schemas.microsoft.com/office/drawing/2014/main" id="{7EA63777-085A-448A-B356-6F37745BFAB6}"/>
              </a:ext>
            </a:extLst>
          </p:cNvPr>
          <p:cNvSpPr txBox="1"/>
          <p:nvPr/>
        </p:nvSpPr>
        <p:spPr>
          <a:xfrm>
            <a:off x="4825563" y="5724556"/>
            <a:ext cx="3864518" cy="707886"/>
          </a:xfrm>
          <a:prstGeom prst="rect">
            <a:avLst/>
          </a:prstGeom>
          <a:noFill/>
        </p:spPr>
        <p:txBody>
          <a:bodyPr wrap="square">
            <a:spAutoFit/>
          </a:bodyPr>
          <a:lstStyle/>
          <a:p>
            <a:pPr marL="342900" indent="-342900">
              <a:buFont typeface="Arial" panose="020B0604020202020204" pitchFamily="34" charset="0"/>
              <a:buChar char="•"/>
            </a:pPr>
            <a:r>
              <a:rPr lang="en-US" sz="2000" dirty="0"/>
              <a:t>provide </a:t>
            </a:r>
            <a:r>
              <a:rPr lang="en-US" sz="2000" b="1" dirty="0">
                <a:solidFill>
                  <a:srgbClr val="5A8FCB"/>
                </a:solidFill>
              </a:rPr>
              <a:t>recommendations to CPM </a:t>
            </a:r>
            <a:r>
              <a:rPr lang="en-US" sz="2000" dirty="0"/>
              <a:t>for follow-up action.</a:t>
            </a:r>
          </a:p>
        </p:txBody>
      </p:sp>
      <p:pic>
        <p:nvPicPr>
          <p:cNvPr id="18" name="Picture 17" descr="A picture containing text, clipart&#10;&#10;Description automatically generated">
            <a:extLst>
              <a:ext uri="{FF2B5EF4-FFF2-40B4-BE49-F238E27FC236}">
                <a16:creationId xmlns:a16="http://schemas.microsoft.com/office/drawing/2014/main" id="{43BAA9D7-0538-8D23-D74D-3EF8C1BE60D4}"/>
              </a:ext>
            </a:extLst>
          </p:cNvPr>
          <p:cNvPicPr>
            <a:picLocks noChangeAspect="1"/>
          </p:cNvPicPr>
          <p:nvPr/>
        </p:nvPicPr>
        <p:blipFill rotWithShape="1">
          <a:blip r:embed="rId12"/>
          <a:srcRect l="11034" t="14102" r="10345" b="11877"/>
          <a:stretch/>
        </p:blipFill>
        <p:spPr>
          <a:xfrm>
            <a:off x="9262734" y="5542566"/>
            <a:ext cx="2182943" cy="1071865"/>
          </a:xfrm>
          <a:prstGeom prst="rect">
            <a:avLst/>
          </a:prstGeom>
        </p:spPr>
      </p:pic>
      <p:pic>
        <p:nvPicPr>
          <p:cNvPr id="13" name="Audio 12">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13"/>
          <a:stretch>
            <a:fillRect/>
          </a:stretch>
        </p:blipFill>
        <p:spPr>
          <a:xfrm>
            <a:off x="11768138" y="6434138"/>
            <a:ext cx="271462" cy="271462"/>
          </a:xfrm>
          <a:prstGeom prst="rect">
            <a:avLst/>
          </a:prstGeom>
        </p:spPr>
      </p:pic>
    </p:spTree>
    <p:extLst>
      <p:ext uri="{BB962C8B-B14F-4D97-AF65-F5344CB8AC3E}">
        <p14:creationId xmlns:p14="http://schemas.microsoft.com/office/powerpoint/2010/main" val="2490108273"/>
      </p:ext>
    </p:extLst>
  </p:cSld>
  <p:clrMapOvr>
    <a:masterClrMapping/>
  </p:clrMapOvr>
  <mc:AlternateContent xmlns:mc="http://schemas.openxmlformats.org/markup-compatibility/2006" xmlns:p14="http://schemas.microsoft.com/office/powerpoint/2010/main">
    <mc:Choice Requires="p14">
      <p:transition spd="slow" p14:dur="2000" advTm="148157"/>
    </mc:Choice>
    <mc:Fallback xmlns="">
      <p:transition spd="slow" advTm="14815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3"/>
                </p:tgtEl>
              </p:cMediaNode>
            </p:audio>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16CAE4D8-B039-0649-BDEF-444210836B94}"/>
              </a:ext>
            </a:extLst>
          </p:cNvPr>
          <p:cNvSpPr>
            <a:spLocks noGrp="1"/>
          </p:cNvSpPr>
          <p:nvPr>
            <p:ph type="subTitle" idx="1"/>
          </p:nvPr>
        </p:nvSpPr>
        <p:spPr>
          <a:xfrm>
            <a:off x="5726750" y="5231294"/>
            <a:ext cx="6193096" cy="1323439"/>
          </a:xfrm>
        </p:spPr>
        <p:txBody>
          <a:bodyPr lIns="540000" tIns="0" rIns="360000" bIns="45720" anchor="t" anchorCtr="0"/>
          <a:lstStyle/>
          <a:p>
            <a:pPr algn="just"/>
            <a:r>
              <a:rPr lang="en-US" sz="1800" dirty="0">
                <a:ea typeface="+mn-lt"/>
                <a:cs typeface="+mn-lt"/>
              </a:rPr>
              <a:t>FAO and the European Union have ratified project GCP/GLO/949/EU for </a:t>
            </a:r>
            <a:r>
              <a:rPr lang="en-US" sz="1800" dirty="0">
                <a:solidFill>
                  <a:srgbClr val="5A8FCB"/>
                </a:solidFill>
                <a:ea typeface="+mn-lt"/>
                <a:cs typeface="+mn-lt"/>
              </a:rPr>
              <a:t>funding </a:t>
            </a:r>
            <a:r>
              <a:rPr lang="en-US" sz="1800" b="1" dirty="0">
                <a:solidFill>
                  <a:srgbClr val="5A8FCB"/>
                </a:solidFill>
                <a:ea typeface="+mn-lt"/>
                <a:cs typeface="+mn-lt"/>
              </a:rPr>
              <a:t>9 PCEs in COMESA countries </a:t>
            </a:r>
            <a:endParaRPr lang="en-US" sz="1800" b="1" dirty="0">
              <a:solidFill>
                <a:srgbClr val="5A8FCB"/>
              </a:solidFill>
              <a:cs typeface="Calibri"/>
            </a:endParaRPr>
          </a:p>
        </p:txBody>
      </p:sp>
      <p:sp>
        <p:nvSpPr>
          <p:cNvPr id="3" name="Title 2">
            <a:extLst>
              <a:ext uri="{FF2B5EF4-FFF2-40B4-BE49-F238E27FC236}">
                <a16:creationId xmlns:a16="http://schemas.microsoft.com/office/drawing/2014/main" id="{0CE68BB7-DD3C-664A-AC9D-74A5FE280DD9}"/>
              </a:ext>
            </a:extLst>
          </p:cNvPr>
          <p:cNvSpPr>
            <a:spLocks noGrp="1"/>
          </p:cNvSpPr>
          <p:nvPr>
            <p:ph type="title"/>
          </p:nvPr>
        </p:nvSpPr>
        <p:spPr>
          <a:xfrm>
            <a:off x="145288" y="884920"/>
            <a:ext cx="7225329" cy="361989"/>
          </a:xfrm>
        </p:spPr>
        <p:txBody>
          <a:bodyPr/>
          <a:lstStyle/>
          <a:p>
            <a:r>
              <a:rPr lang="en-US" sz="2400" dirty="0"/>
              <a:t>PHYTOSANITARY CAPACITY EVALUATION (PCE)</a:t>
            </a:r>
            <a:endParaRPr lang="en-IT" sz="2400" dirty="0"/>
          </a:p>
        </p:txBody>
      </p:sp>
      <p:sp>
        <p:nvSpPr>
          <p:cNvPr id="5" name="TextBox 4">
            <a:extLst>
              <a:ext uri="{FF2B5EF4-FFF2-40B4-BE49-F238E27FC236}">
                <a16:creationId xmlns:a16="http://schemas.microsoft.com/office/drawing/2014/main" id="{0543E46E-994E-4EA9-BD24-463F3D30F9D4}"/>
              </a:ext>
            </a:extLst>
          </p:cNvPr>
          <p:cNvSpPr txBox="1"/>
          <p:nvPr/>
        </p:nvSpPr>
        <p:spPr>
          <a:xfrm>
            <a:off x="311322" y="2726320"/>
            <a:ext cx="3046781" cy="923330"/>
          </a:xfrm>
          <a:prstGeom prst="rect">
            <a:avLst/>
          </a:prstGeom>
          <a:noFill/>
        </p:spPr>
        <p:txBody>
          <a:bodyPr wrap="square">
            <a:spAutoFit/>
          </a:bodyPr>
          <a:lstStyle/>
          <a:p>
            <a:pPr defTabSz="914400">
              <a:lnSpc>
                <a:spcPct val="90000"/>
              </a:lnSpc>
              <a:spcBef>
                <a:spcPct val="0"/>
              </a:spcBef>
            </a:pPr>
            <a:r>
              <a:rPr lang="en-US" sz="2000" b="1" dirty="0">
                <a:ea typeface="+mj-ea"/>
                <a:cs typeface="Arial" panose="020B0604020202020204" pitchFamily="34" charset="0"/>
              </a:rPr>
              <a:t>Continued activities to advance the PCE strategy 2020-2030</a:t>
            </a:r>
          </a:p>
        </p:txBody>
      </p:sp>
      <p:sp>
        <p:nvSpPr>
          <p:cNvPr id="6" name="Oval 5">
            <a:extLst>
              <a:ext uri="{FF2B5EF4-FFF2-40B4-BE49-F238E27FC236}">
                <a16:creationId xmlns:a16="http://schemas.microsoft.com/office/drawing/2014/main" id="{D39572E0-D3CE-49FD-8A1E-86F970BE9A0E}"/>
              </a:ext>
            </a:extLst>
          </p:cNvPr>
          <p:cNvSpPr/>
          <p:nvPr/>
        </p:nvSpPr>
        <p:spPr>
          <a:xfrm>
            <a:off x="3932747" y="1712821"/>
            <a:ext cx="915785" cy="899886"/>
          </a:xfrm>
          <a:prstGeom prst="ellipse">
            <a:avLst/>
          </a:prstGeom>
          <a:solidFill>
            <a:schemeClr val="accent4">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a:extLst>
              <a:ext uri="{FF2B5EF4-FFF2-40B4-BE49-F238E27FC236}">
                <a16:creationId xmlns:a16="http://schemas.microsoft.com/office/drawing/2014/main" id="{3574EF58-B096-4534-99B3-BCE1EA226D3E}"/>
              </a:ext>
            </a:extLst>
          </p:cNvPr>
          <p:cNvSpPr/>
          <p:nvPr/>
        </p:nvSpPr>
        <p:spPr>
          <a:xfrm>
            <a:off x="6001971" y="1716860"/>
            <a:ext cx="915785" cy="899886"/>
          </a:xfrm>
          <a:prstGeom prst="ellipse">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a:extLst>
              <a:ext uri="{FF2B5EF4-FFF2-40B4-BE49-F238E27FC236}">
                <a16:creationId xmlns:a16="http://schemas.microsoft.com/office/drawing/2014/main" id="{214F88DF-A834-40ED-A76E-35D9BFF4B061}"/>
              </a:ext>
            </a:extLst>
          </p:cNvPr>
          <p:cNvSpPr/>
          <p:nvPr/>
        </p:nvSpPr>
        <p:spPr>
          <a:xfrm>
            <a:off x="7954974" y="1694381"/>
            <a:ext cx="915785" cy="899886"/>
          </a:xfrm>
          <a:prstGeom prst="ellipse">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8">
            <a:extLst>
              <a:ext uri="{FF2B5EF4-FFF2-40B4-BE49-F238E27FC236}">
                <a16:creationId xmlns:a16="http://schemas.microsoft.com/office/drawing/2014/main" id="{3A67DE88-A18A-4ADE-9E69-213065A1964A}"/>
              </a:ext>
            </a:extLst>
          </p:cNvPr>
          <p:cNvSpPr/>
          <p:nvPr/>
        </p:nvSpPr>
        <p:spPr>
          <a:xfrm>
            <a:off x="9990688" y="1696752"/>
            <a:ext cx="915785" cy="899886"/>
          </a:xfrm>
          <a:prstGeom prst="ellipse">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TextBox 12">
            <a:extLst>
              <a:ext uri="{FF2B5EF4-FFF2-40B4-BE49-F238E27FC236}">
                <a16:creationId xmlns:a16="http://schemas.microsoft.com/office/drawing/2014/main" id="{F171C2B8-D59C-46BD-B3D5-93F279875962}"/>
              </a:ext>
            </a:extLst>
          </p:cNvPr>
          <p:cNvSpPr txBox="1"/>
          <p:nvPr/>
        </p:nvSpPr>
        <p:spPr>
          <a:xfrm>
            <a:off x="3276252" y="2915641"/>
            <a:ext cx="2335695" cy="646331"/>
          </a:xfrm>
          <a:prstGeom prst="rect">
            <a:avLst/>
          </a:prstGeom>
          <a:noFill/>
        </p:spPr>
        <p:txBody>
          <a:bodyPr wrap="square">
            <a:spAutoFit/>
          </a:bodyPr>
          <a:lstStyle/>
          <a:p>
            <a:pPr algn="ctr"/>
            <a:r>
              <a:rPr lang="en-US" sz="1800" b="1" dirty="0">
                <a:ea typeface="+mn-lt"/>
                <a:cs typeface="+mn-lt"/>
              </a:rPr>
              <a:t>Facilitator training materials </a:t>
            </a:r>
            <a:endParaRPr lang="en-US" sz="1800" b="1" dirty="0"/>
          </a:p>
        </p:txBody>
      </p:sp>
      <p:sp>
        <p:nvSpPr>
          <p:cNvPr id="15" name="TextBox 14">
            <a:extLst>
              <a:ext uri="{FF2B5EF4-FFF2-40B4-BE49-F238E27FC236}">
                <a16:creationId xmlns:a16="http://schemas.microsoft.com/office/drawing/2014/main" id="{21D2CE38-E2AF-4E21-8E24-F1EDFCE4893C}"/>
              </a:ext>
            </a:extLst>
          </p:cNvPr>
          <p:cNvSpPr txBox="1"/>
          <p:nvPr/>
        </p:nvSpPr>
        <p:spPr>
          <a:xfrm>
            <a:off x="5797471" y="2922677"/>
            <a:ext cx="1436870" cy="646331"/>
          </a:xfrm>
          <a:prstGeom prst="rect">
            <a:avLst/>
          </a:prstGeom>
          <a:noFill/>
        </p:spPr>
        <p:txBody>
          <a:bodyPr wrap="square">
            <a:spAutoFit/>
          </a:bodyPr>
          <a:lstStyle/>
          <a:p>
            <a:pPr algn="ctr"/>
            <a:r>
              <a:rPr lang="en-US" sz="1800" b="1" dirty="0">
                <a:solidFill>
                  <a:srgbClr val="000000"/>
                </a:solidFill>
                <a:cs typeface="Calibri"/>
              </a:rPr>
              <a:t>PCE desk study </a:t>
            </a:r>
            <a:endParaRPr lang="en-US" sz="1800" b="1" dirty="0"/>
          </a:p>
        </p:txBody>
      </p:sp>
      <p:sp>
        <p:nvSpPr>
          <p:cNvPr id="17" name="TextBox 16">
            <a:extLst>
              <a:ext uri="{FF2B5EF4-FFF2-40B4-BE49-F238E27FC236}">
                <a16:creationId xmlns:a16="http://schemas.microsoft.com/office/drawing/2014/main" id="{F12E1300-5BBE-4B29-BBA6-DD7BA92B6E42}"/>
              </a:ext>
            </a:extLst>
          </p:cNvPr>
          <p:cNvSpPr txBox="1"/>
          <p:nvPr/>
        </p:nvSpPr>
        <p:spPr>
          <a:xfrm>
            <a:off x="7769191" y="2939499"/>
            <a:ext cx="1287353" cy="646331"/>
          </a:xfrm>
          <a:prstGeom prst="rect">
            <a:avLst/>
          </a:prstGeom>
          <a:noFill/>
        </p:spPr>
        <p:txBody>
          <a:bodyPr wrap="square">
            <a:spAutoFit/>
          </a:bodyPr>
          <a:lstStyle/>
          <a:p>
            <a:pPr algn="ctr"/>
            <a:r>
              <a:rPr lang="en-US" sz="1800" b="1" dirty="0">
                <a:cs typeface="Calibri"/>
              </a:rPr>
              <a:t>PCEs finalized </a:t>
            </a:r>
            <a:endParaRPr lang="en-US" sz="1800" b="1" dirty="0"/>
          </a:p>
        </p:txBody>
      </p:sp>
      <p:sp>
        <p:nvSpPr>
          <p:cNvPr id="19" name="TextBox 18">
            <a:extLst>
              <a:ext uri="{FF2B5EF4-FFF2-40B4-BE49-F238E27FC236}">
                <a16:creationId xmlns:a16="http://schemas.microsoft.com/office/drawing/2014/main" id="{699DA95E-03D4-4C16-82C1-7ACA0B91F1AB}"/>
              </a:ext>
            </a:extLst>
          </p:cNvPr>
          <p:cNvSpPr txBox="1"/>
          <p:nvPr/>
        </p:nvSpPr>
        <p:spPr>
          <a:xfrm>
            <a:off x="9213840" y="2947446"/>
            <a:ext cx="2518576" cy="646331"/>
          </a:xfrm>
          <a:prstGeom prst="rect">
            <a:avLst/>
          </a:prstGeom>
          <a:noFill/>
        </p:spPr>
        <p:txBody>
          <a:bodyPr wrap="square">
            <a:spAutoFit/>
          </a:bodyPr>
          <a:lstStyle/>
          <a:p>
            <a:pPr algn="ctr"/>
            <a:r>
              <a:rPr lang="en-US" sz="1800" b="1" dirty="0">
                <a:ea typeface="+mn-lt"/>
                <a:cs typeface="+mn-lt"/>
              </a:rPr>
              <a:t>Project GCP/GLO/949/EU</a:t>
            </a:r>
            <a:endParaRPr lang="en-US" sz="1800" b="1" dirty="0"/>
          </a:p>
        </p:txBody>
      </p:sp>
      <p:sp>
        <p:nvSpPr>
          <p:cNvPr id="22" name="TextBox 21">
            <a:extLst>
              <a:ext uri="{FF2B5EF4-FFF2-40B4-BE49-F238E27FC236}">
                <a16:creationId xmlns:a16="http://schemas.microsoft.com/office/drawing/2014/main" id="{F4D0F4A0-8942-44A9-A5B4-49815AE1582C}"/>
              </a:ext>
            </a:extLst>
          </p:cNvPr>
          <p:cNvSpPr txBox="1"/>
          <p:nvPr/>
        </p:nvSpPr>
        <p:spPr>
          <a:xfrm>
            <a:off x="639875" y="3944403"/>
            <a:ext cx="4930412" cy="923330"/>
          </a:xfrm>
          <a:prstGeom prst="rect">
            <a:avLst/>
          </a:prstGeom>
          <a:noFill/>
        </p:spPr>
        <p:txBody>
          <a:bodyPr wrap="square">
            <a:spAutoFit/>
          </a:bodyPr>
          <a:lstStyle/>
          <a:p>
            <a:pPr algn="just"/>
            <a:r>
              <a:rPr lang="en-US" sz="1800" dirty="0">
                <a:ea typeface="+mn-lt"/>
                <a:cs typeface="+mn-lt"/>
              </a:rPr>
              <a:t>Draft Specification for Phytosanitary Capacity Evaluation (PCE) facilitator training materials (2014-008) </a:t>
            </a:r>
            <a:r>
              <a:rPr lang="en-US" sz="1800" b="1" dirty="0">
                <a:ea typeface="+mn-lt"/>
                <a:cs typeface="+mn-lt"/>
              </a:rPr>
              <a:t>-</a:t>
            </a:r>
            <a:r>
              <a:rPr lang="en-US" sz="1800" b="1" dirty="0">
                <a:solidFill>
                  <a:srgbClr val="5792C9"/>
                </a:solidFill>
                <a:ea typeface="+mn-lt"/>
                <a:cs typeface="+mn-lt"/>
              </a:rPr>
              <a:t> </a:t>
            </a:r>
            <a:r>
              <a:rPr lang="en-US" sz="1800" b="1" dirty="0">
                <a:solidFill>
                  <a:srgbClr val="5A8FCB"/>
                </a:solidFill>
                <a:ea typeface="+mn-lt"/>
                <a:cs typeface="+mn-lt"/>
              </a:rPr>
              <a:t>sent for translation</a:t>
            </a:r>
          </a:p>
        </p:txBody>
      </p:sp>
      <p:sp>
        <p:nvSpPr>
          <p:cNvPr id="24" name="TextBox 23">
            <a:extLst>
              <a:ext uri="{FF2B5EF4-FFF2-40B4-BE49-F238E27FC236}">
                <a16:creationId xmlns:a16="http://schemas.microsoft.com/office/drawing/2014/main" id="{34370D29-2EE2-464B-989A-07F032D457CC}"/>
              </a:ext>
            </a:extLst>
          </p:cNvPr>
          <p:cNvSpPr txBox="1"/>
          <p:nvPr/>
        </p:nvSpPr>
        <p:spPr>
          <a:xfrm>
            <a:off x="613522" y="5223917"/>
            <a:ext cx="4930419" cy="369332"/>
          </a:xfrm>
          <a:prstGeom prst="rect">
            <a:avLst/>
          </a:prstGeom>
          <a:noFill/>
        </p:spPr>
        <p:txBody>
          <a:bodyPr wrap="square">
            <a:spAutoFit/>
          </a:bodyPr>
          <a:lstStyle/>
          <a:p>
            <a:pPr algn="just"/>
            <a:r>
              <a:rPr lang="en-US" sz="1800" dirty="0">
                <a:solidFill>
                  <a:srgbClr val="000000"/>
                </a:solidFill>
                <a:cs typeface="Calibri"/>
              </a:rPr>
              <a:t>Plan for a PCE desk study being finalized</a:t>
            </a:r>
          </a:p>
        </p:txBody>
      </p:sp>
      <p:sp>
        <p:nvSpPr>
          <p:cNvPr id="26" name="TextBox 25">
            <a:extLst>
              <a:ext uri="{FF2B5EF4-FFF2-40B4-BE49-F238E27FC236}">
                <a16:creationId xmlns:a16="http://schemas.microsoft.com/office/drawing/2014/main" id="{9CC8BAE7-315B-4016-988A-E21BAA85A35B}"/>
              </a:ext>
            </a:extLst>
          </p:cNvPr>
          <p:cNvSpPr txBox="1"/>
          <p:nvPr/>
        </p:nvSpPr>
        <p:spPr>
          <a:xfrm>
            <a:off x="6142383" y="3984161"/>
            <a:ext cx="5409740" cy="923330"/>
          </a:xfrm>
          <a:prstGeom prst="rect">
            <a:avLst/>
          </a:prstGeom>
          <a:noFill/>
        </p:spPr>
        <p:txBody>
          <a:bodyPr wrap="square">
            <a:spAutoFit/>
          </a:bodyPr>
          <a:lstStyle/>
          <a:p>
            <a:pPr algn="just"/>
            <a:r>
              <a:rPr lang="en-US" sz="1800" dirty="0">
                <a:cs typeface="Calibri"/>
              </a:rPr>
              <a:t>PCEs recently finalized: Nepal  (first PCE with </a:t>
            </a:r>
            <a:r>
              <a:rPr lang="en-US" sz="1800" b="1" dirty="0">
                <a:solidFill>
                  <a:srgbClr val="5A8FCB"/>
                </a:solidFill>
                <a:cs typeface="Calibri"/>
              </a:rPr>
              <a:t>direct donor (World Bank) participation), </a:t>
            </a:r>
            <a:r>
              <a:rPr lang="en-US" sz="1800" dirty="0">
                <a:ea typeface="+mn-lt"/>
                <a:cs typeface="+mn-lt"/>
              </a:rPr>
              <a:t>Sri Lanka, Fiji, Mongolia, St.  Lucia, Nicaragua, Sierra Leone, Cambodia</a:t>
            </a:r>
          </a:p>
        </p:txBody>
      </p:sp>
      <p:cxnSp>
        <p:nvCxnSpPr>
          <p:cNvPr id="28" name="Straight Connector 27">
            <a:extLst>
              <a:ext uri="{FF2B5EF4-FFF2-40B4-BE49-F238E27FC236}">
                <a16:creationId xmlns:a16="http://schemas.microsoft.com/office/drawing/2014/main" id="{9C876E15-2AA8-4D0B-B6FF-7D3C5AA9CC88}"/>
              </a:ext>
            </a:extLst>
          </p:cNvPr>
          <p:cNvCxnSpPr/>
          <p:nvPr/>
        </p:nvCxnSpPr>
        <p:spPr>
          <a:xfrm>
            <a:off x="516588" y="3958648"/>
            <a:ext cx="0" cy="963131"/>
          </a:xfrm>
          <a:prstGeom prst="line">
            <a:avLst/>
          </a:prstGeom>
          <a:ln w="76200">
            <a:solidFill>
              <a:schemeClr val="accent4">
                <a:lumMod val="50000"/>
              </a:schemeClr>
            </a:solidFill>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3FAD6CBF-2B7F-4414-B5C6-A45A151FB7D1}"/>
              </a:ext>
            </a:extLst>
          </p:cNvPr>
          <p:cNvCxnSpPr/>
          <p:nvPr/>
        </p:nvCxnSpPr>
        <p:spPr>
          <a:xfrm>
            <a:off x="516588" y="5204797"/>
            <a:ext cx="0" cy="963131"/>
          </a:xfrm>
          <a:prstGeom prst="line">
            <a:avLst/>
          </a:prstGeom>
          <a:ln w="76200">
            <a:solidFill>
              <a:schemeClr val="accent4">
                <a:lumMod val="75000"/>
              </a:schemeClr>
            </a:solidFill>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665BD901-26A1-486C-BA85-C18DB57E6126}"/>
              </a:ext>
            </a:extLst>
          </p:cNvPr>
          <p:cNvCxnSpPr/>
          <p:nvPr/>
        </p:nvCxnSpPr>
        <p:spPr>
          <a:xfrm>
            <a:off x="6020216" y="3980089"/>
            <a:ext cx="0" cy="963131"/>
          </a:xfrm>
          <a:prstGeom prst="line">
            <a:avLst/>
          </a:prstGeom>
          <a:ln w="76200">
            <a:solidFill>
              <a:schemeClr val="accent4">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C41E0417-9C78-4FAA-B520-DB5CEDFA910E}"/>
              </a:ext>
            </a:extLst>
          </p:cNvPr>
          <p:cNvCxnSpPr/>
          <p:nvPr/>
        </p:nvCxnSpPr>
        <p:spPr>
          <a:xfrm>
            <a:off x="6020216" y="5215049"/>
            <a:ext cx="0" cy="963131"/>
          </a:xfrm>
          <a:prstGeom prst="line">
            <a:avLst/>
          </a:prstGeom>
          <a:ln w="76200">
            <a:solidFill>
              <a:schemeClr val="accent4">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38" name="Straight Connector 37">
            <a:extLst>
              <a:ext uri="{FF2B5EF4-FFF2-40B4-BE49-F238E27FC236}">
                <a16:creationId xmlns:a16="http://schemas.microsoft.com/office/drawing/2014/main" id="{2992A26F-BC31-454D-B5E3-A3149241556C}"/>
              </a:ext>
            </a:extLst>
          </p:cNvPr>
          <p:cNvCxnSpPr>
            <a:cxnSpLocks/>
          </p:cNvCxnSpPr>
          <p:nvPr/>
        </p:nvCxnSpPr>
        <p:spPr>
          <a:xfrm>
            <a:off x="3450866" y="3649650"/>
            <a:ext cx="8101257" cy="6823"/>
          </a:xfrm>
          <a:prstGeom prst="line">
            <a:avLst/>
          </a:prstGeom>
          <a:ln>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13FDCB4A-C00C-4459-B402-9CC33A0CF0D2}"/>
              </a:ext>
            </a:extLst>
          </p:cNvPr>
          <p:cNvCxnSpPr>
            <a:cxnSpLocks/>
          </p:cNvCxnSpPr>
          <p:nvPr/>
        </p:nvCxnSpPr>
        <p:spPr>
          <a:xfrm>
            <a:off x="3450865" y="2720082"/>
            <a:ext cx="8101257" cy="6823"/>
          </a:xfrm>
          <a:prstGeom prst="line">
            <a:avLst/>
          </a:prstGeom>
          <a:ln>
            <a:solidFill>
              <a:schemeClr val="tx1"/>
            </a:solidFill>
            <a:prstDash val="solid"/>
          </a:ln>
        </p:spPr>
        <p:style>
          <a:lnRef idx="1">
            <a:schemeClr val="accent1"/>
          </a:lnRef>
          <a:fillRef idx="0">
            <a:schemeClr val="accent1"/>
          </a:fillRef>
          <a:effectRef idx="0">
            <a:schemeClr val="accent1"/>
          </a:effectRef>
          <a:fontRef idx="minor">
            <a:schemeClr val="tx1"/>
          </a:fontRef>
        </p:style>
      </p:cxnSp>
      <p:pic>
        <p:nvPicPr>
          <p:cNvPr id="4" name="Audio 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768138" y="6434138"/>
            <a:ext cx="271462" cy="271462"/>
          </a:xfrm>
          <a:prstGeom prst="rect">
            <a:avLst/>
          </a:prstGeom>
        </p:spPr>
      </p:pic>
    </p:spTree>
    <p:extLst>
      <p:ext uri="{BB962C8B-B14F-4D97-AF65-F5344CB8AC3E}">
        <p14:creationId xmlns:p14="http://schemas.microsoft.com/office/powerpoint/2010/main" val="3815961371"/>
      </p:ext>
    </p:extLst>
  </p:cSld>
  <p:clrMapOvr>
    <a:masterClrMapping/>
  </p:clrMapOvr>
  <mc:AlternateContent xmlns:mc="http://schemas.openxmlformats.org/markup-compatibility/2006">
    <mc:Choice xmlns:p14="http://schemas.microsoft.com/office/powerpoint/2010/main" Requires="p14">
      <p:transition spd="slow" p14:dur="2000" advTm="54186"/>
    </mc:Choice>
    <mc:Fallback>
      <p:transition spd="slow" advTm="54186"/>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4"/>
                </p:tgtEl>
              </p:cMediaNode>
            </p:audio>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16CAE4D8-B039-0649-BDEF-444210836B94}"/>
              </a:ext>
            </a:extLst>
          </p:cNvPr>
          <p:cNvSpPr>
            <a:spLocks noGrp="1"/>
          </p:cNvSpPr>
          <p:nvPr>
            <p:ph type="subTitle" idx="1"/>
          </p:nvPr>
        </p:nvSpPr>
        <p:spPr>
          <a:xfrm>
            <a:off x="301084" y="1701802"/>
            <a:ext cx="5255931" cy="1153647"/>
          </a:xfrm>
        </p:spPr>
        <p:txBody>
          <a:bodyPr lIns="540000" tIns="0" rIns="360000" bIns="45720" anchor="t" anchorCtr="0"/>
          <a:lstStyle/>
          <a:p>
            <a:r>
              <a:rPr lang="en-US" b="1" dirty="0"/>
              <a:t>Updated and Launched </a:t>
            </a:r>
            <a:r>
              <a:rPr lang="en-US" b="1" dirty="0">
                <a:hlinkClick r:id="rId4"/>
              </a:rPr>
              <a:t>PCE Webpage</a:t>
            </a:r>
            <a:r>
              <a:rPr lang="en-US" b="1" dirty="0"/>
              <a:t>   </a:t>
            </a:r>
            <a:endParaRPr lang="en-US" dirty="0">
              <a:cs typeface="Calibri"/>
            </a:endParaRPr>
          </a:p>
          <a:p>
            <a:endParaRPr lang="en-US" b="1" dirty="0">
              <a:ea typeface="+mn-lt"/>
              <a:cs typeface="+mn-lt"/>
            </a:endParaRPr>
          </a:p>
        </p:txBody>
      </p:sp>
      <p:pic>
        <p:nvPicPr>
          <p:cNvPr id="5" name="Picture 5" descr="Graphical user interface, website&#10;&#10;Description automatically generated">
            <a:extLst>
              <a:ext uri="{FF2B5EF4-FFF2-40B4-BE49-F238E27FC236}">
                <a16:creationId xmlns:a16="http://schemas.microsoft.com/office/drawing/2014/main" id="{10D53442-060B-1B91-E2FE-DA57762B9CF3}"/>
              </a:ext>
            </a:extLst>
          </p:cNvPr>
          <p:cNvPicPr>
            <a:picLocks noChangeAspect="1"/>
          </p:cNvPicPr>
          <p:nvPr/>
        </p:nvPicPr>
        <p:blipFill rotWithShape="1">
          <a:blip r:embed="rId5"/>
          <a:srcRect l="9063" r="1533"/>
          <a:stretch/>
        </p:blipFill>
        <p:spPr>
          <a:xfrm>
            <a:off x="5650362" y="1612262"/>
            <a:ext cx="5922782" cy="3921258"/>
          </a:xfrm>
          <a:prstGeom prst="roundRect">
            <a:avLst>
              <a:gd name="adj" fmla="val 8594"/>
            </a:avLst>
          </a:prstGeom>
          <a:solidFill>
            <a:srgbClr val="FFFFFF">
              <a:shade val="85000"/>
            </a:srgbClr>
          </a:solidFill>
          <a:ln>
            <a:solidFill>
              <a:srgbClr val="74A1D3"/>
            </a:solidFill>
          </a:ln>
          <a:effectLst/>
        </p:spPr>
      </p:pic>
      <p:sp>
        <p:nvSpPr>
          <p:cNvPr id="7" name="Title 2">
            <a:extLst>
              <a:ext uri="{FF2B5EF4-FFF2-40B4-BE49-F238E27FC236}">
                <a16:creationId xmlns:a16="http://schemas.microsoft.com/office/drawing/2014/main" id="{0CE68BB7-DD3C-664A-AC9D-74A5FE280DD9}"/>
              </a:ext>
            </a:extLst>
          </p:cNvPr>
          <p:cNvSpPr txBox="1">
            <a:spLocks/>
          </p:cNvSpPr>
          <p:nvPr/>
        </p:nvSpPr>
        <p:spPr>
          <a:xfrm>
            <a:off x="145288" y="884920"/>
            <a:ext cx="7225329" cy="361989"/>
          </a:xfrm>
          <a:prstGeom prst="rect">
            <a:avLst/>
          </a:prstGeom>
          <a:noFill/>
        </p:spPr>
        <p:txBody>
          <a:bodyPr vert="horz" lIns="540000" tIns="0" rIns="360000" bIns="45720" rtlCol="0" anchor="t" anchorCtr="0">
            <a:noAutofit/>
          </a:bodyPr>
          <a:lstStyle>
            <a:lvl1pPr algn="l" defTabSz="914400" rtl="0" eaLnBrk="1" latinLnBrk="0" hangingPunct="1">
              <a:lnSpc>
                <a:spcPct val="90000"/>
              </a:lnSpc>
              <a:spcBef>
                <a:spcPct val="0"/>
              </a:spcBef>
              <a:buNone/>
              <a:defRPr sz="2200" b="1" kern="1200">
                <a:solidFill>
                  <a:srgbClr val="00825F"/>
                </a:solidFill>
                <a:latin typeface="+mn-lt"/>
                <a:ea typeface="+mj-ea"/>
                <a:cs typeface="+mj-cs"/>
              </a:defRPr>
            </a:lvl1pPr>
          </a:lstStyle>
          <a:p>
            <a:r>
              <a:rPr lang="en-US" sz="2400" dirty="0"/>
              <a:t>PHYTOSANITARY CAPACITY EVALUATION (PCE)</a:t>
            </a:r>
            <a:endParaRPr lang="en-IT" sz="2400" dirty="0"/>
          </a:p>
        </p:txBody>
      </p:sp>
      <p:pic>
        <p:nvPicPr>
          <p:cNvPr id="3" name="Picture 5" descr="Qr code&#10;&#10;Description automatically generated">
            <a:extLst>
              <a:ext uri="{FF2B5EF4-FFF2-40B4-BE49-F238E27FC236}">
                <a16:creationId xmlns:a16="http://schemas.microsoft.com/office/drawing/2014/main" id="{F9B36A47-1971-9F97-E1A8-2CFA48ACA3BD}"/>
              </a:ext>
            </a:extLst>
          </p:cNvPr>
          <p:cNvPicPr>
            <a:picLocks noChangeAspect="1"/>
          </p:cNvPicPr>
          <p:nvPr/>
        </p:nvPicPr>
        <p:blipFill>
          <a:blip r:embed="rId6"/>
          <a:stretch>
            <a:fillRect/>
          </a:stretch>
        </p:blipFill>
        <p:spPr>
          <a:xfrm>
            <a:off x="1147916" y="2278626"/>
            <a:ext cx="2435942" cy="2435942"/>
          </a:xfrm>
          <a:prstGeom prst="rect">
            <a:avLst/>
          </a:prstGeom>
        </p:spPr>
      </p:pic>
      <p:pic>
        <p:nvPicPr>
          <p:cNvPr id="4" name="Audio 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11768138" y="6434138"/>
            <a:ext cx="271462" cy="271462"/>
          </a:xfrm>
          <a:prstGeom prst="rect">
            <a:avLst/>
          </a:prstGeom>
        </p:spPr>
      </p:pic>
    </p:spTree>
    <p:extLst>
      <p:ext uri="{BB962C8B-B14F-4D97-AF65-F5344CB8AC3E}">
        <p14:creationId xmlns:p14="http://schemas.microsoft.com/office/powerpoint/2010/main" val="2496825173"/>
      </p:ext>
    </p:extLst>
  </p:cSld>
  <p:clrMapOvr>
    <a:masterClrMapping/>
  </p:clrMapOvr>
  <mc:AlternateContent xmlns:mc="http://schemas.openxmlformats.org/markup-compatibility/2006" xmlns:p14="http://schemas.microsoft.com/office/powerpoint/2010/main">
    <mc:Choice Requires="p14">
      <p:transition spd="slow" p14:dur="2000" advTm="28557"/>
    </mc:Choice>
    <mc:Fallback xmlns="">
      <p:transition spd="slow" advTm="2855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4"/>
                </p:tgtEl>
              </p:cMediaNode>
            </p:audio>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Rectangle: Rounded Corners 20">
            <a:extLst>
              <a:ext uri="{FF2B5EF4-FFF2-40B4-BE49-F238E27FC236}">
                <a16:creationId xmlns:a16="http://schemas.microsoft.com/office/drawing/2014/main" id="{B4801DC2-4500-4D3B-8329-7D568782AAE6}"/>
              </a:ext>
            </a:extLst>
          </p:cNvPr>
          <p:cNvSpPr/>
          <p:nvPr/>
        </p:nvSpPr>
        <p:spPr>
          <a:xfrm>
            <a:off x="142464" y="1345441"/>
            <a:ext cx="11790917" cy="2260769"/>
          </a:xfrm>
          <a:prstGeom prst="roundRect">
            <a:avLst>
              <a:gd name="adj" fmla="val 8422"/>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Subtitle 1">
            <a:extLst>
              <a:ext uri="{FF2B5EF4-FFF2-40B4-BE49-F238E27FC236}">
                <a16:creationId xmlns:a16="http://schemas.microsoft.com/office/drawing/2014/main" id="{16CAE4D8-B039-0649-BDEF-444210836B94}"/>
              </a:ext>
            </a:extLst>
          </p:cNvPr>
          <p:cNvSpPr>
            <a:spLocks noGrp="1"/>
          </p:cNvSpPr>
          <p:nvPr>
            <p:ph type="subTitle" idx="1"/>
          </p:nvPr>
        </p:nvSpPr>
        <p:spPr>
          <a:xfrm>
            <a:off x="-404139" y="5550389"/>
            <a:ext cx="11719903" cy="759699"/>
          </a:xfrm>
        </p:spPr>
        <p:txBody>
          <a:bodyPr lIns="540000" tIns="0" rIns="360000" bIns="45720" anchor="t" anchorCtr="0"/>
          <a:lstStyle/>
          <a:p>
            <a:endParaRPr lang="en-GB" b="1" dirty="0">
              <a:cs typeface="Calibri"/>
            </a:endParaRPr>
          </a:p>
          <a:p>
            <a:pPr marL="359410" lvl="2" indent="0">
              <a:buNone/>
            </a:pPr>
            <a:r>
              <a:rPr lang="en-GB" b="1" dirty="0">
                <a:solidFill>
                  <a:srgbClr val="5A8FCB"/>
                </a:solidFill>
              </a:rPr>
              <a:t>The IC Subgroup on DAS </a:t>
            </a:r>
            <a:r>
              <a:rPr lang="en-GB" dirty="0"/>
              <a:t>will be recommended for dissolution to CMP-17 (2023). </a:t>
            </a:r>
            <a:endParaRPr lang="en-IT" b="1" dirty="0">
              <a:solidFill>
                <a:srgbClr val="FF0000"/>
              </a:solidFill>
              <a:cs typeface="Calibri" panose="020F0502020204030204"/>
            </a:endParaRPr>
          </a:p>
        </p:txBody>
      </p:sp>
      <p:sp>
        <p:nvSpPr>
          <p:cNvPr id="3" name="Title 2">
            <a:extLst>
              <a:ext uri="{FF2B5EF4-FFF2-40B4-BE49-F238E27FC236}">
                <a16:creationId xmlns:a16="http://schemas.microsoft.com/office/drawing/2014/main" id="{0CE68BB7-DD3C-664A-AC9D-74A5FE280DD9}"/>
              </a:ext>
            </a:extLst>
          </p:cNvPr>
          <p:cNvSpPr>
            <a:spLocks noGrp="1"/>
          </p:cNvSpPr>
          <p:nvPr>
            <p:ph type="title"/>
          </p:nvPr>
        </p:nvSpPr>
        <p:spPr>
          <a:xfrm>
            <a:off x="187391" y="930046"/>
            <a:ext cx="7441845" cy="242972"/>
          </a:xfrm>
        </p:spPr>
        <p:txBody>
          <a:bodyPr/>
          <a:lstStyle/>
          <a:p>
            <a:r>
              <a:rPr lang="en-US" sz="2400" dirty="0"/>
              <a:t>DISPUTE AVOIDANCE AND </a:t>
            </a:r>
            <a:r>
              <a:rPr lang="en-US" sz="2400" dirty="0" smtClean="0"/>
              <a:t>SETTLEMENT  </a:t>
            </a:r>
            <a:endParaRPr lang="en-IT" sz="2400" dirty="0"/>
          </a:p>
        </p:txBody>
      </p:sp>
      <p:sp>
        <p:nvSpPr>
          <p:cNvPr id="5" name="TextBox 4">
            <a:extLst>
              <a:ext uri="{FF2B5EF4-FFF2-40B4-BE49-F238E27FC236}">
                <a16:creationId xmlns:a16="http://schemas.microsoft.com/office/drawing/2014/main" id="{E76B5472-2E29-4599-83D6-955A0E0AC531}"/>
              </a:ext>
            </a:extLst>
          </p:cNvPr>
          <p:cNvSpPr txBox="1"/>
          <p:nvPr/>
        </p:nvSpPr>
        <p:spPr>
          <a:xfrm>
            <a:off x="187390" y="1541364"/>
            <a:ext cx="11745991" cy="830997"/>
          </a:xfrm>
          <a:prstGeom prst="rect">
            <a:avLst/>
          </a:prstGeom>
          <a:noFill/>
        </p:spPr>
        <p:txBody>
          <a:bodyPr wrap="square" lIns="91440" tIns="45720" rIns="91440" bIns="45720" anchor="t">
            <a:spAutoFit/>
          </a:bodyPr>
          <a:lstStyle/>
          <a:p>
            <a:pPr algn="just"/>
            <a:r>
              <a:rPr lang="en-US" dirty="0"/>
              <a:t>The 2019 call for experts for the IC Subgroup on Dispute Avoidance and Settlement (DAS) was extended twice but resulted in insufficient nominations. </a:t>
            </a:r>
          </a:p>
        </p:txBody>
      </p:sp>
      <p:sp>
        <p:nvSpPr>
          <p:cNvPr id="7" name="TextBox 6">
            <a:extLst>
              <a:ext uri="{FF2B5EF4-FFF2-40B4-BE49-F238E27FC236}">
                <a16:creationId xmlns:a16="http://schemas.microsoft.com/office/drawing/2014/main" id="{20C389CC-32C1-44FD-820C-97BFB18232E4}"/>
              </a:ext>
            </a:extLst>
          </p:cNvPr>
          <p:cNvSpPr txBox="1"/>
          <p:nvPr/>
        </p:nvSpPr>
        <p:spPr>
          <a:xfrm>
            <a:off x="2746346" y="2513625"/>
            <a:ext cx="9017110" cy="707886"/>
          </a:xfrm>
          <a:prstGeom prst="rect">
            <a:avLst/>
          </a:prstGeom>
          <a:solidFill>
            <a:srgbClr val="92D050"/>
          </a:solidFill>
        </p:spPr>
        <p:txBody>
          <a:bodyPr wrap="square" lIns="91440" tIns="45720" rIns="91440" bIns="45720" anchor="t">
            <a:spAutoFit/>
          </a:bodyPr>
          <a:lstStyle/>
          <a:p>
            <a:r>
              <a:rPr lang="en-GB" sz="2000" dirty="0"/>
              <a:t>The IPPC secretariat presented the revised procedures for settlement of disputes, which had been prepared by the FAO Legal Office, </a:t>
            </a:r>
            <a:r>
              <a:rPr lang="en-GB" sz="2000" dirty="0">
                <a:ea typeface="+mn-lt"/>
                <a:cs typeface="+mn-lt"/>
              </a:rPr>
              <a:t>to CPM-16 (2022).</a:t>
            </a:r>
            <a:endParaRPr lang="en-GB" sz="2000" dirty="0">
              <a:cs typeface="Calibri"/>
            </a:endParaRPr>
          </a:p>
        </p:txBody>
      </p:sp>
      <p:sp>
        <p:nvSpPr>
          <p:cNvPr id="9" name="TextBox 8">
            <a:extLst>
              <a:ext uri="{FF2B5EF4-FFF2-40B4-BE49-F238E27FC236}">
                <a16:creationId xmlns:a16="http://schemas.microsoft.com/office/drawing/2014/main" id="{5A0FB22F-C0F6-490F-9613-88A4E828B8D2}"/>
              </a:ext>
            </a:extLst>
          </p:cNvPr>
          <p:cNvSpPr txBox="1"/>
          <p:nvPr/>
        </p:nvSpPr>
        <p:spPr>
          <a:xfrm>
            <a:off x="326162" y="3726327"/>
            <a:ext cx="11251930" cy="400110"/>
          </a:xfrm>
          <a:prstGeom prst="rect">
            <a:avLst/>
          </a:prstGeom>
          <a:noFill/>
        </p:spPr>
        <p:txBody>
          <a:bodyPr wrap="square" lIns="91440" tIns="45720" rIns="91440" bIns="45720" anchor="t">
            <a:spAutoFit/>
          </a:bodyPr>
          <a:lstStyle/>
          <a:p>
            <a:r>
              <a:rPr lang="en-GB" sz="2000" dirty="0"/>
              <a:t>CPM-16 (2022) adopted the revised </a:t>
            </a:r>
            <a:r>
              <a:rPr lang="en-GB" sz="2000" b="1" dirty="0">
                <a:solidFill>
                  <a:srgbClr val="5A8FCB"/>
                </a:solidFill>
              </a:rPr>
              <a:t>IPPC Dispute Settlement Procedures</a:t>
            </a:r>
            <a:r>
              <a:rPr lang="en-GB" sz="1800" b="1" dirty="0">
                <a:solidFill>
                  <a:srgbClr val="5A8FCB"/>
                </a:solidFill>
              </a:rPr>
              <a:t> </a:t>
            </a:r>
          </a:p>
        </p:txBody>
      </p:sp>
      <p:sp>
        <p:nvSpPr>
          <p:cNvPr id="11" name="TextBox 10">
            <a:extLst>
              <a:ext uri="{FF2B5EF4-FFF2-40B4-BE49-F238E27FC236}">
                <a16:creationId xmlns:a16="http://schemas.microsoft.com/office/drawing/2014/main" id="{4D58045B-BEE0-47BA-B0E3-56D85271C3CF}"/>
              </a:ext>
            </a:extLst>
          </p:cNvPr>
          <p:cNvSpPr txBox="1"/>
          <p:nvPr/>
        </p:nvSpPr>
        <p:spPr>
          <a:xfrm>
            <a:off x="3585" y="4060403"/>
            <a:ext cx="11247825" cy="677108"/>
          </a:xfrm>
          <a:prstGeom prst="rect">
            <a:avLst/>
          </a:prstGeom>
          <a:noFill/>
        </p:spPr>
        <p:txBody>
          <a:bodyPr wrap="square" lIns="91440" tIns="45720" rIns="91440" bIns="45720" anchor="t">
            <a:spAutoFit/>
          </a:bodyPr>
          <a:lstStyle/>
          <a:p>
            <a:endParaRPr lang="en-GB" sz="1800" b="1" dirty="0"/>
          </a:p>
          <a:p>
            <a:pPr marL="359410" lvl="2" indent="0">
              <a:buNone/>
            </a:pPr>
            <a:r>
              <a:rPr lang="en-GB" sz="1800" dirty="0"/>
              <a:t>T</a:t>
            </a:r>
            <a:r>
              <a:rPr lang="en-GB" sz="2000" dirty="0"/>
              <a:t>he role of the Dispute Settlement Oversight Body was assigned to the </a:t>
            </a:r>
            <a:r>
              <a:rPr lang="en-GB" sz="2000" b="1" dirty="0">
                <a:solidFill>
                  <a:srgbClr val="5A8FCB"/>
                </a:solidFill>
              </a:rPr>
              <a:t>CPM Bureau</a:t>
            </a:r>
            <a:endParaRPr lang="en-GB" sz="2000" b="1" dirty="0">
              <a:solidFill>
                <a:srgbClr val="5A8FCB"/>
              </a:solidFill>
              <a:cs typeface="Calibri" panose="020F0502020204030204"/>
            </a:endParaRPr>
          </a:p>
        </p:txBody>
      </p:sp>
      <p:sp>
        <p:nvSpPr>
          <p:cNvPr id="14" name="Rectangle: Rounded Corners 13">
            <a:extLst>
              <a:ext uri="{FF2B5EF4-FFF2-40B4-BE49-F238E27FC236}">
                <a16:creationId xmlns:a16="http://schemas.microsoft.com/office/drawing/2014/main" id="{6B8B488B-ECE8-421E-92F9-3B0D40E638B6}"/>
              </a:ext>
            </a:extLst>
          </p:cNvPr>
          <p:cNvSpPr/>
          <p:nvPr/>
        </p:nvSpPr>
        <p:spPr>
          <a:xfrm>
            <a:off x="325265" y="4214829"/>
            <a:ext cx="11118530" cy="594402"/>
          </a:xfrm>
          <a:prstGeom prst="roundRect">
            <a:avLst/>
          </a:prstGeom>
          <a:noFill/>
          <a:ln>
            <a:solidFill>
              <a:srgbClr val="5A8FC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Rounded Corners 14">
            <a:extLst>
              <a:ext uri="{FF2B5EF4-FFF2-40B4-BE49-F238E27FC236}">
                <a16:creationId xmlns:a16="http://schemas.microsoft.com/office/drawing/2014/main" id="{45B39BD6-C8E2-4BD7-A06F-D63BF6615329}"/>
              </a:ext>
            </a:extLst>
          </p:cNvPr>
          <p:cNvSpPr/>
          <p:nvPr/>
        </p:nvSpPr>
        <p:spPr>
          <a:xfrm>
            <a:off x="323542" y="4965133"/>
            <a:ext cx="11118530" cy="594402"/>
          </a:xfrm>
          <a:prstGeom prst="roundRect">
            <a:avLst/>
          </a:prstGeom>
          <a:noFill/>
          <a:ln>
            <a:solidFill>
              <a:srgbClr val="5A8FC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Rounded Corners 16">
            <a:extLst>
              <a:ext uri="{FF2B5EF4-FFF2-40B4-BE49-F238E27FC236}">
                <a16:creationId xmlns:a16="http://schemas.microsoft.com/office/drawing/2014/main" id="{F6BE71E3-0FAB-4D79-8B39-26E292ED1EB4}"/>
              </a:ext>
            </a:extLst>
          </p:cNvPr>
          <p:cNvSpPr/>
          <p:nvPr/>
        </p:nvSpPr>
        <p:spPr>
          <a:xfrm>
            <a:off x="323542" y="5727977"/>
            <a:ext cx="11118530" cy="594402"/>
          </a:xfrm>
          <a:prstGeom prst="roundRect">
            <a:avLst/>
          </a:prstGeom>
          <a:noFill/>
          <a:ln>
            <a:solidFill>
              <a:srgbClr val="5A8FC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TextBox 18">
            <a:extLst>
              <a:ext uri="{FF2B5EF4-FFF2-40B4-BE49-F238E27FC236}">
                <a16:creationId xmlns:a16="http://schemas.microsoft.com/office/drawing/2014/main" id="{12BF516E-44C8-448A-A85D-982F94BB985E}"/>
              </a:ext>
            </a:extLst>
          </p:cNvPr>
          <p:cNvSpPr txBox="1"/>
          <p:nvPr/>
        </p:nvSpPr>
        <p:spPr>
          <a:xfrm>
            <a:off x="77736" y="5033215"/>
            <a:ext cx="11241926" cy="400110"/>
          </a:xfrm>
          <a:prstGeom prst="rect">
            <a:avLst/>
          </a:prstGeom>
          <a:noFill/>
        </p:spPr>
        <p:txBody>
          <a:bodyPr wrap="square" lIns="91440" tIns="45720" rIns="91440" bIns="45720" anchor="t">
            <a:spAutoFit/>
          </a:bodyPr>
          <a:lstStyle/>
          <a:p>
            <a:pPr marL="359410" lvl="2" indent="0">
              <a:buNone/>
            </a:pPr>
            <a:r>
              <a:rPr lang="en-GB" sz="2000" dirty="0"/>
              <a:t>The</a:t>
            </a:r>
            <a:r>
              <a:rPr lang="en-GB" sz="2000" b="1" dirty="0">
                <a:solidFill>
                  <a:srgbClr val="FF0000"/>
                </a:solidFill>
              </a:rPr>
              <a:t> </a:t>
            </a:r>
            <a:r>
              <a:rPr lang="en-GB" sz="2000" b="1" dirty="0">
                <a:solidFill>
                  <a:srgbClr val="5A8FCB"/>
                </a:solidFill>
              </a:rPr>
              <a:t>Dispute Avoidance </a:t>
            </a:r>
            <a:r>
              <a:rPr lang="en-GB" sz="2000" dirty="0"/>
              <a:t>will remain under the IC mandate</a:t>
            </a:r>
            <a:endParaRPr lang="en-GB" sz="2000" dirty="0">
              <a:cs typeface="Calibri" panose="020F0502020204030204"/>
            </a:endParaRPr>
          </a:p>
        </p:txBody>
      </p:sp>
      <p:pic>
        <p:nvPicPr>
          <p:cNvPr id="4" name="Audio 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768138" y="6434138"/>
            <a:ext cx="271462" cy="271462"/>
          </a:xfrm>
          <a:prstGeom prst="rect">
            <a:avLst/>
          </a:prstGeom>
        </p:spPr>
      </p:pic>
    </p:spTree>
    <p:extLst>
      <p:ext uri="{BB962C8B-B14F-4D97-AF65-F5344CB8AC3E}">
        <p14:creationId xmlns:p14="http://schemas.microsoft.com/office/powerpoint/2010/main" val="1498154517"/>
      </p:ext>
    </p:extLst>
  </p:cSld>
  <p:clrMapOvr>
    <a:masterClrMapping/>
  </p:clrMapOvr>
  <mc:AlternateContent xmlns:mc="http://schemas.openxmlformats.org/markup-compatibility/2006" xmlns:p14="http://schemas.microsoft.com/office/powerpoint/2010/main">
    <mc:Choice Requires="p14">
      <p:transition spd="slow" p14:dur="2000" advTm="99786"/>
    </mc:Choice>
    <mc:Fallback xmlns="">
      <p:transition spd="slow" advTm="99786"/>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4"/>
                </p:tgtEl>
              </p:cMediaNode>
            </p:audio>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Rounded Corners 9">
            <a:extLst>
              <a:ext uri="{FF2B5EF4-FFF2-40B4-BE49-F238E27FC236}">
                <a16:creationId xmlns:a16="http://schemas.microsoft.com/office/drawing/2014/main" id="{EEFDCF92-65FA-41ED-B459-845F4533B6C9}"/>
              </a:ext>
            </a:extLst>
          </p:cNvPr>
          <p:cNvSpPr/>
          <p:nvPr/>
        </p:nvSpPr>
        <p:spPr>
          <a:xfrm>
            <a:off x="413468" y="1529125"/>
            <a:ext cx="5438692" cy="2535309"/>
          </a:xfrm>
          <a:prstGeom prst="roundRect">
            <a:avLst>
              <a:gd name="adj" fmla="val 14413"/>
            </a:avLst>
          </a:prstGeom>
          <a:solidFill>
            <a:schemeClr val="tx2">
              <a:lumMod val="20000"/>
              <a:lumOff val="80000"/>
            </a:schemeClr>
          </a:solidFill>
          <a:ln>
            <a:solidFill>
              <a:srgbClr val="5A8FC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Rounded Corners 10">
            <a:extLst>
              <a:ext uri="{FF2B5EF4-FFF2-40B4-BE49-F238E27FC236}">
                <a16:creationId xmlns:a16="http://schemas.microsoft.com/office/drawing/2014/main" id="{CFB2CC4E-E01C-4B13-92E9-B8349E4589CA}"/>
              </a:ext>
            </a:extLst>
          </p:cNvPr>
          <p:cNvSpPr/>
          <p:nvPr/>
        </p:nvSpPr>
        <p:spPr>
          <a:xfrm>
            <a:off x="6147020" y="1529125"/>
            <a:ext cx="5438692" cy="2535309"/>
          </a:xfrm>
          <a:prstGeom prst="roundRect">
            <a:avLst>
              <a:gd name="adj" fmla="val 13286"/>
            </a:avLst>
          </a:prstGeom>
          <a:solidFill>
            <a:schemeClr val="tx2">
              <a:lumMod val="20000"/>
              <a:lumOff val="80000"/>
            </a:schemeClr>
          </a:solidFill>
          <a:ln>
            <a:solidFill>
              <a:srgbClr val="5A8FC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Rounded Corners 11">
            <a:extLst>
              <a:ext uri="{FF2B5EF4-FFF2-40B4-BE49-F238E27FC236}">
                <a16:creationId xmlns:a16="http://schemas.microsoft.com/office/drawing/2014/main" id="{45799544-1E3D-45D4-BB18-37FE05BEE347}"/>
              </a:ext>
            </a:extLst>
          </p:cNvPr>
          <p:cNvSpPr/>
          <p:nvPr/>
        </p:nvSpPr>
        <p:spPr>
          <a:xfrm>
            <a:off x="413468" y="4198856"/>
            <a:ext cx="5438692" cy="2535309"/>
          </a:xfrm>
          <a:prstGeom prst="roundRect">
            <a:avLst>
              <a:gd name="adj" fmla="val 12910"/>
            </a:avLst>
          </a:prstGeom>
          <a:solidFill>
            <a:schemeClr val="tx2">
              <a:lumMod val="20000"/>
              <a:lumOff val="80000"/>
            </a:schemeClr>
          </a:solidFill>
          <a:ln>
            <a:solidFill>
              <a:srgbClr val="5A8FC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Rounded Corners 12">
            <a:extLst>
              <a:ext uri="{FF2B5EF4-FFF2-40B4-BE49-F238E27FC236}">
                <a16:creationId xmlns:a16="http://schemas.microsoft.com/office/drawing/2014/main" id="{DD66770B-E788-46BF-B097-DCC35F56A1D4}"/>
              </a:ext>
            </a:extLst>
          </p:cNvPr>
          <p:cNvSpPr/>
          <p:nvPr/>
        </p:nvSpPr>
        <p:spPr>
          <a:xfrm>
            <a:off x="6139068" y="4198856"/>
            <a:ext cx="5442668" cy="2535309"/>
          </a:xfrm>
          <a:prstGeom prst="roundRect">
            <a:avLst>
              <a:gd name="adj" fmla="val 14037"/>
            </a:avLst>
          </a:prstGeom>
          <a:solidFill>
            <a:schemeClr val="tx2">
              <a:lumMod val="20000"/>
              <a:lumOff val="80000"/>
            </a:schemeClr>
          </a:solidFill>
          <a:ln>
            <a:solidFill>
              <a:srgbClr val="5A8FC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Subtitle 1">
            <a:extLst>
              <a:ext uri="{FF2B5EF4-FFF2-40B4-BE49-F238E27FC236}">
                <a16:creationId xmlns:a16="http://schemas.microsoft.com/office/drawing/2014/main" id="{16CAE4D8-B039-0649-BDEF-444210836B94}"/>
              </a:ext>
            </a:extLst>
          </p:cNvPr>
          <p:cNvSpPr>
            <a:spLocks noGrp="1"/>
          </p:cNvSpPr>
          <p:nvPr>
            <p:ph type="subTitle" idx="1"/>
          </p:nvPr>
        </p:nvSpPr>
        <p:spPr>
          <a:xfrm>
            <a:off x="6003896" y="5077543"/>
            <a:ext cx="5442668" cy="1010008"/>
          </a:xfrm>
        </p:spPr>
        <p:txBody>
          <a:bodyPr lIns="540000" tIns="0" rIns="360000" bIns="45720" anchor="t" anchorCtr="0"/>
          <a:lstStyle/>
          <a:p>
            <a:pPr algn="just"/>
            <a:r>
              <a:rPr lang="en-US" sz="1800" dirty="0">
                <a:ea typeface="+mn-lt"/>
                <a:cs typeface="+mn-lt"/>
              </a:rPr>
              <a:t>IC team on NROs will continue to work in </a:t>
            </a:r>
            <a:r>
              <a:rPr lang="en-US" sz="1800" b="1" dirty="0">
                <a:ea typeface="+mn-lt"/>
                <a:cs typeface="+mn-lt"/>
              </a:rPr>
              <a:t>parallel with the CPM Focus Group on Pest Outbreak Alert and Response Systems </a:t>
            </a:r>
            <a:r>
              <a:rPr lang="en-US" sz="1800" dirty="0">
                <a:ea typeface="+mn-lt"/>
                <a:cs typeface="+mn-lt"/>
              </a:rPr>
              <a:t>until the IC Subgroup on NROs is established.</a:t>
            </a:r>
            <a:endParaRPr lang="en-US" sz="1800" dirty="0">
              <a:cs typeface="Calibri"/>
            </a:endParaRPr>
          </a:p>
        </p:txBody>
      </p:sp>
      <p:sp>
        <p:nvSpPr>
          <p:cNvPr id="3" name="Title 2">
            <a:extLst>
              <a:ext uri="{FF2B5EF4-FFF2-40B4-BE49-F238E27FC236}">
                <a16:creationId xmlns:a16="http://schemas.microsoft.com/office/drawing/2014/main" id="{0CE68BB7-DD3C-664A-AC9D-74A5FE280DD9}"/>
              </a:ext>
            </a:extLst>
          </p:cNvPr>
          <p:cNvSpPr>
            <a:spLocks noGrp="1"/>
          </p:cNvSpPr>
          <p:nvPr>
            <p:ph type="title"/>
          </p:nvPr>
        </p:nvSpPr>
        <p:spPr>
          <a:xfrm>
            <a:off x="93502" y="955114"/>
            <a:ext cx="7120246" cy="296840"/>
          </a:xfrm>
        </p:spPr>
        <p:txBody>
          <a:bodyPr/>
          <a:lstStyle/>
          <a:p>
            <a:r>
              <a:rPr lang="en-US" sz="2400" dirty="0"/>
              <a:t>NATIONAL REPORTING OBLIGATIONS</a:t>
            </a:r>
            <a:br>
              <a:rPr lang="en-US" sz="2400" dirty="0"/>
            </a:br>
            <a:endParaRPr lang="en-IT" sz="2400" dirty="0"/>
          </a:p>
        </p:txBody>
      </p:sp>
      <p:sp>
        <p:nvSpPr>
          <p:cNvPr id="5" name="TextBox 4">
            <a:extLst>
              <a:ext uri="{FF2B5EF4-FFF2-40B4-BE49-F238E27FC236}">
                <a16:creationId xmlns:a16="http://schemas.microsoft.com/office/drawing/2014/main" id="{264182FF-621F-4991-9A30-5687F669E68A}"/>
              </a:ext>
            </a:extLst>
          </p:cNvPr>
          <p:cNvSpPr txBox="1"/>
          <p:nvPr/>
        </p:nvSpPr>
        <p:spPr>
          <a:xfrm>
            <a:off x="625172" y="2182504"/>
            <a:ext cx="5102748" cy="1754326"/>
          </a:xfrm>
          <a:prstGeom prst="rect">
            <a:avLst/>
          </a:prstGeom>
          <a:noFill/>
        </p:spPr>
        <p:txBody>
          <a:bodyPr wrap="square" lIns="91440" tIns="45720" rIns="91440" bIns="45720" anchor="t">
            <a:spAutoFit/>
          </a:bodyPr>
          <a:lstStyle/>
          <a:p>
            <a:pPr algn="just"/>
            <a:r>
              <a:rPr lang="en-US" sz="1800" dirty="0">
                <a:ea typeface="+mn-lt"/>
                <a:cs typeface="+mn-lt"/>
              </a:rPr>
              <a:t>IC decided that IPPC </a:t>
            </a:r>
            <a:r>
              <a:rPr lang="en-US" sz="1800" b="1" dirty="0">
                <a:ea typeface="+mn-lt"/>
                <a:cs typeface="+mn-lt"/>
              </a:rPr>
              <a:t>contact points can delete any of their NROs documents </a:t>
            </a:r>
            <a:r>
              <a:rPr lang="en-US" sz="1800" dirty="0">
                <a:ea typeface="+mn-lt"/>
                <a:cs typeface="+mn-lt"/>
              </a:rPr>
              <a:t>on their country page on the IPP, and that while the record would no longer be visible on the country page on the IPP, the data would be archived and made available but only to the generator of the record upon their request.</a:t>
            </a:r>
            <a:endParaRPr lang="en-US" sz="1800" dirty="0">
              <a:cs typeface="Calibri" panose="020F0502020204030204"/>
            </a:endParaRPr>
          </a:p>
        </p:txBody>
      </p:sp>
      <p:sp>
        <p:nvSpPr>
          <p:cNvPr id="7" name="TextBox 6">
            <a:extLst>
              <a:ext uri="{FF2B5EF4-FFF2-40B4-BE49-F238E27FC236}">
                <a16:creationId xmlns:a16="http://schemas.microsoft.com/office/drawing/2014/main" id="{BE3FB42A-2AF8-443A-9640-4A5BD7D8B7AB}"/>
              </a:ext>
            </a:extLst>
          </p:cNvPr>
          <p:cNvSpPr txBox="1"/>
          <p:nvPr/>
        </p:nvSpPr>
        <p:spPr>
          <a:xfrm>
            <a:off x="587403" y="4966225"/>
            <a:ext cx="5140517" cy="1477328"/>
          </a:xfrm>
          <a:prstGeom prst="rect">
            <a:avLst/>
          </a:prstGeom>
          <a:noFill/>
        </p:spPr>
        <p:txBody>
          <a:bodyPr wrap="square" lIns="91440" tIns="45720" rIns="91440" bIns="45720" anchor="t">
            <a:spAutoFit/>
          </a:bodyPr>
          <a:lstStyle/>
          <a:p>
            <a:pPr algn="just"/>
            <a:r>
              <a:rPr lang="en-US" sz="1800" dirty="0">
                <a:ea typeface="+mn-lt"/>
                <a:cs typeface="+mn-lt"/>
              </a:rPr>
              <a:t>The IC recommended to CPM-16 (2022) that </a:t>
            </a:r>
            <a:r>
              <a:rPr lang="en-US" sz="1800" b="1" dirty="0">
                <a:ea typeface="+mn-lt"/>
                <a:cs typeface="+mn-lt"/>
              </a:rPr>
              <a:t>National Reporting Obligations Guide - Revision </a:t>
            </a:r>
            <a:r>
              <a:rPr lang="en-US" sz="1800" dirty="0">
                <a:ea typeface="+mn-lt"/>
                <a:cs typeface="+mn-lt"/>
              </a:rPr>
              <a:t>(2021-026) be added to the Implementation and Capacity Development List of Topics (ICD LOT) with a priority level of 1.</a:t>
            </a:r>
          </a:p>
        </p:txBody>
      </p:sp>
      <p:sp>
        <p:nvSpPr>
          <p:cNvPr id="9" name="TextBox 8">
            <a:extLst>
              <a:ext uri="{FF2B5EF4-FFF2-40B4-BE49-F238E27FC236}">
                <a16:creationId xmlns:a16="http://schemas.microsoft.com/office/drawing/2014/main" id="{41059A9F-6B2F-4866-8AFC-C8792A9711E3}"/>
              </a:ext>
            </a:extLst>
          </p:cNvPr>
          <p:cNvSpPr txBox="1"/>
          <p:nvPr/>
        </p:nvSpPr>
        <p:spPr>
          <a:xfrm>
            <a:off x="6286167" y="2263713"/>
            <a:ext cx="5160397" cy="1200329"/>
          </a:xfrm>
          <a:prstGeom prst="rect">
            <a:avLst/>
          </a:prstGeom>
          <a:noFill/>
        </p:spPr>
        <p:txBody>
          <a:bodyPr wrap="square" lIns="91440" tIns="45720" rIns="91440" bIns="45720" anchor="t">
            <a:spAutoFit/>
          </a:bodyPr>
          <a:lstStyle/>
          <a:p>
            <a:pPr algn="just"/>
            <a:r>
              <a:rPr lang="en-US" sz="1800" dirty="0">
                <a:ea typeface="+mn-lt"/>
                <a:cs typeface="+mn-lt"/>
              </a:rPr>
              <a:t>The IPPC Secretariat updated the pest status options on</a:t>
            </a:r>
            <a:r>
              <a:rPr lang="en-US" sz="1800" b="1" dirty="0">
                <a:ea typeface="+mn-lt"/>
                <a:cs typeface="+mn-lt"/>
              </a:rPr>
              <a:t> </a:t>
            </a:r>
            <a:r>
              <a:rPr lang="en-US" sz="1800" dirty="0">
                <a:ea typeface="+mn-lt"/>
                <a:cs typeface="+mn-lt"/>
              </a:rPr>
              <a:t>the </a:t>
            </a:r>
            <a:r>
              <a:rPr lang="en-US" sz="1800" b="1" dirty="0">
                <a:ea typeface="+mn-lt"/>
                <a:cs typeface="+mn-lt"/>
              </a:rPr>
              <a:t>IPP pest reporting page </a:t>
            </a:r>
            <a:r>
              <a:rPr lang="en-US" sz="1800" dirty="0">
                <a:ea typeface="+mn-lt"/>
                <a:cs typeface="+mn-lt"/>
              </a:rPr>
              <a:t>to align </a:t>
            </a:r>
            <a:r>
              <a:rPr lang="en-US" sz="1800" b="1" dirty="0">
                <a:ea typeface="+mn-lt"/>
                <a:cs typeface="+mn-lt"/>
              </a:rPr>
              <a:t>with t</a:t>
            </a:r>
            <a:r>
              <a:rPr lang="en-GB" sz="1800" b="1" dirty="0">
                <a:ea typeface="+mn-lt"/>
                <a:cs typeface="+mn-lt"/>
              </a:rPr>
              <a:t>he new version of ISPM 8 </a:t>
            </a:r>
            <a:r>
              <a:rPr lang="en-GB" sz="1800" dirty="0">
                <a:ea typeface="+mn-lt"/>
                <a:cs typeface="+mn-lt"/>
              </a:rPr>
              <a:t>(</a:t>
            </a:r>
            <a:r>
              <a:rPr lang="en-GB" sz="1800" i="1" dirty="0">
                <a:ea typeface="+mn-lt"/>
                <a:cs typeface="+mn-lt"/>
              </a:rPr>
              <a:t>Determination of pest status in an area </a:t>
            </a:r>
            <a:r>
              <a:rPr lang="en-GB" sz="1800" dirty="0">
                <a:ea typeface="+mn-lt"/>
                <a:cs typeface="+mn-lt"/>
              </a:rPr>
              <a:t>(2021)). </a:t>
            </a:r>
            <a:r>
              <a:rPr lang="en-US" sz="1800" dirty="0">
                <a:ea typeface="+mn-lt"/>
                <a:cs typeface="+mn-lt"/>
              </a:rPr>
              <a:t> </a:t>
            </a:r>
          </a:p>
        </p:txBody>
      </p:sp>
      <p:sp>
        <p:nvSpPr>
          <p:cNvPr id="15" name="TextBox 14">
            <a:extLst>
              <a:ext uri="{FF2B5EF4-FFF2-40B4-BE49-F238E27FC236}">
                <a16:creationId xmlns:a16="http://schemas.microsoft.com/office/drawing/2014/main" id="{C2E10A20-E5A4-426A-A5E1-7250F36404E6}"/>
              </a:ext>
            </a:extLst>
          </p:cNvPr>
          <p:cNvSpPr txBox="1"/>
          <p:nvPr/>
        </p:nvSpPr>
        <p:spPr>
          <a:xfrm>
            <a:off x="606288" y="1667626"/>
            <a:ext cx="6094674" cy="461665"/>
          </a:xfrm>
          <a:prstGeom prst="rect">
            <a:avLst/>
          </a:prstGeom>
          <a:noFill/>
        </p:spPr>
        <p:txBody>
          <a:bodyPr wrap="square">
            <a:spAutoFit/>
          </a:bodyPr>
          <a:lstStyle/>
          <a:p>
            <a:r>
              <a:rPr lang="en-US" sz="2400" b="1" dirty="0">
                <a:solidFill>
                  <a:srgbClr val="5A8FCB"/>
                </a:solidFill>
                <a:ea typeface="+mn-lt"/>
                <a:cs typeface="+mn-lt"/>
              </a:rPr>
              <a:t>NROs documents management </a:t>
            </a:r>
            <a:endParaRPr lang="en-US" b="1" dirty="0">
              <a:solidFill>
                <a:srgbClr val="5A8FCB"/>
              </a:solidFill>
            </a:endParaRPr>
          </a:p>
        </p:txBody>
      </p:sp>
      <p:sp>
        <p:nvSpPr>
          <p:cNvPr id="17" name="TextBox 16">
            <a:extLst>
              <a:ext uri="{FF2B5EF4-FFF2-40B4-BE49-F238E27FC236}">
                <a16:creationId xmlns:a16="http://schemas.microsoft.com/office/drawing/2014/main" id="{32D38903-244C-440D-82EA-2E3657CD9AE4}"/>
              </a:ext>
            </a:extLst>
          </p:cNvPr>
          <p:cNvSpPr txBox="1"/>
          <p:nvPr/>
        </p:nvSpPr>
        <p:spPr>
          <a:xfrm>
            <a:off x="6286167" y="1667626"/>
            <a:ext cx="4591217" cy="461665"/>
          </a:xfrm>
          <a:prstGeom prst="rect">
            <a:avLst/>
          </a:prstGeom>
          <a:noFill/>
        </p:spPr>
        <p:txBody>
          <a:bodyPr wrap="square">
            <a:spAutoFit/>
          </a:bodyPr>
          <a:lstStyle/>
          <a:p>
            <a:r>
              <a:rPr lang="en-US" sz="2400" b="1" dirty="0">
                <a:solidFill>
                  <a:srgbClr val="5A8FCB"/>
                </a:solidFill>
                <a:ea typeface="+mn-lt"/>
                <a:cs typeface="+mn-lt"/>
              </a:rPr>
              <a:t>IPP updated</a:t>
            </a:r>
            <a:endParaRPr lang="en-US" b="1" dirty="0">
              <a:solidFill>
                <a:srgbClr val="5A8FCB"/>
              </a:solidFill>
            </a:endParaRPr>
          </a:p>
        </p:txBody>
      </p:sp>
      <p:sp>
        <p:nvSpPr>
          <p:cNvPr id="19" name="TextBox 18">
            <a:extLst>
              <a:ext uri="{FF2B5EF4-FFF2-40B4-BE49-F238E27FC236}">
                <a16:creationId xmlns:a16="http://schemas.microsoft.com/office/drawing/2014/main" id="{7C7EB8B8-787F-404D-AC40-D59063AFCF7D}"/>
              </a:ext>
            </a:extLst>
          </p:cNvPr>
          <p:cNvSpPr txBox="1"/>
          <p:nvPr/>
        </p:nvSpPr>
        <p:spPr>
          <a:xfrm>
            <a:off x="6378935" y="4358375"/>
            <a:ext cx="6094674" cy="461665"/>
          </a:xfrm>
          <a:prstGeom prst="rect">
            <a:avLst/>
          </a:prstGeom>
          <a:noFill/>
        </p:spPr>
        <p:txBody>
          <a:bodyPr wrap="square">
            <a:spAutoFit/>
          </a:bodyPr>
          <a:lstStyle/>
          <a:p>
            <a:r>
              <a:rPr lang="en-US" b="1" dirty="0">
                <a:solidFill>
                  <a:srgbClr val="5A8FCB"/>
                </a:solidFill>
                <a:ea typeface="+mn-lt"/>
                <a:cs typeface="+mn-lt"/>
              </a:rPr>
              <a:t>W</a:t>
            </a:r>
            <a:r>
              <a:rPr lang="en-US" sz="2400" b="1" dirty="0">
                <a:solidFill>
                  <a:srgbClr val="5A8FCB"/>
                </a:solidFill>
                <a:ea typeface="+mn-lt"/>
                <a:cs typeface="+mn-lt"/>
              </a:rPr>
              <a:t>ork in parallel </a:t>
            </a:r>
            <a:endParaRPr lang="en-US" b="1" dirty="0">
              <a:solidFill>
                <a:srgbClr val="5A8FCB"/>
              </a:solidFill>
            </a:endParaRPr>
          </a:p>
        </p:txBody>
      </p:sp>
      <p:sp>
        <p:nvSpPr>
          <p:cNvPr id="21" name="TextBox 20">
            <a:extLst>
              <a:ext uri="{FF2B5EF4-FFF2-40B4-BE49-F238E27FC236}">
                <a16:creationId xmlns:a16="http://schemas.microsoft.com/office/drawing/2014/main" id="{174A879A-41B6-4E73-8FE5-B5D2D8C457F9}"/>
              </a:ext>
            </a:extLst>
          </p:cNvPr>
          <p:cNvSpPr txBox="1"/>
          <p:nvPr/>
        </p:nvSpPr>
        <p:spPr>
          <a:xfrm>
            <a:off x="606288" y="4382319"/>
            <a:ext cx="6237798" cy="461665"/>
          </a:xfrm>
          <a:prstGeom prst="rect">
            <a:avLst/>
          </a:prstGeom>
          <a:noFill/>
        </p:spPr>
        <p:txBody>
          <a:bodyPr wrap="square">
            <a:spAutoFit/>
          </a:bodyPr>
          <a:lstStyle/>
          <a:p>
            <a:r>
              <a:rPr lang="en-US" sz="2400" b="1" dirty="0">
                <a:solidFill>
                  <a:srgbClr val="5A8FCB"/>
                </a:solidFill>
                <a:ea typeface="+mn-lt"/>
                <a:cs typeface="+mn-lt"/>
              </a:rPr>
              <a:t>NRO Guide revision </a:t>
            </a:r>
            <a:endParaRPr lang="en-US" b="1" dirty="0">
              <a:solidFill>
                <a:srgbClr val="5A8FCB"/>
              </a:solidFill>
            </a:endParaRPr>
          </a:p>
        </p:txBody>
      </p:sp>
      <p:pic>
        <p:nvPicPr>
          <p:cNvPr id="4" name="Audio 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768138" y="6434138"/>
            <a:ext cx="271462" cy="271462"/>
          </a:xfrm>
          <a:prstGeom prst="rect">
            <a:avLst/>
          </a:prstGeom>
        </p:spPr>
      </p:pic>
    </p:spTree>
    <p:extLst>
      <p:ext uri="{BB962C8B-B14F-4D97-AF65-F5344CB8AC3E}">
        <p14:creationId xmlns:p14="http://schemas.microsoft.com/office/powerpoint/2010/main" val="3940130491"/>
      </p:ext>
    </p:extLst>
  </p:cSld>
  <p:clrMapOvr>
    <a:masterClrMapping/>
  </p:clrMapOvr>
  <mc:AlternateContent xmlns:mc="http://schemas.openxmlformats.org/markup-compatibility/2006" xmlns:p14="http://schemas.microsoft.com/office/powerpoint/2010/main">
    <mc:Choice Requires="p14">
      <p:transition spd="slow" p14:dur="2000" advTm="128786"/>
    </mc:Choice>
    <mc:Fallback xmlns="">
      <p:transition spd="slow" advTm="128786"/>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4"/>
                </p:tgtEl>
              </p:cMediaNode>
            </p:audio>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Rectangle: Rounded Corners 29">
            <a:extLst>
              <a:ext uri="{FF2B5EF4-FFF2-40B4-BE49-F238E27FC236}">
                <a16:creationId xmlns:a16="http://schemas.microsoft.com/office/drawing/2014/main" id="{EC0DDB79-F7E5-4E41-9390-5DF0769A7C10}"/>
              </a:ext>
            </a:extLst>
          </p:cNvPr>
          <p:cNvSpPr/>
          <p:nvPr/>
        </p:nvSpPr>
        <p:spPr>
          <a:xfrm>
            <a:off x="179431" y="1473614"/>
            <a:ext cx="9138740" cy="4034557"/>
          </a:xfrm>
          <a:prstGeom prst="roundRect">
            <a:avLst/>
          </a:prstGeom>
          <a:noFill/>
          <a:ln>
            <a:solidFill>
              <a:srgbClr val="00825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Rectangle: Rounded Corners 30">
            <a:extLst>
              <a:ext uri="{FF2B5EF4-FFF2-40B4-BE49-F238E27FC236}">
                <a16:creationId xmlns:a16="http://schemas.microsoft.com/office/drawing/2014/main" id="{00301278-01E0-4205-A4BB-2D8470368ECE}"/>
              </a:ext>
            </a:extLst>
          </p:cNvPr>
          <p:cNvSpPr/>
          <p:nvPr/>
        </p:nvSpPr>
        <p:spPr>
          <a:xfrm>
            <a:off x="434109" y="2136481"/>
            <a:ext cx="5123955" cy="1496748"/>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2">
            <a:extLst>
              <a:ext uri="{FF2B5EF4-FFF2-40B4-BE49-F238E27FC236}">
                <a16:creationId xmlns:a16="http://schemas.microsoft.com/office/drawing/2014/main" id="{0CE68BB7-DD3C-664A-AC9D-74A5FE280DD9}"/>
              </a:ext>
            </a:extLst>
          </p:cNvPr>
          <p:cNvSpPr>
            <a:spLocks noGrp="1"/>
          </p:cNvSpPr>
          <p:nvPr>
            <p:ph type="title"/>
          </p:nvPr>
        </p:nvSpPr>
        <p:spPr>
          <a:xfrm>
            <a:off x="179431" y="904135"/>
            <a:ext cx="8129493" cy="272674"/>
          </a:xfrm>
        </p:spPr>
        <p:txBody>
          <a:bodyPr/>
          <a:lstStyle/>
          <a:p>
            <a:r>
              <a:rPr lang="en-US" sz="2400" dirty="0"/>
              <a:t>PEST OUTBREAK AND ALERT RESPONSE </a:t>
            </a:r>
            <a:r>
              <a:rPr lang="en-US" sz="2400" dirty="0" smtClean="0"/>
              <a:t>SYSTEM</a:t>
            </a:r>
            <a:r>
              <a:rPr lang="en-US" sz="2400" dirty="0">
                <a:cs typeface="Calibri"/>
              </a:rPr>
              <a:t> </a:t>
            </a:r>
            <a:r>
              <a:rPr lang="en-US" sz="2400" dirty="0" smtClean="0">
                <a:cs typeface="Calibri"/>
              </a:rPr>
              <a:t>(POARS)</a:t>
            </a:r>
            <a:endParaRPr lang="en-IT" sz="2400" dirty="0"/>
          </a:p>
        </p:txBody>
      </p:sp>
      <p:sp>
        <p:nvSpPr>
          <p:cNvPr id="6" name="Rectangle: Rounded Corners 5">
            <a:extLst>
              <a:ext uri="{FF2B5EF4-FFF2-40B4-BE49-F238E27FC236}">
                <a16:creationId xmlns:a16="http://schemas.microsoft.com/office/drawing/2014/main" id="{69C63A2F-930E-4BA1-9567-D45D85878795}"/>
              </a:ext>
            </a:extLst>
          </p:cNvPr>
          <p:cNvSpPr/>
          <p:nvPr/>
        </p:nvSpPr>
        <p:spPr>
          <a:xfrm>
            <a:off x="5917962" y="1585431"/>
            <a:ext cx="5950766" cy="1993570"/>
          </a:xfrm>
          <a:prstGeom prst="round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a:extLst>
              <a:ext uri="{FF2B5EF4-FFF2-40B4-BE49-F238E27FC236}">
                <a16:creationId xmlns:a16="http://schemas.microsoft.com/office/drawing/2014/main" id="{8B3C57D6-1B24-44C8-9E51-1A14EF147D98}"/>
              </a:ext>
            </a:extLst>
          </p:cNvPr>
          <p:cNvSpPr txBox="1"/>
          <p:nvPr/>
        </p:nvSpPr>
        <p:spPr>
          <a:xfrm>
            <a:off x="335786" y="5669326"/>
            <a:ext cx="11434619" cy="646331"/>
          </a:xfrm>
          <a:prstGeom prst="rect">
            <a:avLst/>
          </a:prstGeom>
          <a:solidFill>
            <a:schemeClr val="bg1"/>
          </a:solidFill>
        </p:spPr>
        <p:txBody>
          <a:bodyPr wrap="square" lIns="91440" tIns="45720" rIns="91440" bIns="45720" anchor="t">
            <a:spAutoFit/>
          </a:bodyPr>
          <a:lstStyle/>
          <a:p>
            <a:r>
              <a:rPr lang="en-US" sz="1800" dirty="0"/>
              <a:t>*This Steering Group could be composed of nine experts with relevant skills and experience in Alert and Response Systems, among which there will be at least one RPPO representative. </a:t>
            </a:r>
            <a:endParaRPr lang="en-US" sz="1800"/>
          </a:p>
        </p:txBody>
      </p:sp>
      <p:sp>
        <p:nvSpPr>
          <p:cNvPr id="9" name="Subtitle 1">
            <a:extLst>
              <a:ext uri="{FF2B5EF4-FFF2-40B4-BE49-F238E27FC236}">
                <a16:creationId xmlns:a16="http://schemas.microsoft.com/office/drawing/2014/main" id="{06568A67-8127-4DCB-9A76-E41159E525CB}"/>
              </a:ext>
            </a:extLst>
          </p:cNvPr>
          <p:cNvSpPr txBox="1">
            <a:spLocks/>
          </p:cNvSpPr>
          <p:nvPr/>
        </p:nvSpPr>
        <p:spPr>
          <a:xfrm>
            <a:off x="5911274" y="1788457"/>
            <a:ext cx="6172574" cy="1066800"/>
          </a:xfrm>
          <a:prstGeom prst="rect">
            <a:avLst/>
          </a:prstGeom>
        </p:spPr>
        <p:txBody>
          <a:bodyPr lIns="540000" tIns="0" rIns="540000" bIns="360000" numCol="1" spcCol="720000" anchor="t" anchorCtr="0"/>
          <a:lstStyle>
            <a:lvl1pPr marL="162000" indent="-180000" algn="l" defTabSz="914400" rtl="0" eaLnBrk="1" latinLnBrk="0" hangingPunct="1">
              <a:lnSpc>
                <a:spcPct val="90000"/>
              </a:lnSpc>
              <a:spcBef>
                <a:spcPts val="1000"/>
              </a:spcBef>
              <a:buClr>
                <a:srgbClr val="5792C9"/>
              </a:buClr>
              <a:buFont typeface="Wingdings" charset="2"/>
              <a:buChar char="§"/>
              <a:defRPr sz="2000" kern="1200">
                <a:solidFill>
                  <a:schemeClr val="tx1"/>
                </a:solidFill>
                <a:latin typeface="Calibri" charset="0"/>
                <a:ea typeface="Calibri" charset="0"/>
                <a:cs typeface="Calibri" charset="0"/>
              </a:defRPr>
            </a:lvl1pPr>
            <a:lvl2pPr marL="432000" indent="-180000" algn="l" defTabSz="914400" rtl="0" eaLnBrk="1" latinLnBrk="0" hangingPunct="1">
              <a:lnSpc>
                <a:spcPct val="90000"/>
              </a:lnSpc>
              <a:spcBef>
                <a:spcPts val="500"/>
              </a:spcBef>
              <a:buClr>
                <a:srgbClr val="5792C9"/>
              </a:buClr>
              <a:buSzPct val="110000"/>
              <a:buFont typeface="Arial" charset="0"/>
              <a:buChar char="•"/>
              <a:defRPr sz="2000" kern="1200">
                <a:solidFill>
                  <a:schemeClr val="tx1"/>
                </a:solidFill>
                <a:latin typeface="Calibri" charset="0"/>
                <a:ea typeface="Calibri" charset="0"/>
                <a:cs typeface="Calibri" charset="0"/>
              </a:defRPr>
            </a:lvl2pPr>
            <a:lvl3pPr marL="684000" indent="-216000" algn="l" defTabSz="914400" rtl="0" eaLnBrk="1" latinLnBrk="0" hangingPunct="1">
              <a:lnSpc>
                <a:spcPct val="90000"/>
              </a:lnSpc>
              <a:spcBef>
                <a:spcPts val="500"/>
              </a:spcBef>
              <a:buClr>
                <a:srgbClr val="5792C9"/>
              </a:buClr>
              <a:buFont typeface=".AppleSystemUIFont" charset="-120"/>
              <a:buChar char="–"/>
              <a:defRPr sz="2000" kern="1200">
                <a:solidFill>
                  <a:schemeClr val="tx1"/>
                </a:solidFill>
                <a:latin typeface="+mn-lt"/>
                <a:ea typeface="+mn-ea"/>
                <a:cs typeface="+mn-cs"/>
              </a:defRPr>
            </a:lvl3pPr>
            <a:lvl4pPr marL="936000" indent="-216000" algn="l" defTabSz="914400" rtl="0" eaLnBrk="1" latinLnBrk="0" hangingPunct="1">
              <a:lnSpc>
                <a:spcPct val="90000"/>
              </a:lnSpc>
              <a:spcBef>
                <a:spcPts val="500"/>
              </a:spcBef>
              <a:buFont typeface=".AppleSystemUIFont" charset="-120"/>
              <a:buChar char="–"/>
              <a:defRPr sz="2000" kern="1200">
                <a:solidFill>
                  <a:schemeClr val="tx1"/>
                </a:solidFill>
                <a:latin typeface="+mn-lt"/>
                <a:ea typeface="+mn-ea"/>
                <a:cs typeface="+mn-cs"/>
              </a:defRPr>
            </a:lvl4pPr>
            <a:lvl5pPr marL="1188000" indent="-216000" algn="l" defTabSz="914400" rtl="0" eaLnBrk="1" latinLnBrk="0" hangingPunct="1">
              <a:lnSpc>
                <a:spcPct val="90000"/>
              </a:lnSpc>
              <a:spcBef>
                <a:spcPts val="500"/>
              </a:spcBef>
              <a:buClr>
                <a:schemeClr val="bg2">
                  <a:lumMod val="50000"/>
                </a:schemeClr>
              </a:buClr>
              <a:buFont typeface=".AppleSystemUIFont" charset="-120"/>
              <a:buChar char="–"/>
              <a:defRPr sz="2000" kern="1200">
                <a:solidFill>
                  <a:schemeClr val="bg2">
                    <a:lumMod val="50000"/>
                  </a:schemeClr>
                </a:solidFill>
                <a:latin typeface="+mn-lt"/>
                <a:ea typeface="+mn-ea"/>
                <a:cs typeface="+mn-cs"/>
              </a:defRPr>
            </a:lvl5pPr>
            <a:lvl6pPr marL="22860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pPr marL="0" indent="0">
              <a:buNone/>
            </a:pPr>
            <a:r>
              <a:rPr lang="en-US" sz="2400" b="1" dirty="0">
                <a:latin typeface="Calibri"/>
                <a:cs typeface="Calibri"/>
              </a:rPr>
              <a:t>The related CPM Focus Group on considered whether POARS should be established as part of the IC, or whether a new subsidiary body should be established.</a:t>
            </a:r>
          </a:p>
        </p:txBody>
      </p:sp>
      <p:sp>
        <p:nvSpPr>
          <p:cNvPr id="10" name="Rectangle: Rounded Corners 9">
            <a:extLst>
              <a:ext uri="{FF2B5EF4-FFF2-40B4-BE49-F238E27FC236}">
                <a16:creationId xmlns:a16="http://schemas.microsoft.com/office/drawing/2014/main" id="{E702EBF2-701C-46AD-8851-03B798B772F5}"/>
              </a:ext>
            </a:extLst>
          </p:cNvPr>
          <p:cNvSpPr/>
          <p:nvPr/>
        </p:nvSpPr>
        <p:spPr>
          <a:xfrm>
            <a:off x="5907076" y="3531144"/>
            <a:ext cx="5950766" cy="2070956"/>
          </a:xfrm>
          <a:prstGeom prst="roundRect">
            <a:avLst/>
          </a:prstGeom>
          <a:solidFill>
            <a:srgbClr val="5792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Subtitle 1">
            <a:extLst>
              <a:ext uri="{FF2B5EF4-FFF2-40B4-BE49-F238E27FC236}">
                <a16:creationId xmlns:a16="http://schemas.microsoft.com/office/drawing/2014/main" id="{D3B193B1-2FBC-4A37-8E0C-648981A82DA4}"/>
              </a:ext>
            </a:extLst>
          </p:cNvPr>
          <p:cNvSpPr txBox="1">
            <a:spLocks/>
          </p:cNvSpPr>
          <p:nvPr/>
        </p:nvSpPr>
        <p:spPr>
          <a:xfrm>
            <a:off x="5911274" y="3875806"/>
            <a:ext cx="5957454" cy="946203"/>
          </a:xfrm>
          <a:prstGeom prst="rect">
            <a:avLst/>
          </a:prstGeom>
        </p:spPr>
        <p:txBody>
          <a:bodyPr lIns="540000" tIns="0" rIns="540000" bIns="360000" numCol="1" spcCol="720000" anchor="t" anchorCtr="0"/>
          <a:lstStyle>
            <a:lvl1pPr marL="162000" indent="-180000" algn="l" defTabSz="914400" rtl="0" eaLnBrk="1" latinLnBrk="0" hangingPunct="1">
              <a:lnSpc>
                <a:spcPct val="90000"/>
              </a:lnSpc>
              <a:spcBef>
                <a:spcPts val="1000"/>
              </a:spcBef>
              <a:buClr>
                <a:srgbClr val="5792C9"/>
              </a:buClr>
              <a:buFont typeface="Wingdings" charset="2"/>
              <a:buChar char="§"/>
              <a:defRPr sz="2000" kern="1200">
                <a:solidFill>
                  <a:schemeClr val="tx1"/>
                </a:solidFill>
                <a:latin typeface="Calibri" charset="0"/>
                <a:ea typeface="Calibri" charset="0"/>
                <a:cs typeface="Calibri" charset="0"/>
              </a:defRPr>
            </a:lvl1pPr>
            <a:lvl2pPr marL="432000" indent="-180000" algn="l" defTabSz="914400" rtl="0" eaLnBrk="1" latinLnBrk="0" hangingPunct="1">
              <a:lnSpc>
                <a:spcPct val="90000"/>
              </a:lnSpc>
              <a:spcBef>
                <a:spcPts val="500"/>
              </a:spcBef>
              <a:buClr>
                <a:srgbClr val="5792C9"/>
              </a:buClr>
              <a:buSzPct val="110000"/>
              <a:buFont typeface="Arial" charset="0"/>
              <a:buChar char="•"/>
              <a:defRPr sz="2000" kern="1200">
                <a:solidFill>
                  <a:schemeClr val="tx1"/>
                </a:solidFill>
                <a:latin typeface="Calibri" charset="0"/>
                <a:ea typeface="Calibri" charset="0"/>
                <a:cs typeface="Calibri" charset="0"/>
              </a:defRPr>
            </a:lvl2pPr>
            <a:lvl3pPr marL="684000" indent="-216000" algn="l" defTabSz="914400" rtl="0" eaLnBrk="1" latinLnBrk="0" hangingPunct="1">
              <a:lnSpc>
                <a:spcPct val="90000"/>
              </a:lnSpc>
              <a:spcBef>
                <a:spcPts val="500"/>
              </a:spcBef>
              <a:buClr>
                <a:srgbClr val="5792C9"/>
              </a:buClr>
              <a:buFont typeface=".AppleSystemUIFont" charset="-120"/>
              <a:buChar char="–"/>
              <a:defRPr sz="2000" kern="1200">
                <a:solidFill>
                  <a:schemeClr val="tx1"/>
                </a:solidFill>
                <a:latin typeface="+mn-lt"/>
                <a:ea typeface="+mn-ea"/>
                <a:cs typeface="+mn-cs"/>
              </a:defRPr>
            </a:lvl3pPr>
            <a:lvl4pPr marL="936000" indent="-216000" algn="l" defTabSz="914400" rtl="0" eaLnBrk="1" latinLnBrk="0" hangingPunct="1">
              <a:lnSpc>
                <a:spcPct val="90000"/>
              </a:lnSpc>
              <a:spcBef>
                <a:spcPts val="500"/>
              </a:spcBef>
              <a:buFont typeface=".AppleSystemUIFont" charset="-120"/>
              <a:buChar char="–"/>
              <a:defRPr sz="2000" kern="1200">
                <a:solidFill>
                  <a:schemeClr val="tx1"/>
                </a:solidFill>
                <a:latin typeface="+mn-lt"/>
                <a:ea typeface="+mn-ea"/>
                <a:cs typeface="+mn-cs"/>
              </a:defRPr>
            </a:lvl4pPr>
            <a:lvl5pPr marL="1188000" indent="-216000" algn="l" defTabSz="914400" rtl="0" eaLnBrk="1" latinLnBrk="0" hangingPunct="1">
              <a:lnSpc>
                <a:spcPct val="90000"/>
              </a:lnSpc>
              <a:spcBef>
                <a:spcPts val="500"/>
              </a:spcBef>
              <a:buClr>
                <a:schemeClr val="bg2">
                  <a:lumMod val="50000"/>
                </a:schemeClr>
              </a:buClr>
              <a:buFont typeface=".AppleSystemUIFont" charset="-120"/>
              <a:buChar char="–"/>
              <a:defRPr sz="2000" kern="1200">
                <a:solidFill>
                  <a:schemeClr val="bg2">
                    <a:lumMod val="50000"/>
                  </a:schemeClr>
                </a:solidFill>
                <a:latin typeface="+mn-lt"/>
                <a:ea typeface="+mn-ea"/>
                <a:cs typeface="+mn-cs"/>
              </a:defRPr>
            </a:lvl5pPr>
            <a:lvl6pPr marL="22860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pPr marL="0" indent="0">
              <a:buNone/>
            </a:pPr>
            <a:r>
              <a:rPr lang="en-US" sz="2400" b="1">
                <a:solidFill>
                  <a:schemeClr val="bg1"/>
                </a:solidFill>
                <a:latin typeface="Calibri"/>
                <a:cs typeface="Calibri"/>
              </a:rPr>
              <a:t>CPM-16 agreed that a POARS Steering Group be established to advance the priorities on the topic.</a:t>
            </a:r>
            <a:r>
              <a:rPr lang="es-CO" sz="2400" b="1">
                <a:solidFill>
                  <a:schemeClr val="bg1"/>
                </a:solidFill>
                <a:latin typeface="Calibri"/>
                <a:cs typeface="Calibri"/>
              </a:rPr>
              <a:t>*</a:t>
            </a:r>
            <a:endParaRPr lang="en-US" sz="2400" b="1">
              <a:solidFill>
                <a:schemeClr val="bg1"/>
              </a:solidFill>
              <a:latin typeface="Calibri"/>
              <a:cs typeface="Calibri"/>
            </a:endParaRPr>
          </a:p>
        </p:txBody>
      </p:sp>
      <p:sp>
        <p:nvSpPr>
          <p:cNvPr id="20" name="TextBox 19">
            <a:extLst>
              <a:ext uri="{FF2B5EF4-FFF2-40B4-BE49-F238E27FC236}">
                <a16:creationId xmlns:a16="http://schemas.microsoft.com/office/drawing/2014/main" id="{D0C13737-17AE-48B1-98E3-9421C915C141}"/>
              </a:ext>
            </a:extLst>
          </p:cNvPr>
          <p:cNvSpPr txBox="1"/>
          <p:nvPr/>
        </p:nvSpPr>
        <p:spPr>
          <a:xfrm>
            <a:off x="1765207" y="2074745"/>
            <a:ext cx="3830863" cy="1754326"/>
          </a:xfrm>
          <a:prstGeom prst="rect">
            <a:avLst/>
          </a:prstGeom>
          <a:noFill/>
        </p:spPr>
        <p:txBody>
          <a:bodyPr wrap="square" lIns="91440" tIns="45720" rIns="91440" bIns="45720" anchor="t">
            <a:spAutoFit/>
          </a:bodyPr>
          <a:lstStyle/>
          <a:p>
            <a:r>
              <a:rPr lang="en-US" sz="1800" dirty="0"/>
              <a:t>The concept of emerging pests is aligned with the development agenda item listed in the IPPC Strategic Framework (2020-2030) entitled “Strengthening Pest Outbreak Alert and Response System”</a:t>
            </a:r>
            <a:endParaRPr lang="en-US" sz="1800" i="1" dirty="0"/>
          </a:p>
        </p:txBody>
      </p:sp>
      <p:sp>
        <p:nvSpPr>
          <p:cNvPr id="22" name="TextBox 21">
            <a:extLst>
              <a:ext uri="{FF2B5EF4-FFF2-40B4-BE49-F238E27FC236}">
                <a16:creationId xmlns:a16="http://schemas.microsoft.com/office/drawing/2014/main" id="{10CE2654-CB4D-473F-A967-79B9E1D8E475}"/>
              </a:ext>
            </a:extLst>
          </p:cNvPr>
          <p:cNvSpPr txBox="1"/>
          <p:nvPr/>
        </p:nvSpPr>
        <p:spPr>
          <a:xfrm>
            <a:off x="1807774" y="4348907"/>
            <a:ext cx="3119261" cy="923330"/>
          </a:xfrm>
          <a:prstGeom prst="rect">
            <a:avLst/>
          </a:prstGeom>
          <a:noFill/>
        </p:spPr>
        <p:txBody>
          <a:bodyPr wrap="square" lIns="91440" tIns="45720" rIns="91440" bIns="45720" anchor="t">
            <a:spAutoFit/>
          </a:bodyPr>
          <a:lstStyle/>
          <a:p>
            <a:r>
              <a:rPr lang="en-US" sz="1800" dirty="0"/>
              <a:t>The scope is </a:t>
            </a:r>
            <a:r>
              <a:rPr lang="en-US" sz="1800" b="1" u="sng" dirty="0">
                <a:solidFill>
                  <a:srgbClr val="00825F"/>
                </a:solidFill>
              </a:rPr>
              <a:t>limited to quarantine or potential quarantine pests.</a:t>
            </a:r>
            <a:r>
              <a:rPr lang="en-US" sz="1800" b="1" dirty="0">
                <a:solidFill>
                  <a:srgbClr val="00825F"/>
                </a:solidFill>
              </a:rPr>
              <a:t> </a:t>
            </a:r>
          </a:p>
        </p:txBody>
      </p:sp>
      <p:sp>
        <p:nvSpPr>
          <p:cNvPr id="27" name="TextBox 26">
            <a:extLst>
              <a:ext uri="{FF2B5EF4-FFF2-40B4-BE49-F238E27FC236}">
                <a16:creationId xmlns:a16="http://schemas.microsoft.com/office/drawing/2014/main" id="{655B87DC-D76B-423E-8123-E61A7A982456}"/>
              </a:ext>
            </a:extLst>
          </p:cNvPr>
          <p:cNvSpPr txBox="1"/>
          <p:nvPr/>
        </p:nvSpPr>
        <p:spPr>
          <a:xfrm>
            <a:off x="1762394" y="1687338"/>
            <a:ext cx="4205276" cy="461665"/>
          </a:xfrm>
          <a:prstGeom prst="rect">
            <a:avLst/>
          </a:prstGeom>
          <a:noFill/>
        </p:spPr>
        <p:txBody>
          <a:bodyPr wrap="square">
            <a:spAutoFit/>
          </a:bodyPr>
          <a:lstStyle/>
          <a:p>
            <a:r>
              <a:rPr lang="en-US" b="1"/>
              <a:t>C</a:t>
            </a:r>
            <a:r>
              <a:rPr lang="en-US" sz="2400" b="1"/>
              <a:t>oncept</a:t>
            </a:r>
            <a:endParaRPr lang="en-US" b="1"/>
          </a:p>
        </p:txBody>
      </p:sp>
      <p:sp>
        <p:nvSpPr>
          <p:cNvPr id="28" name="TextBox 27">
            <a:extLst>
              <a:ext uri="{FF2B5EF4-FFF2-40B4-BE49-F238E27FC236}">
                <a16:creationId xmlns:a16="http://schemas.microsoft.com/office/drawing/2014/main" id="{236F9CFE-AECC-4A60-9E01-39E8D15CDE6B}"/>
              </a:ext>
            </a:extLst>
          </p:cNvPr>
          <p:cNvSpPr txBox="1"/>
          <p:nvPr/>
        </p:nvSpPr>
        <p:spPr>
          <a:xfrm>
            <a:off x="1799771" y="3986888"/>
            <a:ext cx="4296229" cy="461665"/>
          </a:xfrm>
          <a:prstGeom prst="rect">
            <a:avLst/>
          </a:prstGeom>
          <a:noFill/>
        </p:spPr>
        <p:txBody>
          <a:bodyPr wrap="square">
            <a:spAutoFit/>
          </a:bodyPr>
          <a:lstStyle/>
          <a:p>
            <a:r>
              <a:rPr lang="en-US" b="1"/>
              <a:t>Scope</a:t>
            </a:r>
          </a:p>
        </p:txBody>
      </p:sp>
      <p:pic>
        <p:nvPicPr>
          <p:cNvPr id="33" name="Picture 32" descr="Icon&#10;&#10;Description automatically generated with medium confidence">
            <a:extLst>
              <a:ext uri="{FF2B5EF4-FFF2-40B4-BE49-F238E27FC236}">
                <a16:creationId xmlns:a16="http://schemas.microsoft.com/office/drawing/2014/main" id="{794CDB27-F730-47BA-A21F-192F53F06BC3}"/>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1632" t="16923" r="69608" b="39130"/>
          <a:stretch/>
        </p:blipFill>
        <p:spPr>
          <a:xfrm>
            <a:off x="157640" y="1720733"/>
            <a:ext cx="2014361" cy="1731362"/>
          </a:xfrm>
          <a:prstGeom prst="rect">
            <a:avLst/>
          </a:prstGeom>
        </p:spPr>
      </p:pic>
      <p:pic>
        <p:nvPicPr>
          <p:cNvPr id="34" name="Picture 33" descr="Icon&#10;&#10;Description automatically generated with medium confidence">
            <a:extLst>
              <a:ext uri="{FF2B5EF4-FFF2-40B4-BE49-F238E27FC236}">
                <a16:creationId xmlns:a16="http://schemas.microsoft.com/office/drawing/2014/main" id="{2129C6D4-A55A-4DC2-9FEC-7DD04101EF07}"/>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l="37256" t="17662" r="36732" b="38391"/>
          <a:stretch/>
        </p:blipFill>
        <p:spPr>
          <a:xfrm>
            <a:off x="179431" y="3794384"/>
            <a:ext cx="1628343" cy="1547479"/>
          </a:xfrm>
          <a:prstGeom prst="rect">
            <a:avLst/>
          </a:prstGeom>
        </p:spPr>
      </p:pic>
      <p:pic>
        <p:nvPicPr>
          <p:cNvPr id="2" name="Audio 1">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11768138" y="6434138"/>
            <a:ext cx="271462" cy="271462"/>
          </a:xfrm>
          <a:prstGeom prst="rect">
            <a:avLst/>
          </a:prstGeom>
        </p:spPr>
      </p:pic>
    </p:spTree>
    <p:extLst>
      <p:ext uri="{BB962C8B-B14F-4D97-AF65-F5344CB8AC3E}">
        <p14:creationId xmlns:p14="http://schemas.microsoft.com/office/powerpoint/2010/main" val="3097700954"/>
      </p:ext>
    </p:extLst>
  </p:cSld>
  <p:clrMapOvr>
    <a:masterClrMapping/>
  </p:clrMapOvr>
  <mc:AlternateContent xmlns:mc="http://schemas.openxmlformats.org/markup-compatibility/2006" xmlns:p14="http://schemas.microsoft.com/office/powerpoint/2010/main">
    <mc:Choice Requires="p14">
      <p:transition spd="slow" p14:dur="2000" advTm="79016"/>
    </mc:Choice>
    <mc:Fallback xmlns="">
      <p:transition spd="slow" advTm="79016"/>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2"/>
                </p:tgtEl>
              </p:cMediaNode>
            </p:audio>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Rounded Corners 13">
            <a:extLst>
              <a:ext uri="{FF2B5EF4-FFF2-40B4-BE49-F238E27FC236}">
                <a16:creationId xmlns:a16="http://schemas.microsoft.com/office/drawing/2014/main" id="{739ADC01-01ED-454A-993F-2C2F60069B9A}"/>
              </a:ext>
            </a:extLst>
          </p:cNvPr>
          <p:cNvSpPr/>
          <p:nvPr/>
        </p:nvSpPr>
        <p:spPr>
          <a:xfrm>
            <a:off x="353291" y="1468683"/>
            <a:ext cx="11485418" cy="2267908"/>
          </a:xfrm>
          <a:prstGeom prst="round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Rectangle: Rounded Corners 25">
            <a:extLst>
              <a:ext uri="{FF2B5EF4-FFF2-40B4-BE49-F238E27FC236}">
                <a16:creationId xmlns:a16="http://schemas.microsoft.com/office/drawing/2014/main" id="{D2597C05-9563-432E-AAC0-A875D58387C7}"/>
              </a:ext>
            </a:extLst>
          </p:cNvPr>
          <p:cNvSpPr/>
          <p:nvPr/>
        </p:nvSpPr>
        <p:spPr>
          <a:xfrm>
            <a:off x="4659527" y="1578343"/>
            <a:ext cx="7066019" cy="2014602"/>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Rounded Corners 14">
            <a:extLst>
              <a:ext uri="{FF2B5EF4-FFF2-40B4-BE49-F238E27FC236}">
                <a16:creationId xmlns:a16="http://schemas.microsoft.com/office/drawing/2014/main" id="{1993E872-A024-422D-9640-194C986E5252}"/>
              </a:ext>
            </a:extLst>
          </p:cNvPr>
          <p:cNvSpPr/>
          <p:nvPr/>
        </p:nvSpPr>
        <p:spPr>
          <a:xfrm>
            <a:off x="353291" y="3903633"/>
            <a:ext cx="11485418" cy="2267909"/>
          </a:xfrm>
          <a:prstGeom prst="round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3" name="Group 22">
            <a:extLst>
              <a:ext uri="{FF2B5EF4-FFF2-40B4-BE49-F238E27FC236}">
                <a16:creationId xmlns:a16="http://schemas.microsoft.com/office/drawing/2014/main" id="{B34A9D6B-4321-42F6-B2D5-9C2481B6B5C5}"/>
              </a:ext>
            </a:extLst>
          </p:cNvPr>
          <p:cNvGrpSpPr/>
          <p:nvPr/>
        </p:nvGrpSpPr>
        <p:grpSpPr>
          <a:xfrm>
            <a:off x="497297" y="4001885"/>
            <a:ext cx="4056231" cy="1974435"/>
            <a:chOff x="469588" y="1513060"/>
            <a:chExt cx="4056231" cy="1974435"/>
          </a:xfrm>
        </p:grpSpPr>
        <p:sp>
          <p:nvSpPr>
            <p:cNvPr id="24" name="Rectangle: Rounded Corners 23">
              <a:extLst>
                <a:ext uri="{FF2B5EF4-FFF2-40B4-BE49-F238E27FC236}">
                  <a16:creationId xmlns:a16="http://schemas.microsoft.com/office/drawing/2014/main" id="{E482F0B7-35A8-4E30-A74C-845BC96EF987}"/>
                </a:ext>
              </a:extLst>
            </p:cNvPr>
            <p:cNvSpPr/>
            <p:nvPr/>
          </p:nvSpPr>
          <p:spPr>
            <a:xfrm>
              <a:off x="598898" y="1513060"/>
              <a:ext cx="3926921" cy="1892825"/>
            </a:xfrm>
            <a:prstGeom prst="roundRect">
              <a:avLst/>
            </a:prstGeom>
            <a:solidFill>
              <a:srgbClr val="5792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ectangle: Rounded Corners 24">
              <a:extLst>
                <a:ext uri="{FF2B5EF4-FFF2-40B4-BE49-F238E27FC236}">
                  <a16:creationId xmlns:a16="http://schemas.microsoft.com/office/drawing/2014/main" id="{4E58AEDD-1F04-4CCD-895F-3C935BD50BC4}"/>
                </a:ext>
              </a:extLst>
            </p:cNvPr>
            <p:cNvSpPr/>
            <p:nvPr/>
          </p:nvSpPr>
          <p:spPr>
            <a:xfrm>
              <a:off x="469588" y="1594670"/>
              <a:ext cx="3926921" cy="189282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3" name="Title 2">
            <a:extLst>
              <a:ext uri="{FF2B5EF4-FFF2-40B4-BE49-F238E27FC236}">
                <a16:creationId xmlns:a16="http://schemas.microsoft.com/office/drawing/2014/main" id="{0CE68BB7-DD3C-664A-AC9D-74A5FE280DD9}"/>
              </a:ext>
            </a:extLst>
          </p:cNvPr>
          <p:cNvSpPr>
            <a:spLocks noGrp="1"/>
          </p:cNvSpPr>
          <p:nvPr>
            <p:ph type="title"/>
          </p:nvPr>
        </p:nvSpPr>
        <p:spPr>
          <a:xfrm>
            <a:off x="255933" y="914400"/>
            <a:ext cx="7120246" cy="296840"/>
          </a:xfrm>
        </p:spPr>
        <p:txBody>
          <a:bodyPr/>
          <a:lstStyle/>
          <a:p>
            <a:r>
              <a:rPr lang="en-GB" sz="2400" dirty="0"/>
              <a:t>EMERGING PESTS (TR4 AND FAW)</a:t>
            </a:r>
            <a:r>
              <a:rPr lang="en-US" sz="2800" dirty="0">
                <a:latin typeface="Times New Roman" panose="02020603050405020304" pitchFamily="18" charset="0"/>
                <a:ea typeface="Calibri" panose="020F0502020204030204" pitchFamily="34" charset="0"/>
              </a:rPr>
              <a:t/>
            </a:r>
            <a:br>
              <a:rPr lang="en-US" sz="2800" dirty="0">
                <a:latin typeface="Times New Roman" panose="02020603050405020304" pitchFamily="18" charset="0"/>
                <a:ea typeface="Calibri" panose="020F0502020204030204" pitchFamily="34" charset="0"/>
              </a:rPr>
            </a:br>
            <a:endParaRPr lang="en-IT" sz="2400" dirty="0"/>
          </a:p>
        </p:txBody>
      </p:sp>
      <p:grpSp>
        <p:nvGrpSpPr>
          <p:cNvPr id="22" name="Group 21">
            <a:extLst>
              <a:ext uri="{FF2B5EF4-FFF2-40B4-BE49-F238E27FC236}">
                <a16:creationId xmlns:a16="http://schemas.microsoft.com/office/drawing/2014/main" id="{85701617-0708-4897-8B3E-6F8D4C72725D}"/>
              </a:ext>
            </a:extLst>
          </p:cNvPr>
          <p:cNvGrpSpPr/>
          <p:nvPr/>
        </p:nvGrpSpPr>
        <p:grpSpPr>
          <a:xfrm>
            <a:off x="469588" y="1513060"/>
            <a:ext cx="4056231" cy="2055486"/>
            <a:chOff x="469588" y="1513060"/>
            <a:chExt cx="4056231" cy="1974435"/>
          </a:xfrm>
        </p:grpSpPr>
        <p:sp>
          <p:nvSpPr>
            <p:cNvPr id="21" name="Rectangle: Rounded Corners 20">
              <a:extLst>
                <a:ext uri="{FF2B5EF4-FFF2-40B4-BE49-F238E27FC236}">
                  <a16:creationId xmlns:a16="http://schemas.microsoft.com/office/drawing/2014/main" id="{0AF86D16-404F-4716-8AF5-A0CFAD116D68}"/>
                </a:ext>
              </a:extLst>
            </p:cNvPr>
            <p:cNvSpPr/>
            <p:nvPr/>
          </p:nvSpPr>
          <p:spPr>
            <a:xfrm>
              <a:off x="598898" y="1513060"/>
              <a:ext cx="3926921" cy="1892825"/>
            </a:xfrm>
            <a:prstGeom prst="roundRect">
              <a:avLst/>
            </a:prstGeom>
            <a:solidFill>
              <a:srgbClr val="5792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Rounded Corners 5">
              <a:extLst>
                <a:ext uri="{FF2B5EF4-FFF2-40B4-BE49-F238E27FC236}">
                  <a16:creationId xmlns:a16="http://schemas.microsoft.com/office/drawing/2014/main" id="{EE6131F8-0DA2-4E72-B695-CFBC7A370797}"/>
                </a:ext>
              </a:extLst>
            </p:cNvPr>
            <p:cNvSpPr/>
            <p:nvPr/>
          </p:nvSpPr>
          <p:spPr>
            <a:xfrm>
              <a:off x="469588" y="1594670"/>
              <a:ext cx="3926921" cy="189282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8" name="TextBox 7">
            <a:extLst>
              <a:ext uri="{FF2B5EF4-FFF2-40B4-BE49-F238E27FC236}">
                <a16:creationId xmlns:a16="http://schemas.microsoft.com/office/drawing/2014/main" id="{517992FC-02A2-4ACB-9299-95950F97E4FD}"/>
              </a:ext>
            </a:extLst>
          </p:cNvPr>
          <p:cNvSpPr txBox="1"/>
          <p:nvPr/>
        </p:nvSpPr>
        <p:spPr>
          <a:xfrm>
            <a:off x="584621" y="1675720"/>
            <a:ext cx="3811888" cy="1892826"/>
          </a:xfrm>
          <a:prstGeom prst="rect">
            <a:avLst/>
          </a:prstGeom>
        </p:spPr>
        <p:txBody>
          <a:bodyPr wrap="square" lIns="540000" tIns="0" rIns="360000" rtlCol="0" anchor="t" anchorCtr="0">
            <a:spAutoFit/>
          </a:bodyPr>
          <a:lstStyle/>
          <a:p>
            <a:pPr>
              <a:spcAft>
                <a:spcPts val="900"/>
              </a:spcAft>
              <a:buClr>
                <a:srgbClr val="0000FF"/>
              </a:buClr>
              <a:buSzPts val="800"/>
            </a:pPr>
            <a:r>
              <a:rPr lang="en-GB" sz="2000">
                <a:effectLst/>
                <a:ea typeface="DengXian" panose="02010600030101010101" pitchFamily="2" charset="-122"/>
                <a:cs typeface="Arial" panose="020B0604020202020204" pitchFamily="34" charset="0"/>
              </a:rPr>
              <a:t>FAO/IPPC Technical Working </a:t>
            </a:r>
            <a:r>
              <a:rPr lang="en-GB" sz="2000">
                <a:ea typeface="DengXian" panose="02010600030101010101" pitchFamily="2" charset="-122"/>
                <a:cs typeface="Arial" panose="020B0604020202020204" pitchFamily="34" charset="0"/>
              </a:rPr>
              <a:t>G</a:t>
            </a:r>
            <a:r>
              <a:rPr lang="en-GB" sz="2000">
                <a:effectLst/>
                <a:ea typeface="DengXian" panose="02010600030101010101" pitchFamily="2" charset="-122"/>
                <a:cs typeface="Arial" panose="020B0604020202020204" pitchFamily="34" charset="0"/>
              </a:rPr>
              <a:t>roup on Quarantine and Phytosanitary </a:t>
            </a:r>
            <a:r>
              <a:rPr lang="en-GB" sz="2000">
                <a:ea typeface="DengXian" panose="02010600030101010101" pitchFamily="2" charset="-122"/>
                <a:cs typeface="Arial" panose="020B0604020202020204" pitchFamily="34" charset="0"/>
              </a:rPr>
              <a:t>M</a:t>
            </a:r>
            <a:r>
              <a:rPr lang="en-GB" sz="2000">
                <a:effectLst/>
                <a:ea typeface="DengXian" panose="02010600030101010101" pitchFamily="2" charset="-122"/>
                <a:cs typeface="Arial" panose="020B0604020202020204" pitchFamily="34" charset="0"/>
              </a:rPr>
              <a:t>easures for Global action on </a:t>
            </a:r>
            <a:r>
              <a:rPr lang="en-GB" sz="2000" b="1" i="1">
                <a:solidFill>
                  <a:srgbClr val="5792C9"/>
                </a:solidFill>
                <a:effectLst/>
                <a:ea typeface="DengXian" panose="02010600030101010101" pitchFamily="2" charset="-122"/>
                <a:cs typeface="Arial" panose="020B0604020202020204" pitchFamily="34" charset="0"/>
              </a:rPr>
              <a:t>Spodoptera </a:t>
            </a:r>
            <a:r>
              <a:rPr lang="en-GB" sz="2000" b="1" i="1" err="1">
                <a:solidFill>
                  <a:srgbClr val="5792C9"/>
                </a:solidFill>
                <a:effectLst/>
                <a:ea typeface="DengXian" panose="02010600030101010101" pitchFamily="2" charset="-122"/>
                <a:cs typeface="Arial" panose="020B0604020202020204" pitchFamily="34" charset="0"/>
              </a:rPr>
              <a:t>frugiperda</a:t>
            </a:r>
            <a:r>
              <a:rPr lang="en-GB" sz="2000" b="1" i="1">
                <a:solidFill>
                  <a:srgbClr val="5792C9"/>
                </a:solidFill>
                <a:effectLst/>
                <a:ea typeface="DengXian" panose="02010600030101010101" pitchFamily="2" charset="-122"/>
                <a:cs typeface="Arial" panose="020B0604020202020204" pitchFamily="34" charset="0"/>
              </a:rPr>
              <a:t> </a:t>
            </a:r>
            <a:r>
              <a:rPr lang="en-GB" sz="2000">
                <a:ea typeface="DengXian" panose="02010600030101010101" pitchFamily="2" charset="-122"/>
                <a:cs typeface="Arial" panose="020B0604020202020204" pitchFamily="34" charset="0"/>
              </a:rPr>
              <a:t>c</a:t>
            </a:r>
            <a:r>
              <a:rPr lang="en-GB" sz="2000">
                <a:effectLst/>
                <a:ea typeface="DengXian" panose="02010600030101010101" pitchFamily="2" charset="-122"/>
                <a:cs typeface="Arial" panose="020B0604020202020204" pitchFamily="34" charset="0"/>
              </a:rPr>
              <a:t>ontrol</a:t>
            </a:r>
            <a:endParaRPr lang="es-419" sz="2000">
              <a:effectLst/>
              <a:ea typeface="DengXian" panose="02010600030101010101" pitchFamily="2" charset="-122"/>
              <a:cs typeface="Arial" panose="020B0604020202020204" pitchFamily="34" charset="0"/>
            </a:endParaRPr>
          </a:p>
        </p:txBody>
      </p:sp>
      <p:sp>
        <p:nvSpPr>
          <p:cNvPr id="9" name="TextBox 8">
            <a:extLst>
              <a:ext uri="{FF2B5EF4-FFF2-40B4-BE49-F238E27FC236}">
                <a16:creationId xmlns:a16="http://schemas.microsoft.com/office/drawing/2014/main" id="{C2735827-4AFA-43BC-8AAB-B8EABCAB6A91}"/>
              </a:ext>
            </a:extLst>
          </p:cNvPr>
          <p:cNvSpPr txBox="1"/>
          <p:nvPr/>
        </p:nvSpPr>
        <p:spPr>
          <a:xfrm>
            <a:off x="125792" y="1594671"/>
            <a:ext cx="1110097" cy="723275"/>
          </a:xfrm>
          <a:prstGeom prst="rect">
            <a:avLst/>
          </a:prstGeom>
        </p:spPr>
        <p:txBody>
          <a:bodyPr wrap="square" lIns="540000" tIns="0" rIns="360000" rtlCol="0" anchor="t" anchorCtr="0">
            <a:spAutoFit/>
          </a:bodyPr>
          <a:lstStyle/>
          <a:p>
            <a:r>
              <a:rPr lang="en-US" sz="4400" b="1">
                <a:solidFill>
                  <a:srgbClr val="00825F"/>
                </a:solidFill>
              </a:rPr>
              <a:t>1</a:t>
            </a:r>
          </a:p>
        </p:txBody>
      </p:sp>
      <p:sp>
        <p:nvSpPr>
          <p:cNvPr id="17" name="TextBox 16">
            <a:extLst>
              <a:ext uri="{FF2B5EF4-FFF2-40B4-BE49-F238E27FC236}">
                <a16:creationId xmlns:a16="http://schemas.microsoft.com/office/drawing/2014/main" id="{1E463DD5-0344-4C82-890A-E43BC972382E}"/>
              </a:ext>
            </a:extLst>
          </p:cNvPr>
          <p:cNvSpPr txBox="1"/>
          <p:nvPr/>
        </p:nvSpPr>
        <p:spPr>
          <a:xfrm>
            <a:off x="125792" y="4143371"/>
            <a:ext cx="1110097" cy="723275"/>
          </a:xfrm>
          <a:prstGeom prst="rect">
            <a:avLst/>
          </a:prstGeom>
        </p:spPr>
        <p:txBody>
          <a:bodyPr wrap="square" lIns="540000" tIns="0" rIns="360000" rtlCol="0" anchor="t" anchorCtr="0">
            <a:spAutoFit/>
          </a:bodyPr>
          <a:lstStyle/>
          <a:p>
            <a:r>
              <a:rPr lang="en-US" sz="4400" b="1">
                <a:solidFill>
                  <a:srgbClr val="00825F"/>
                </a:solidFill>
              </a:rPr>
              <a:t>2</a:t>
            </a:r>
          </a:p>
        </p:txBody>
      </p:sp>
      <p:sp>
        <p:nvSpPr>
          <p:cNvPr id="18" name="TextBox 17">
            <a:extLst>
              <a:ext uri="{FF2B5EF4-FFF2-40B4-BE49-F238E27FC236}">
                <a16:creationId xmlns:a16="http://schemas.microsoft.com/office/drawing/2014/main" id="{1038DD87-CBA2-4113-AE9E-B68FAD9BA3EC}"/>
              </a:ext>
            </a:extLst>
          </p:cNvPr>
          <p:cNvSpPr txBox="1"/>
          <p:nvPr/>
        </p:nvSpPr>
        <p:spPr>
          <a:xfrm>
            <a:off x="598898" y="4127873"/>
            <a:ext cx="3991575" cy="1892826"/>
          </a:xfrm>
          <a:prstGeom prst="rect">
            <a:avLst/>
          </a:prstGeom>
        </p:spPr>
        <p:txBody>
          <a:bodyPr wrap="square" lIns="540000" tIns="0" rIns="360000" rtlCol="0" anchor="t" anchorCtr="0">
            <a:spAutoFit/>
          </a:bodyPr>
          <a:lstStyle/>
          <a:p>
            <a:pPr lvl="0">
              <a:buClr>
                <a:srgbClr val="0000FF"/>
              </a:buClr>
              <a:buSzPts val="800"/>
            </a:pPr>
            <a:r>
              <a:rPr lang="en-US" sz="2000">
                <a:effectLst/>
                <a:ea typeface="Times" panose="02020603050405020304" pitchFamily="18" charset="0"/>
                <a:cs typeface="Times New Roman" panose="02020603050405020304" pitchFamily="18" charset="0"/>
              </a:rPr>
              <a:t>Implementation and Capacity Development Committee (IC) Team on </a:t>
            </a:r>
            <a:r>
              <a:rPr lang="en-US" sz="2000" b="1" i="1">
                <a:solidFill>
                  <a:srgbClr val="5792C9"/>
                </a:solidFill>
                <a:effectLst/>
                <a:ea typeface="Times" panose="02020603050405020304" pitchFamily="18" charset="0"/>
                <a:cs typeface="Times New Roman" panose="02020603050405020304" pitchFamily="18" charset="0"/>
              </a:rPr>
              <a:t>F</a:t>
            </a:r>
            <a:r>
              <a:rPr lang="en-US" sz="2000" b="1" i="1">
                <a:solidFill>
                  <a:srgbClr val="5792C9"/>
                </a:solidFill>
                <a:effectLst/>
                <a:ea typeface="Times" panose="02020603050405020304" pitchFamily="18" charset="0"/>
                <a:cs typeface="Arial" panose="020B0604020202020204" pitchFamily="34" charset="0"/>
              </a:rPr>
              <a:t>usarium </a:t>
            </a:r>
            <a:r>
              <a:rPr lang="en-US" sz="2000" b="1" i="1" err="1">
                <a:solidFill>
                  <a:srgbClr val="5792C9"/>
                </a:solidFill>
                <a:effectLst/>
                <a:ea typeface="Times" panose="02020603050405020304" pitchFamily="18" charset="0"/>
                <a:cs typeface="Arial" panose="020B0604020202020204" pitchFamily="34" charset="0"/>
              </a:rPr>
              <a:t>oxysporum</a:t>
            </a:r>
            <a:r>
              <a:rPr lang="en-US" sz="2000" b="1">
                <a:solidFill>
                  <a:srgbClr val="5792C9"/>
                </a:solidFill>
                <a:effectLst/>
                <a:ea typeface="Times" panose="02020603050405020304" pitchFamily="18" charset="0"/>
                <a:cs typeface="Arial" panose="020B0604020202020204" pitchFamily="34" charset="0"/>
              </a:rPr>
              <a:t> f. sp. </a:t>
            </a:r>
            <a:r>
              <a:rPr lang="en-US" sz="2000" b="1" i="1" err="1">
                <a:solidFill>
                  <a:srgbClr val="5792C9"/>
                </a:solidFill>
                <a:ea typeface="Times" panose="02020603050405020304" pitchFamily="18" charset="0"/>
                <a:cs typeface="Arial" panose="020B0604020202020204" pitchFamily="34" charset="0"/>
              </a:rPr>
              <a:t>c</a:t>
            </a:r>
            <a:r>
              <a:rPr lang="en-US" sz="2000" b="1" i="1" err="1">
                <a:solidFill>
                  <a:srgbClr val="5792C9"/>
                </a:solidFill>
                <a:effectLst/>
                <a:ea typeface="Times" panose="02020603050405020304" pitchFamily="18" charset="0"/>
                <a:cs typeface="Arial" panose="020B0604020202020204" pitchFamily="34" charset="0"/>
              </a:rPr>
              <a:t>ubense</a:t>
            </a:r>
            <a:r>
              <a:rPr lang="en-US" sz="2000" b="1" i="1">
                <a:solidFill>
                  <a:srgbClr val="5792C9"/>
                </a:solidFill>
                <a:effectLst/>
                <a:ea typeface="Times" panose="02020603050405020304" pitchFamily="18" charset="0"/>
                <a:cs typeface="Arial" panose="020B0604020202020204" pitchFamily="34" charset="0"/>
              </a:rPr>
              <a:t> </a:t>
            </a:r>
            <a:r>
              <a:rPr lang="en-US" sz="2000" b="1">
                <a:solidFill>
                  <a:srgbClr val="5792C9"/>
                </a:solidFill>
                <a:effectLst/>
                <a:ea typeface="Times" panose="02020603050405020304" pitchFamily="18" charset="0"/>
                <a:cs typeface="Arial" panose="020B0604020202020204" pitchFamily="34" charset="0"/>
              </a:rPr>
              <a:t>Tropical Race 4 (TR4)</a:t>
            </a:r>
            <a:endParaRPr lang="es-419" sz="2000" b="1">
              <a:solidFill>
                <a:srgbClr val="5792C9"/>
              </a:solidFill>
              <a:effectLst/>
              <a:ea typeface="DengXian" panose="02010600030101010101" pitchFamily="2" charset="-122"/>
              <a:cs typeface="Arial" panose="020B0604020202020204" pitchFamily="34" charset="0"/>
            </a:endParaRPr>
          </a:p>
        </p:txBody>
      </p:sp>
      <p:sp>
        <p:nvSpPr>
          <p:cNvPr id="19" name="TextBox 18">
            <a:extLst>
              <a:ext uri="{FF2B5EF4-FFF2-40B4-BE49-F238E27FC236}">
                <a16:creationId xmlns:a16="http://schemas.microsoft.com/office/drawing/2014/main" id="{1950BF1E-6F8D-43AF-AA6A-3AF841BA98F3}"/>
              </a:ext>
            </a:extLst>
          </p:cNvPr>
          <p:cNvSpPr txBox="1"/>
          <p:nvPr/>
        </p:nvSpPr>
        <p:spPr>
          <a:xfrm>
            <a:off x="4353156" y="1654027"/>
            <a:ext cx="7968100" cy="2631490"/>
          </a:xfrm>
          <a:prstGeom prst="rect">
            <a:avLst/>
          </a:prstGeom>
        </p:spPr>
        <p:txBody>
          <a:bodyPr wrap="square" lIns="540000" tIns="0" rIns="360000" bIns="45720" rtlCol="0" anchor="t" anchorCtr="0">
            <a:spAutoFit/>
          </a:bodyPr>
          <a:lstStyle/>
          <a:p>
            <a:pPr marL="342900" indent="-342900">
              <a:buFont typeface="Arial"/>
              <a:buChar char="•"/>
            </a:pPr>
            <a:r>
              <a:rPr lang="en-US" sz="2000" dirty="0">
                <a:effectLst/>
                <a:ea typeface="Calibri" panose="020F0502020204030204" pitchFamily="34" charset="0"/>
                <a:cs typeface="Arial" panose="020B0604020202020204" pitchFamily="34" charset="0"/>
                <a:hlinkClick r:id="rId4"/>
              </a:rPr>
              <a:t>FAW guidelines (EN/FR/AR/RU</a:t>
            </a:r>
            <a:r>
              <a:rPr lang="en-US" sz="2000" dirty="0" smtClean="0">
                <a:effectLst/>
                <a:ea typeface="Calibri" panose="020F0502020204030204" pitchFamily="34" charset="0"/>
                <a:cs typeface="Arial" panose="020B0604020202020204" pitchFamily="34" charset="0"/>
                <a:hlinkClick r:id="rId4"/>
              </a:rPr>
              <a:t>)</a:t>
            </a:r>
            <a:endParaRPr lang="en-US" sz="2000" dirty="0" smtClean="0">
              <a:effectLst/>
              <a:ea typeface="Calibri" panose="020F0502020204030204" pitchFamily="34" charset="0"/>
              <a:cs typeface="Arial" panose="020B0604020202020204" pitchFamily="34" charset="0"/>
            </a:endParaRPr>
          </a:p>
          <a:p>
            <a:endParaRPr lang="en-US" sz="2000" dirty="0">
              <a:solidFill>
                <a:srgbClr val="5792C9"/>
              </a:solidFill>
            </a:endParaRPr>
          </a:p>
          <a:p>
            <a:pPr marL="342900" indent="-342900">
              <a:buFont typeface="Arial"/>
              <a:buChar char="•"/>
            </a:pPr>
            <a:r>
              <a:rPr lang="en-US" sz="2000" dirty="0">
                <a:ea typeface="Roboto Slab"/>
                <a:cs typeface="Roboto Slab"/>
              </a:rPr>
              <a:t>Webinar Series: </a:t>
            </a:r>
            <a:r>
              <a:rPr lang="en-US" sz="2000" dirty="0">
                <a:ea typeface="Roboto Slab"/>
                <a:cs typeface="Roboto Slab"/>
                <a:hlinkClick r:id="rId5"/>
              </a:rPr>
              <a:t>Fall Armyworm, a global threat to </a:t>
            </a:r>
            <a:r>
              <a:rPr lang="en-US" sz="2000" dirty="0" smtClean="0">
                <a:ea typeface="Roboto Slab"/>
                <a:cs typeface="Roboto Slab"/>
                <a:hlinkClick r:id="rId5"/>
              </a:rPr>
              <a:t>prevent</a:t>
            </a:r>
          </a:p>
          <a:p>
            <a:r>
              <a:rPr lang="en-US" sz="2000" dirty="0" smtClean="0">
                <a:ea typeface="Roboto Slab"/>
                <a:cs typeface="Roboto Slab"/>
                <a:hlinkClick r:id="rId5"/>
              </a:rPr>
              <a:t> </a:t>
            </a:r>
            <a:endParaRPr lang="en-US" sz="2000" dirty="0" smtClean="0">
              <a:ea typeface="Roboto Slab"/>
              <a:cs typeface="Roboto Slab"/>
            </a:endParaRPr>
          </a:p>
          <a:p>
            <a:pPr marL="342900" indent="-342900">
              <a:buFont typeface="Arial"/>
              <a:buChar char="•"/>
            </a:pPr>
            <a:r>
              <a:rPr lang="en-US" sz="2000" dirty="0" smtClean="0">
                <a:cs typeface="Arial"/>
              </a:rPr>
              <a:t>Monitoring </a:t>
            </a:r>
            <a:r>
              <a:rPr lang="en-US" sz="2000" dirty="0">
                <a:cs typeface="Arial"/>
              </a:rPr>
              <a:t>and evaluation of activities conducted (under development</a:t>
            </a:r>
            <a:r>
              <a:rPr lang="en-US" sz="2000" dirty="0" smtClean="0">
                <a:cs typeface="Arial"/>
              </a:rPr>
              <a:t>).</a:t>
            </a:r>
            <a:endParaRPr lang="en-US" sz="2000" dirty="0">
              <a:cs typeface="Arial"/>
            </a:endParaRPr>
          </a:p>
          <a:p>
            <a:pPr marL="342900" indent="-342900">
              <a:buFont typeface="Arial"/>
              <a:buChar char="•"/>
            </a:pPr>
            <a:endParaRPr lang="en-US" sz="2800" dirty="0">
              <a:ea typeface="Roboto Slab"/>
              <a:cs typeface="Roboto Slab"/>
            </a:endParaRPr>
          </a:p>
          <a:p>
            <a:endParaRPr lang="en-US" sz="2000" dirty="0"/>
          </a:p>
        </p:txBody>
      </p:sp>
      <p:sp>
        <p:nvSpPr>
          <p:cNvPr id="27" name="Rectangle: Rounded Corners 26">
            <a:extLst>
              <a:ext uri="{FF2B5EF4-FFF2-40B4-BE49-F238E27FC236}">
                <a16:creationId xmlns:a16="http://schemas.microsoft.com/office/drawing/2014/main" id="{407AACFC-0CAD-4C2C-B5AA-70B1E748182B}"/>
              </a:ext>
            </a:extLst>
          </p:cNvPr>
          <p:cNvSpPr/>
          <p:nvPr/>
        </p:nvSpPr>
        <p:spPr>
          <a:xfrm>
            <a:off x="4659527" y="4035088"/>
            <a:ext cx="7066019" cy="1985611"/>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TextBox 27">
            <a:extLst>
              <a:ext uri="{FF2B5EF4-FFF2-40B4-BE49-F238E27FC236}">
                <a16:creationId xmlns:a16="http://schemas.microsoft.com/office/drawing/2014/main" id="{5770C9D9-BA04-4A92-986C-19BB014134E8}"/>
              </a:ext>
            </a:extLst>
          </p:cNvPr>
          <p:cNvSpPr txBox="1"/>
          <p:nvPr/>
        </p:nvSpPr>
        <p:spPr>
          <a:xfrm>
            <a:off x="4331418" y="4245062"/>
            <a:ext cx="7722235" cy="1923604"/>
          </a:xfrm>
          <a:prstGeom prst="rect">
            <a:avLst/>
          </a:prstGeom>
        </p:spPr>
        <p:txBody>
          <a:bodyPr wrap="square" lIns="540000" tIns="0" rIns="360000" bIns="45720" rtlCol="0" anchor="t" anchorCtr="0">
            <a:spAutoFit/>
          </a:bodyPr>
          <a:lstStyle/>
          <a:p>
            <a:pPr marL="342900" indent="-342900">
              <a:buFont typeface="Arial" panose="020B0604020202020204" pitchFamily="34" charset="0"/>
              <a:buChar char="•"/>
            </a:pPr>
            <a:r>
              <a:rPr lang="en-US" sz="2000" dirty="0"/>
              <a:t>Draft Prevention, preparedness and response guidelines for </a:t>
            </a:r>
            <a:r>
              <a:rPr lang="en-US" sz="2000" i="1" dirty="0"/>
              <a:t>Fusarium</a:t>
            </a:r>
            <a:r>
              <a:rPr lang="en-US" sz="2000" dirty="0"/>
              <a:t> TR4 </a:t>
            </a:r>
            <a:r>
              <a:rPr lang="en-US" sz="2000" b="1" dirty="0"/>
              <a:t>(under development</a:t>
            </a:r>
            <a:r>
              <a:rPr lang="en-US" sz="2000" b="1" dirty="0" smtClean="0"/>
              <a:t>)</a:t>
            </a:r>
          </a:p>
          <a:p>
            <a:endParaRPr lang="en-US" sz="1000" b="1" dirty="0">
              <a:ea typeface="Calibri"/>
              <a:cs typeface="Calibri"/>
            </a:endParaRPr>
          </a:p>
          <a:p>
            <a:pPr marL="342900" indent="-342900">
              <a:buFont typeface="Arial" panose="020B0604020202020204" pitchFamily="34" charset="0"/>
              <a:buChar char="•"/>
            </a:pPr>
            <a:r>
              <a:rPr lang="en-US" sz="2000" dirty="0">
                <a:ea typeface="Roboto Slab"/>
                <a:cs typeface="Roboto Slab"/>
              </a:rPr>
              <a:t>Webinar </a:t>
            </a:r>
            <a:r>
              <a:rPr lang="en-US" sz="2000" dirty="0">
                <a:ea typeface="Roboto Slab"/>
                <a:cs typeface="Roboto Slab"/>
                <a:hlinkClick r:id="rId6"/>
              </a:rPr>
              <a:t>Series on Fusarium TR4</a:t>
            </a:r>
            <a:r>
              <a:rPr lang="en-US" sz="2000" dirty="0"/>
              <a:t> </a:t>
            </a:r>
            <a:endParaRPr lang="en-US" sz="2000" dirty="0" smtClean="0"/>
          </a:p>
          <a:p>
            <a:pPr marL="342900" indent="-342900">
              <a:buFont typeface="Arial" panose="020B0604020202020204" pitchFamily="34" charset="0"/>
              <a:buChar char="•"/>
            </a:pPr>
            <a:endParaRPr lang="en-US" sz="1050" dirty="0" smtClean="0"/>
          </a:p>
          <a:p>
            <a:pPr marL="342900" indent="-342900">
              <a:buFont typeface="Arial" panose="020B0604020202020204" pitchFamily="34" charset="0"/>
              <a:buChar char="•"/>
            </a:pPr>
            <a:r>
              <a:rPr lang="en-US" sz="2000" dirty="0" smtClean="0"/>
              <a:t>Assessment </a:t>
            </a:r>
            <a:r>
              <a:rPr lang="en-US" sz="2000" dirty="0"/>
              <a:t>of </a:t>
            </a:r>
            <a:r>
              <a:rPr lang="en-US" sz="2000" dirty="0">
                <a:ea typeface="+mn-lt"/>
                <a:cs typeface="+mn-lt"/>
              </a:rPr>
              <a:t>"capacity of countries" to respond to</a:t>
            </a:r>
            <a:r>
              <a:rPr lang="en-US" sz="2000" dirty="0"/>
              <a:t> Fusarium </a:t>
            </a:r>
            <a:r>
              <a:rPr lang="en-US" sz="2000" dirty="0" smtClean="0"/>
              <a:t>TR4.</a:t>
            </a:r>
            <a:endParaRPr lang="en-IT" sz="2000" b="1" dirty="0"/>
          </a:p>
        </p:txBody>
      </p:sp>
      <p:pic>
        <p:nvPicPr>
          <p:cNvPr id="2" name="Audio 1">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11768138" y="6434138"/>
            <a:ext cx="271462" cy="271462"/>
          </a:xfrm>
          <a:prstGeom prst="rect">
            <a:avLst/>
          </a:prstGeom>
        </p:spPr>
      </p:pic>
    </p:spTree>
    <p:extLst>
      <p:ext uri="{BB962C8B-B14F-4D97-AF65-F5344CB8AC3E}">
        <p14:creationId xmlns:p14="http://schemas.microsoft.com/office/powerpoint/2010/main" val="1282685557"/>
      </p:ext>
    </p:extLst>
  </p:cSld>
  <p:clrMapOvr>
    <a:masterClrMapping/>
  </p:clrMapOvr>
  <mc:AlternateContent xmlns:mc="http://schemas.openxmlformats.org/markup-compatibility/2006" xmlns:p14="http://schemas.microsoft.com/office/powerpoint/2010/main">
    <mc:Choice Requires="p14">
      <p:transition spd="slow" p14:dur="2000" advTm="92969"/>
    </mc:Choice>
    <mc:Fallback xmlns="">
      <p:transition spd="slow" advTm="9296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2"/>
                </p:tgtEl>
              </p:cMediaNode>
            </p:audio>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16CAE4D8-B039-0649-BDEF-444210836B94}"/>
              </a:ext>
            </a:extLst>
          </p:cNvPr>
          <p:cNvSpPr>
            <a:spLocks noGrp="1"/>
          </p:cNvSpPr>
          <p:nvPr>
            <p:ph type="subTitle" idx="1"/>
          </p:nvPr>
        </p:nvSpPr>
        <p:spPr>
          <a:xfrm>
            <a:off x="0" y="1896208"/>
            <a:ext cx="11696700" cy="4961792"/>
          </a:xfrm>
        </p:spPr>
        <p:txBody>
          <a:bodyPr lIns="540000" tIns="0" rIns="360000" bIns="45720" anchor="t" anchorCtr="0"/>
          <a:lstStyle/>
          <a:p>
            <a:pPr marL="342900" indent="-342900" algn="just">
              <a:buFont typeface="Arial" panose="020B0604020202020204" pitchFamily="34" charset="0"/>
              <a:buChar char="•"/>
            </a:pPr>
            <a:r>
              <a:rPr lang="en-US" dirty="0">
                <a:ea typeface="+mn-lt"/>
                <a:cs typeface="+mn-lt"/>
              </a:rPr>
              <a:t>IPPC guides and training materials are developed under the oversight of the IC. </a:t>
            </a:r>
          </a:p>
          <a:p>
            <a:pPr marL="342900" indent="-342900" algn="just">
              <a:buFont typeface="Arial" panose="020B0604020202020204" pitchFamily="34" charset="0"/>
              <a:buChar char="•"/>
            </a:pPr>
            <a:r>
              <a:rPr lang="en-US" dirty="0">
                <a:ea typeface="+mn-lt"/>
                <a:cs typeface="+mn-lt"/>
              </a:rPr>
              <a:t>NPPOs and RPPOs are encouraged to submit topic proposals during the biennial Call for Topics for standards and implementation. </a:t>
            </a:r>
          </a:p>
          <a:p>
            <a:pPr marL="342900" indent="-342900" algn="just">
              <a:buFont typeface="Arial" panose="020B0604020202020204" pitchFamily="34" charset="0"/>
              <a:buChar char="•"/>
            </a:pPr>
            <a:r>
              <a:rPr lang="en-US" dirty="0">
                <a:ea typeface="+mn-lt"/>
                <a:cs typeface="+mn-lt"/>
              </a:rPr>
              <a:t>The Task Force for Topics and the IC review the topic proposals and recommend new topics to the CPM. </a:t>
            </a:r>
          </a:p>
          <a:p>
            <a:pPr marL="342900" indent="-342900" algn="just">
              <a:buFont typeface="Arial" panose="020B0604020202020204" pitchFamily="34" charset="0"/>
              <a:buChar char="•"/>
            </a:pPr>
            <a:r>
              <a:rPr lang="en-US" dirty="0">
                <a:ea typeface="+mn-lt"/>
                <a:cs typeface="+mn-lt"/>
              </a:rPr>
              <a:t>The List of ICD Topics shows all the proposals for guides and training materials that have been adopted by the CPM.</a:t>
            </a:r>
          </a:p>
          <a:p>
            <a:pPr algn="just"/>
            <a:r>
              <a:rPr lang="en-US" b="1" dirty="0">
                <a:solidFill>
                  <a:srgbClr val="5A8FCB"/>
                </a:solidFill>
                <a:cs typeface="Calibri"/>
              </a:rPr>
              <a:t>Two NEW topics added by CPM-16 (2022):</a:t>
            </a:r>
            <a:endParaRPr lang="en-US" dirty="0">
              <a:solidFill>
                <a:srgbClr val="5A8FCB"/>
              </a:solidFill>
              <a:cs typeface="Calibri"/>
            </a:endParaRPr>
          </a:p>
          <a:p>
            <a:pPr marL="342900" indent="-342900" algn="just">
              <a:buChar char="•"/>
            </a:pPr>
            <a:r>
              <a:rPr lang="en-US" b="1" dirty="0">
                <a:cs typeface="Calibri"/>
              </a:rPr>
              <a:t>Audits in the phytosanitary context</a:t>
            </a:r>
            <a:r>
              <a:rPr lang="en-US" dirty="0">
                <a:cs typeface="Calibri"/>
              </a:rPr>
              <a:t>, new guide </a:t>
            </a:r>
            <a:r>
              <a:rPr lang="en-US" i="1" dirty="0">
                <a:cs typeface="Calibri"/>
              </a:rPr>
              <a:t>(</a:t>
            </a:r>
            <a:r>
              <a:rPr lang="en-US" i="1" dirty="0">
                <a:ea typeface="+mn-lt"/>
                <a:cs typeface="+mn-lt"/>
              </a:rPr>
              <a:t>2021-009)</a:t>
            </a:r>
          </a:p>
          <a:p>
            <a:pPr marL="342900" indent="-342900" algn="just">
              <a:buChar char="•"/>
            </a:pPr>
            <a:r>
              <a:rPr lang="en-US" b="1" dirty="0">
                <a:cs typeface="Calibri"/>
              </a:rPr>
              <a:t>National reporting obligations (NROs)</a:t>
            </a:r>
            <a:r>
              <a:rPr lang="en-US" dirty="0">
                <a:cs typeface="Calibri"/>
              </a:rPr>
              <a:t>, revision of existing guide </a:t>
            </a:r>
            <a:r>
              <a:rPr lang="en-US" i="1" dirty="0">
                <a:cs typeface="Calibri"/>
              </a:rPr>
              <a:t>(2021-026)</a:t>
            </a:r>
          </a:p>
          <a:p>
            <a:pPr algn="just"/>
            <a:r>
              <a:rPr lang="en-US" dirty="0">
                <a:cs typeface="Calibri"/>
              </a:rPr>
              <a:t>There are currently </a:t>
            </a:r>
            <a:r>
              <a:rPr lang="en-US" b="1" dirty="0">
                <a:solidFill>
                  <a:srgbClr val="5A8FCB"/>
                </a:solidFill>
                <a:cs typeface="Calibri"/>
              </a:rPr>
              <a:t>21 topics</a:t>
            </a:r>
            <a:r>
              <a:rPr lang="en-US" dirty="0">
                <a:solidFill>
                  <a:srgbClr val="5A8FCB"/>
                </a:solidFill>
                <a:cs typeface="Calibri"/>
              </a:rPr>
              <a:t> </a:t>
            </a:r>
            <a:r>
              <a:rPr lang="en-US" dirty="0">
                <a:cs typeface="Calibri"/>
              </a:rPr>
              <a:t>on the ICD List of Topics</a:t>
            </a:r>
          </a:p>
          <a:p>
            <a:pPr algn="just"/>
            <a:r>
              <a:rPr lang="en-US" b="1" dirty="0">
                <a:solidFill>
                  <a:srgbClr val="5A8FCB"/>
                </a:solidFill>
                <a:cs typeface="Calibri"/>
              </a:rPr>
              <a:t>Seven of these  will be completed in 2022!</a:t>
            </a:r>
          </a:p>
        </p:txBody>
      </p:sp>
      <p:sp>
        <p:nvSpPr>
          <p:cNvPr id="3" name="Title 2">
            <a:extLst>
              <a:ext uri="{FF2B5EF4-FFF2-40B4-BE49-F238E27FC236}">
                <a16:creationId xmlns:a16="http://schemas.microsoft.com/office/drawing/2014/main" id="{0CE68BB7-DD3C-664A-AC9D-74A5FE280DD9}"/>
              </a:ext>
            </a:extLst>
          </p:cNvPr>
          <p:cNvSpPr>
            <a:spLocks noGrp="1"/>
          </p:cNvSpPr>
          <p:nvPr>
            <p:ph type="title"/>
          </p:nvPr>
        </p:nvSpPr>
        <p:spPr>
          <a:xfrm>
            <a:off x="-240145" y="937491"/>
            <a:ext cx="10172700" cy="224969"/>
          </a:xfrm>
        </p:spPr>
        <p:txBody>
          <a:bodyPr/>
          <a:lstStyle/>
          <a:p>
            <a:r>
              <a:rPr lang="en-US" sz="2000" dirty="0"/>
              <a:t>IMPLEMENTATION AND CAPACITY DEVELOPMENT  (ICD) LIST OF TOPICS</a:t>
            </a:r>
            <a:endParaRPr lang="en-IT" sz="2000" dirty="0"/>
          </a:p>
        </p:txBody>
      </p:sp>
      <p:pic>
        <p:nvPicPr>
          <p:cNvPr id="5" name="Audio 4">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768138" y="6434138"/>
            <a:ext cx="271462" cy="271462"/>
          </a:xfrm>
          <a:prstGeom prst="rect">
            <a:avLst/>
          </a:prstGeom>
        </p:spPr>
      </p:pic>
    </p:spTree>
    <p:extLst>
      <p:ext uri="{BB962C8B-B14F-4D97-AF65-F5344CB8AC3E}">
        <p14:creationId xmlns:p14="http://schemas.microsoft.com/office/powerpoint/2010/main" val="3674993623"/>
      </p:ext>
    </p:extLst>
  </p:cSld>
  <p:clrMapOvr>
    <a:masterClrMapping/>
  </p:clrMapOvr>
  <mc:AlternateContent xmlns:mc="http://schemas.openxmlformats.org/markup-compatibility/2006" xmlns:p14="http://schemas.microsoft.com/office/powerpoint/2010/main">
    <mc:Choice Requires="p14">
      <p:transition spd="slow" p14:dur="2000" advTm="87073"/>
    </mc:Choice>
    <mc:Fallback xmlns="">
      <p:transition spd="slow" advTm="87073"/>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5"/>
                </p:tgtEl>
              </p:cMediaNode>
            </p:audio>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Rounded Corners 5">
            <a:extLst>
              <a:ext uri="{FF2B5EF4-FFF2-40B4-BE49-F238E27FC236}">
                <a16:creationId xmlns:a16="http://schemas.microsoft.com/office/drawing/2014/main" id="{D3197F27-F36F-4F3E-B128-161DC8610F2A}"/>
              </a:ext>
            </a:extLst>
          </p:cNvPr>
          <p:cNvSpPr/>
          <p:nvPr/>
        </p:nvSpPr>
        <p:spPr>
          <a:xfrm>
            <a:off x="419099" y="4898189"/>
            <a:ext cx="11421765" cy="1533237"/>
          </a:xfrm>
          <a:prstGeom prst="round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Picture 3" descr="Calendar&#10;&#10;Description automatically generated">
            <a:extLst>
              <a:ext uri="{FF2B5EF4-FFF2-40B4-BE49-F238E27FC236}">
                <a16:creationId xmlns:a16="http://schemas.microsoft.com/office/drawing/2014/main" id="{C3CBC870-6307-AFB7-E633-4150DE72D915}"/>
              </a:ext>
            </a:extLst>
          </p:cNvPr>
          <p:cNvPicPr>
            <a:picLocks noChangeAspect="1"/>
          </p:cNvPicPr>
          <p:nvPr/>
        </p:nvPicPr>
        <p:blipFill rotWithShape="1">
          <a:blip r:embed="rId5"/>
          <a:srcRect b="36478"/>
          <a:stretch/>
        </p:blipFill>
        <p:spPr>
          <a:xfrm>
            <a:off x="3200963" y="1292859"/>
            <a:ext cx="8639902" cy="3527080"/>
          </a:xfrm>
          <a:prstGeom prst="rect">
            <a:avLst/>
          </a:prstGeom>
        </p:spPr>
      </p:pic>
      <p:sp>
        <p:nvSpPr>
          <p:cNvPr id="3" name="Title 2">
            <a:extLst>
              <a:ext uri="{FF2B5EF4-FFF2-40B4-BE49-F238E27FC236}">
                <a16:creationId xmlns:a16="http://schemas.microsoft.com/office/drawing/2014/main" id="{0CE68BB7-DD3C-664A-AC9D-74A5FE280DD9}"/>
              </a:ext>
            </a:extLst>
          </p:cNvPr>
          <p:cNvSpPr>
            <a:spLocks noGrp="1"/>
          </p:cNvSpPr>
          <p:nvPr>
            <p:ph type="title"/>
          </p:nvPr>
        </p:nvSpPr>
        <p:spPr>
          <a:xfrm>
            <a:off x="-131692" y="958713"/>
            <a:ext cx="6822424" cy="255896"/>
          </a:xfrm>
        </p:spPr>
        <p:txBody>
          <a:bodyPr/>
          <a:lstStyle/>
          <a:p>
            <a:r>
              <a:rPr lang="en-US" sz="2400" dirty="0"/>
              <a:t>NEW DATABASE FOR THE ICD LIST OF TOPICS</a:t>
            </a:r>
            <a:r>
              <a:rPr lang="en-US" sz="2400" dirty="0">
                <a:solidFill>
                  <a:srgbClr val="5A8FCB"/>
                </a:solidFill>
                <a:latin typeface="Arial" panose="020B0604020202020204" pitchFamily="34" charset="0"/>
                <a:ea typeface="Calibri" panose="020F0502020204030204" pitchFamily="34" charset="0"/>
                <a:cs typeface="Arial" panose="020B0604020202020204" pitchFamily="34" charset="0"/>
              </a:rPr>
              <a:t/>
            </a:r>
            <a:br>
              <a:rPr lang="en-US" sz="2400" dirty="0">
                <a:solidFill>
                  <a:srgbClr val="5A8FCB"/>
                </a:solidFill>
                <a:latin typeface="Arial" panose="020B0604020202020204" pitchFamily="34" charset="0"/>
                <a:ea typeface="Calibri" panose="020F0502020204030204" pitchFamily="34" charset="0"/>
                <a:cs typeface="Arial" panose="020B0604020202020204" pitchFamily="34" charset="0"/>
              </a:rPr>
            </a:br>
            <a:endParaRPr lang="en-IT" sz="2400" dirty="0">
              <a:solidFill>
                <a:srgbClr val="5A8FCB"/>
              </a:solidFill>
              <a:latin typeface="Arial" panose="020B0604020202020204" pitchFamily="34" charset="0"/>
              <a:cs typeface="Arial" panose="020B0604020202020204" pitchFamily="34" charset="0"/>
            </a:endParaRPr>
          </a:p>
        </p:txBody>
      </p:sp>
      <p:sp>
        <p:nvSpPr>
          <p:cNvPr id="5" name="Subtitle 4">
            <a:extLst>
              <a:ext uri="{FF2B5EF4-FFF2-40B4-BE49-F238E27FC236}">
                <a16:creationId xmlns:a16="http://schemas.microsoft.com/office/drawing/2014/main" id="{3879AFE8-8948-8E27-B1D9-CC408B625368}"/>
              </a:ext>
            </a:extLst>
          </p:cNvPr>
          <p:cNvSpPr>
            <a:spLocks noGrp="1"/>
          </p:cNvSpPr>
          <p:nvPr>
            <p:ph type="subTitle" idx="1"/>
          </p:nvPr>
        </p:nvSpPr>
        <p:spPr>
          <a:xfrm>
            <a:off x="212436" y="5024582"/>
            <a:ext cx="11741149" cy="1328594"/>
          </a:xfrm>
        </p:spPr>
        <p:txBody>
          <a:bodyPr lIns="540000" tIns="0" rIns="360000" bIns="45720" anchor="t" anchorCtr="0"/>
          <a:lstStyle/>
          <a:p>
            <a:pPr marL="342900" indent="-342900">
              <a:lnSpc>
                <a:spcPct val="100000"/>
              </a:lnSpc>
              <a:spcBef>
                <a:spcPts val="600"/>
              </a:spcBef>
              <a:buFont typeface="Arial,Sans-Serif"/>
              <a:buChar char="•"/>
            </a:pPr>
            <a:r>
              <a:rPr lang="en-US" sz="1800" dirty="0">
                <a:cs typeface="Calibri"/>
              </a:rPr>
              <a:t>Searchable, sort columns</a:t>
            </a:r>
            <a:endParaRPr lang="en-US" sz="1800" dirty="0">
              <a:ea typeface="+mn-lt"/>
              <a:cs typeface="+mn-lt"/>
            </a:endParaRPr>
          </a:p>
          <a:p>
            <a:pPr marL="342900" indent="-342900">
              <a:lnSpc>
                <a:spcPct val="100000"/>
              </a:lnSpc>
              <a:spcBef>
                <a:spcPts val="600"/>
              </a:spcBef>
              <a:buFont typeface="Arial,Sans-Serif"/>
              <a:buChar char="•"/>
            </a:pPr>
            <a:r>
              <a:rPr lang="en-US" sz="1800" dirty="0">
                <a:cs typeface="Calibri"/>
              </a:rPr>
              <a:t>Topic number, working title, type of product</a:t>
            </a:r>
          </a:p>
          <a:p>
            <a:pPr marL="342900" indent="-342900">
              <a:lnSpc>
                <a:spcPct val="100000"/>
              </a:lnSpc>
              <a:spcBef>
                <a:spcPts val="600"/>
              </a:spcBef>
              <a:buFont typeface="Arial,Sans-Serif"/>
              <a:buChar char="•"/>
            </a:pPr>
            <a:r>
              <a:rPr lang="en-US" sz="1800" dirty="0">
                <a:cs typeface="Calibri"/>
              </a:rPr>
              <a:t>Strategic objective, priority, IC and IFU leads, stage of development, funding source, expected publication date</a:t>
            </a:r>
          </a:p>
          <a:p>
            <a:pPr marL="342900" indent="-342900">
              <a:lnSpc>
                <a:spcPct val="100000"/>
              </a:lnSpc>
              <a:spcBef>
                <a:spcPts val="600"/>
              </a:spcBef>
              <a:buFont typeface="Arial,Sans-Serif"/>
              <a:buChar char="•"/>
            </a:pPr>
            <a:r>
              <a:rPr lang="en-US" sz="1800" dirty="0">
                <a:ea typeface="+mn-lt"/>
                <a:cs typeface="+mn-lt"/>
              </a:rPr>
              <a:t>Notes with links to additional information</a:t>
            </a:r>
            <a:endParaRPr lang="en-US" sz="1800" dirty="0">
              <a:cs typeface="Calibri" panose="020F0502020204030204"/>
            </a:endParaRPr>
          </a:p>
        </p:txBody>
      </p:sp>
      <p:pic>
        <p:nvPicPr>
          <p:cNvPr id="4" name="Picture 5" descr="Qr code&#10;&#10;Description automatically generated">
            <a:extLst>
              <a:ext uri="{FF2B5EF4-FFF2-40B4-BE49-F238E27FC236}">
                <a16:creationId xmlns:a16="http://schemas.microsoft.com/office/drawing/2014/main" id="{379197EC-2E4E-1F4D-0013-57CCF84EF24E}"/>
              </a:ext>
            </a:extLst>
          </p:cNvPr>
          <p:cNvPicPr>
            <a:picLocks noChangeAspect="1"/>
          </p:cNvPicPr>
          <p:nvPr/>
        </p:nvPicPr>
        <p:blipFill>
          <a:blip r:embed="rId6"/>
          <a:stretch>
            <a:fillRect/>
          </a:stretch>
        </p:blipFill>
        <p:spPr>
          <a:xfrm>
            <a:off x="419100" y="2176957"/>
            <a:ext cx="2153439" cy="2153439"/>
          </a:xfrm>
          <a:prstGeom prst="roundRect">
            <a:avLst>
              <a:gd name="adj" fmla="val 8594"/>
            </a:avLst>
          </a:prstGeom>
          <a:solidFill>
            <a:srgbClr val="FFFFFF">
              <a:shade val="85000"/>
            </a:srgbClr>
          </a:solidFill>
          <a:ln>
            <a:solidFill>
              <a:srgbClr val="5A8FCB"/>
            </a:solidFill>
          </a:ln>
          <a:effectLst/>
        </p:spPr>
      </p:pic>
      <p:sp>
        <p:nvSpPr>
          <p:cNvPr id="7" name="Rectangle 6"/>
          <p:cNvSpPr/>
          <p:nvPr/>
        </p:nvSpPr>
        <p:spPr>
          <a:xfrm>
            <a:off x="78622" y="1526506"/>
            <a:ext cx="3122341" cy="338554"/>
          </a:xfrm>
          <a:prstGeom prst="rect">
            <a:avLst/>
          </a:prstGeom>
        </p:spPr>
        <p:txBody>
          <a:bodyPr wrap="square">
            <a:spAutoFit/>
          </a:bodyPr>
          <a:lstStyle/>
          <a:p>
            <a:r>
              <a:rPr lang="en-US" sz="1600" b="1" dirty="0" smtClean="0">
                <a:hlinkClick r:id="rId7"/>
              </a:rPr>
              <a:t>Database for the ICD List of topics</a:t>
            </a:r>
            <a:endParaRPr lang="en-US" sz="1600" b="1" dirty="0"/>
          </a:p>
        </p:txBody>
      </p:sp>
      <p:pic>
        <p:nvPicPr>
          <p:cNvPr id="9" name="Audio 8">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8"/>
          <a:stretch>
            <a:fillRect/>
          </a:stretch>
        </p:blipFill>
        <p:spPr>
          <a:xfrm>
            <a:off x="11768138" y="6434138"/>
            <a:ext cx="271462" cy="271462"/>
          </a:xfrm>
          <a:prstGeom prst="rect">
            <a:avLst/>
          </a:prstGeom>
        </p:spPr>
      </p:pic>
    </p:spTree>
    <p:extLst>
      <p:ext uri="{BB962C8B-B14F-4D97-AF65-F5344CB8AC3E}">
        <p14:creationId xmlns:p14="http://schemas.microsoft.com/office/powerpoint/2010/main" val="278421988"/>
      </p:ext>
    </p:extLst>
  </p:cSld>
  <p:clrMapOvr>
    <a:masterClrMapping/>
  </p:clrMapOvr>
  <mc:AlternateContent xmlns:mc="http://schemas.openxmlformats.org/markup-compatibility/2006" xmlns:p14="http://schemas.microsoft.com/office/powerpoint/2010/main">
    <mc:Choice Requires="p14">
      <p:transition spd="slow" p14:dur="2000" advTm="40831"/>
    </mc:Choice>
    <mc:Fallback xmlns="">
      <p:transition spd="slow" advTm="40831"/>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9"/>
                </p:tgtEl>
              </p:cMediaNode>
            </p:audio>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descr="Diagram&#10;&#10;Description automatically generated">
            <a:extLst>
              <a:ext uri="{FF2B5EF4-FFF2-40B4-BE49-F238E27FC236}">
                <a16:creationId xmlns:a16="http://schemas.microsoft.com/office/drawing/2014/main" id="{C63BEB20-BD59-F7A7-29B1-CA1064391DDD}"/>
              </a:ext>
            </a:extLst>
          </p:cNvPr>
          <p:cNvPicPr>
            <a:picLocks noChangeAspect="1"/>
          </p:cNvPicPr>
          <p:nvPr/>
        </p:nvPicPr>
        <p:blipFill>
          <a:blip r:embed="rId5"/>
          <a:stretch>
            <a:fillRect/>
          </a:stretch>
        </p:blipFill>
        <p:spPr>
          <a:xfrm>
            <a:off x="4710763" y="2220567"/>
            <a:ext cx="7389848" cy="4103453"/>
          </a:xfrm>
          <a:prstGeom prst="roundRect">
            <a:avLst>
              <a:gd name="adj" fmla="val 8594"/>
            </a:avLst>
          </a:prstGeom>
          <a:solidFill>
            <a:srgbClr val="FFFFFF">
              <a:shade val="85000"/>
            </a:srgbClr>
          </a:solidFill>
          <a:ln>
            <a:noFill/>
          </a:ln>
          <a:effectLst/>
        </p:spPr>
      </p:pic>
      <p:sp>
        <p:nvSpPr>
          <p:cNvPr id="6" name="Rectangle 5">
            <a:extLst>
              <a:ext uri="{FF2B5EF4-FFF2-40B4-BE49-F238E27FC236}">
                <a16:creationId xmlns:a16="http://schemas.microsoft.com/office/drawing/2014/main" id="{E9159589-5958-4B20-9C51-165248C228CB}"/>
              </a:ext>
            </a:extLst>
          </p:cNvPr>
          <p:cNvSpPr/>
          <p:nvPr/>
        </p:nvSpPr>
        <p:spPr>
          <a:xfrm>
            <a:off x="209136" y="4227511"/>
            <a:ext cx="4248150" cy="1892826"/>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Picture 5" descr="Qr code&#10;&#10;Description automatically generated">
            <a:extLst>
              <a:ext uri="{FF2B5EF4-FFF2-40B4-BE49-F238E27FC236}">
                <a16:creationId xmlns:a16="http://schemas.microsoft.com/office/drawing/2014/main" id="{C057BA07-F923-1863-47AD-3EFBCC6E7B67}"/>
              </a:ext>
            </a:extLst>
          </p:cNvPr>
          <p:cNvPicPr>
            <a:picLocks noChangeAspect="1"/>
          </p:cNvPicPr>
          <p:nvPr/>
        </p:nvPicPr>
        <p:blipFill>
          <a:blip r:embed="rId6"/>
          <a:stretch>
            <a:fillRect/>
          </a:stretch>
        </p:blipFill>
        <p:spPr>
          <a:xfrm>
            <a:off x="1034166" y="1662113"/>
            <a:ext cx="2405496" cy="2405496"/>
          </a:xfrm>
          <a:prstGeom prst="roundRect">
            <a:avLst>
              <a:gd name="adj" fmla="val 8594"/>
            </a:avLst>
          </a:prstGeom>
          <a:solidFill>
            <a:srgbClr val="FFFFFF">
              <a:shade val="85000"/>
            </a:srgbClr>
          </a:solidFill>
          <a:ln>
            <a:solidFill>
              <a:srgbClr val="5A8FCB"/>
            </a:solidFill>
          </a:ln>
          <a:effectLst/>
        </p:spPr>
      </p:pic>
      <p:sp>
        <p:nvSpPr>
          <p:cNvPr id="3" name="Title 2">
            <a:extLst>
              <a:ext uri="{FF2B5EF4-FFF2-40B4-BE49-F238E27FC236}">
                <a16:creationId xmlns:a16="http://schemas.microsoft.com/office/drawing/2014/main" id="{0CE68BB7-DD3C-664A-AC9D-74A5FE280DD9}"/>
              </a:ext>
            </a:extLst>
          </p:cNvPr>
          <p:cNvSpPr>
            <a:spLocks noGrp="1"/>
          </p:cNvSpPr>
          <p:nvPr>
            <p:ph type="title"/>
          </p:nvPr>
        </p:nvSpPr>
        <p:spPr>
          <a:xfrm>
            <a:off x="92364" y="932873"/>
            <a:ext cx="8811491" cy="254288"/>
          </a:xfrm>
        </p:spPr>
        <p:txBody>
          <a:bodyPr/>
          <a:lstStyle/>
          <a:p>
            <a:r>
              <a:rPr lang="en-US" sz="2000" dirty="0"/>
              <a:t>HOW IPPC GUIDES AND TRAINING MATERIALS ARE DEVELOPED</a:t>
            </a:r>
          </a:p>
        </p:txBody>
      </p:sp>
      <p:sp>
        <p:nvSpPr>
          <p:cNvPr id="5" name="TextBox 4">
            <a:extLst>
              <a:ext uri="{FF2B5EF4-FFF2-40B4-BE49-F238E27FC236}">
                <a16:creationId xmlns:a16="http://schemas.microsoft.com/office/drawing/2014/main" id="{30881965-D369-1B80-CAF9-96C28737D1C5}"/>
              </a:ext>
            </a:extLst>
          </p:cNvPr>
          <p:cNvSpPr txBox="1"/>
          <p:nvPr/>
        </p:nvSpPr>
        <p:spPr>
          <a:xfrm>
            <a:off x="92364" y="4247714"/>
            <a:ext cx="4673360" cy="1892826"/>
          </a:xfrm>
          <a:prstGeom prst="rect">
            <a:avLst/>
          </a:prstGeom>
          <a:noFill/>
        </p:spPr>
        <p:txBody>
          <a:bodyPr rot="0" spcFirstLastPara="0" vertOverflow="overflow" horzOverflow="overflow" vert="horz" wrap="square" lIns="540000" tIns="0" rIns="360000" bIns="45720" numCol="1" spcCol="0" rtlCol="0" fromWordArt="0" anchor="t" anchorCtr="0" forceAA="0" compatLnSpc="1">
            <a:prstTxWarp prst="textNoShape">
              <a:avLst/>
            </a:prstTxWarp>
            <a:spAutoFit/>
          </a:bodyPr>
          <a:lstStyle/>
          <a:p>
            <a:pPr algn="just"/>
            <a:r>
              <a:rPr lang="en-US" sz="2000" b="1" dirty="0">
                <a:solidFill>
                  <a:srgbClr val="5A8FCB"/>
                </a:solidFill>
              </a:rPr>
              <a:t>How to contribute? </a:t>
            </a:r>
            <a:endParaRPr lang="en-US" sz="2000" b="1" dirty="0">
              <a:solidFill>
                <a:srgbClr val="5A8FCB"/>
              </a:solidFill>
              <a:cs typeface="Calibri"/>
            </a:endParaRPr>
          </a:p>
          <a:p>
            <a:pPr marL="342900" indent="-342900" algn="just">
              <a:buFont typeface="Arial"/>
              <a:buChar char="•"/>
            </a:pPr>
            <a:r>
              <a:rPr lang="en-US" sz="2000" dirty="0"/>
              <a:t>Comment on draft specifications</a:t>
            </a:r>
            <a:endParaRPr lang="en-US" sz="2000" dirty="0">
              <a:cs typeface="Calibri"/>
            </a:endParaRPr>
          </a:p>
          <a:p>
            <a:pPr marL="342900" indent="-342900" algn="just">
              <a:buFont typeface="Arial"/>
              <a:buChar char="•"/>
            </a:pPr>
            <a:r>
              <a:rPr lang="en-US" sz="2000" dirty="0"/>
              <a:t>Participate in a Working Group</a:t>
            </a:r>
            <a:endParaRPr lang="en-US" sz="2000" dirty="0">
              <a:cs typeface="Calibri"/>
            </a:endParaRPr>
          </a:p>
          <a:p>
            <a:pPr marL="342900" indent="-342900" algn="just">
              <a:buFont typeface="Arial"/>
              <a:buChar char="•"/>
            </a:pPr>
            <a:r>
              <a:rPr lang="en-US" sz="2000" dirty="0">
                <a:cs typeface="Calibri"/>
              </a:rPr>
              <a:t>Submit cases studies</a:t>
            </a:r>
          </a:p>
          <a:p>
            <a:pPr marL="342900" indent="-342900" algn="just">
              <a:buFont typeface="Arial"/>
              <a:buChar char="•"/>
            </a:pPr>
            <a:r>
              <a:rPr lang="en-US" sz="2000" dirty="0">
                <a:cs typeface="Calibri"/>
              </a:rPr>
              <a:t>Collaborate with the Secretariat to translate products</a:t>
            </a:r>
          </a:p>
        </p:txBody>
      </p:sp>
      <p:sp>
        <p:nvSpPr>
          <p:cNvPr id="7" name="Rectangle: Rounded Corners 6">
            <a:extLst>
              <a:ext uri="{FF2B5EF4-FFF2-40B4-BE49-F238E27FC236}">
                <a16:creationId xmlns:a16="http://schemas.microsoft.com/office/drawing/2014/main" id="{98FC5BDF-BA4A-4F1D-83C8-B67C2CE1619C}"/>
              </a:ext>
            </a:extLst>
          </p:cNvPr>
          <p:cNvSpPr/>
          <p:nvPr/>
        </p:nvSpPr>
        <p:spPr>
          <a:xfrm>
            <a:off x="4574057" y="2040462"/>
            <a:ext cx="7526554" cy="4472856"/>
          </a:xfrm>
          <a:prstGeom prst="roundRect">
            <a:avLst>
              <a:gd name="adj" fmla="val 8584"/>
            </a:avLst>
          </a:prstGeom>
          <a:noFill/>
          <a:ln>
            <a:solidFill>
              <a:srgbClr val="5A8FC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Audio 7">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11768138" y="6434138"/>
            <a:ext cx="271462" cy="271462"/>
          </a:xfrm>
          <a:prstGeom prst="rect">
            <a:avLst/>
          </a:prstGeom>
        </p:spPr>
      </p:pic>
    </p:spTree>
    <p:extLst>
      <p:ext uri="{BB962C8B-B14F-4D97-AF65-F5344CB8AC3E}">
        <p14:creationId xmlns:p14="http://schemas.microsoft.com/office/powerpoint/2010/main" val="1864842264"/>
      </p:ext>
    </p:extLst>
  </p:cSld>
  <p:clrMapOvr>
    <a:masterClrMapping/>
  </p:clrMapOvr>
  <mc:AlternateContent xmlns:mc="http://schemas.openxmlformats.org/markup-compatibility/2006" xmlns:p14="http://schemas.microsoft.com/office/powerpoint/2010/main">
    <mc:Choice Requires="p14">
      <p:transition spd="slow" p14:dur="2000" advTm="114010"/>
    </mc:Choice>
    <mc:Fallback xmlns="">
      <p:transition spd="slow" advTm="11401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8"/>
                </p:tgtEl>
              </p:cMediaNode>
            </p:audio>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Rounded Corners 2">
            <a:extLst>
              <a:ext uri="{FF2B5EF4-FFF2-40B4-BE49-F238E27FC236}">
                <a16:creationId xmlns:a16="http://schemas.microsoft.com/office/drawing/2014/main" id="{1BF3D9DD-6B2A-4BFF-B0CE-5BFF5C132D6A}"/>
              </a:ext>
            </a:extLst>
          </p:cNvPr>
          <p:cNvSpPr>
            <a:spLocks/>
          </p:cNvSpPr>
          <p:nvPr/>
        </p:nvSpPr>
        <p:spPr>
          <a:xfrm>
            <a:off x="228600" y="1263316"/>
            <a:ext cx="1010651" cy="4591682"/>
          </a:xfrm>
          <a:prstGeom prst="round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Freeform: Shape 4">
            <a:extLst>
              <a:ext uri="{FF2B5EF4-FFF2-40B4-BE49-F238E27FC236}">
                <a16:creationId xmlns:a16="http://schemas.microsoft.com/office/drawing/2014/main" id="{476D0DD6-8656-4C32-9770-C0D102AA7E5E}"/>
              </a:ext>
            </a:extLst>
          </p:cNvPr>
          <p:cNvSpPr/>
          <p:nvPr/>
        </p:nvSpPr>
        <p:spPr>
          <a:xfrm>
            <a:off x="1755383" y="1446635"/>
            <a:ext cx="9564848" cy="344252"/>
          </a:xfrm>
          <a:custGeom>
            <a:avLst/>
            <a:gdLst>
              <a:gd name="connsiteX0" fmla="*/ 0 w 11273575"/>
              <a:gd name="connsiteY0" fmla="*/ 0 h 413524"/>
              <a:gd name="connsiteX1" fmla="*/ 11273575 w 11273575"/>
              <a:gd name="connsiteY1" fmla="*/ 0 h 413524"/>
              <a:gd name="connsiteX2" fmla="*/ 11273575 w 11273575"/>
              <a:gd name="connsiteY2" fmla="*/ 413524 h 413524"/>
              <a:gd name="connsiteX3" fmla="*/ 0 w 11273575"/>
              <a:gd name="connsiteY3" fmla="*/ 413524 h 413524"/>
              <a:gd name="connsiteX4" fmla="*/ 0 w 11273575"/>
              <a:gd name="connsiteY4" fmla="*/ 0 h 4135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273575" h="413524">
                <a:moveTo>
                  <a:pt x="0" y="0"/>
                </a:moveTo>
                <a:lnTo>
                  <a:pt x="11273575" y="0"/>
                </a:lnTo>
                <a:lnTo>
                  <a:pt x="11273575" y="413524"/>
                </a:lnTo>
                <a:lnTo>
                  <a:pt x="0" y="413524"/>
                </a:lnTo>
                <a:lnTo>
                  <a:pt x="0" y="0"/>
                </a:lnTo>
                <a:close/>
              </a:path>
            </a:pathLst>
          </a:custGeom>
          <a:ln>
            <a:noFill/>
          </a:ln>
        </p:spPr>
        <p:style>
          <a:lnRef idx="2">
            <a:schemeClr val="accent3">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spcFirstLastPara="0" vert="horz" wrap="square" lIns="328235" tIns="53340" rIns="53340" bIns="53340" numCol="1" spcCol="1270" anchor="ctr" anchorCtr="0">
            <a:noAutofit/>
          </a:bodyPr>
          <a:lstStyle/>
          <a:p>
            <a:pPr marL="0" lvl="0" indent="0" algn="l" defTabSz="933450" rtl="0">
              <a:lnSpc>
                <a:spcPct val="90000"/>
              </a:lnSpc>
              <a:spcBef>
                <a:spcPct val="0"/>
              </a:spcBef>
              <a:spcAft>
                <a:spcPct val="35000"/>
              </a:spcAft>
              <a:buNone/>
            </a:pPr>
            <a:r>
              <a:rPr lang="en-US" b="1" kern="1200" dirty="0">
                <a:solidFill>
                  <a:srgbClr val="5A8FCB"/>
                </a:solidFill>
              </a:rPr>
              <a:t>1. </a:t>
            </a:r>
            <a:r>
              <a:rPr lang="en-US" kern="1200" dirty="0"/>
              <a:t>IC  (Members, Virtual meetings, </a:t>
            </a:r>
            <a:r>
              <a:rPr lang="en-GB" kern="1200" dirty="0"/>
              <a:t>IC Subgroups and teams, </a:t>
            </a:r>
            <a:r>
              <a:rPr lang="en-GB" kern="1200" dirty="0" err="1"/>
              <a:t>ToRs</a:t>
            </a:r>
            <a:r>
              <a:rPr lang="en-GB" kern="1200" dirty="0"/>
              <a:t>)</a:t>
            </a:r>
            <a:endParaRPr lang="en-US" kern="1200" dirty="0"/>
          </a:p>
        </p:txBody>
      </p:sp>
      <p:sp>
        <p:nvSpPr>
          <p:cNvPr id="8" name="Freeform: Shape 7">
            <a:extLst>
              <a:ext uri="{FF2B5EF4-FFF2-40B4-BE49-F238E27FC236}">
                <a16:creationId xmlns:a16="http://schemas.microsoft.com/office/drawing/2014/main" id="{5903F0AF-8B73-40A2-A941-0390C07A3FC9}"/>
              </a:ext>
            </a:extLst>
          </p:cNvPr>
          <p:cNvSpPr/>
          <p:nvPr/>
        </p:nvSpPr>
        <p:spPr>
          <a:xfrm>
            <a:off x="1755383" y="2139478"/>
            <a:ext cx="9790729" cy="274979"/>
          </a:xfrm>
          <a:custGeom>
            <a:avLst/>
            <a:gdLst>
              <a:gd name="connsiteX0" fmla="*/ 0 w 10899092"/>
              <a:gd name="connsiteY0" fmla="*/ 0 h 413524"/>
              <a:gd name="connsiteX1" fmla="*/ 10899092 w 10899092"/>
              <a:gd name="connsiteY1" fmla="*/ 0 h 413524"/>
              <a:gd name="connsiteX2" fmla="*/ 10899092 w 10899092"/>
              <a:gd name="connsiteY2" fmla="*/ 413524 h 413524"/>
              <a:gd name="connsiteX3" fmla="*/ 0 w 10899092"/>
              <a:gd name="connsiteY3" fmla="*/ 413524 h 413524"/>
              <a:gd name="connsiteX4" fmla="*/ 0 w 10899092"/>
              <a:gd name="connsiteY4" fmla="*/ 0 h 4135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899092" h="413524">
                <a:moveTo>
                  <a:pt x="0" y="0"/>
                </a:moveTo>
                <a:lnTo>
                  <a:pt x="10899092" y="0"/>
                </a:lnTo>
                <a:lnTo>
                  <a:pt x="10899092" y="413524"/>
                </a:lnTo>
                <a:lnTo>
                  <a:pt x="0" y="413524"/>
                </a:lnTo>
                <a:lnTo>
                  <a:pt x="0" y="0"/>
                </a:lnTo>
                <a:close/>
              </a:path>
            </a:pathLst>
          </a:custGeom>
          <a:ln>
            <a:noFill/>
          </a:ln>
        </p:spPr>
        <p:style>
          <a:lnRef idx="2">
            <a:schemeClr val="accent3">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spcFirstLastPara="0" vert="horz" wrap="square" lIns="328235" tIns="53340" rIns="53340" bIns="53340" numCol="1" spcCol="1270" anchor="ctr" anchorCtr="0">
            <a:noAutofit/>
          </a:bodyPr>
          <a:lstStyle/>
          <a:p>
            <a:pPr marL="0" lvl="0" indent="0" algn="l" defTabSz="933450" rtl="0">
              <a:lnSpc>
                <a:spcPct val="90000"/>
              </a:lnSpc>
              <a:spcBef>
                <a:spcPct val="0"/>
              </a:spcBef>
              <a:spcAft>
                <a:spcPct val="35000"/>
              </a:spcAft>
              <a:buNone/>
            </a:pPr>
            <a:r>
              <a:rPr lang="en-US" b="1" kern="1200" dirty="0">
                <a:solidFill>
                  <a:srgbClr val="5A8FCB"/>
                </a:solidFill>
              </a:rPr>
              <a:t>2.</a:t>
            </a:r>
            <a:r>
              <a:rPr lang="en-US" kern="1200" dirty="0"/>
              <a:t> Contribution to the Strategic Framework DAIs</a:t>
            </a:r>
          </a:p>
        </p:txBody>
      </p:sp>
      <p:sp>
        <p:nvSpPr>
          <p:cNvPr id="10" name="Freeform: Shape 9">
            <a:extLst>
              <a:ext uri="{FF2B5EF4-FFF2-40B4-BE49-F238E27FC236}">
                <a16:creationId xmlns:a16="http://schemas.microsoft.com/office/drawing/2014/main" id="{F0E09B1F-669C-4985-B3E1-F580B660394A}"/>
              </a:ext>
            </a:extLst>
          </p:cNvPr>
          <p:cNvSpPr/>
          <p:nvPr/>
        </p:nvSpPr>
        <p:spPr>
          <a:xfrm>
            <a:off x="1755383" y="2752081"/>
            <a:ext cx="9735604" cy="390434"/>
          </a:xfrm>
          <a:custGeom>
            <a:avLst/>
            <a:gdLst>
              <a:gd name="connsiteX0" fmla="*/ 0 w 10693876"/>
              <a:gd name="connsiteY0" fmla="*/ 0 h 413524"/>
              <a:gd name="connsiteX1" fmla="*/ 10693876 w 10693876"/>
              <a:gd name="connsiteY1" fmla="*/ 0 h 413524"/>
              <a:gd name="connsiteX2" fmla="*/ 10693876 w 10693876"/>
              <a:gd name="connsiteY2" fmla="*/ 413524 h 413524"/>
              <a:gd name="connsiteX3" fmla="*/ 0 w 10693876"/>
              <a:gd name="connsiteY3" fmla="*/ 413524 h 413524"/>
              <a:gd name="connsiteX4" fmla="*/ 0 w 10693876"/>
              <a:gd name="connsiteY4" fmla="*/ 0 h 4135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693876" h="413524">
                <a:moveTo>
                  <a:pt x="0" y="0"/>
                </a:moveTo>
                <a:lnTo>
                  <a:pt x="10693876" y="0"/>
                </a:lnTo>
                <a:lnTo>
                  <a:pt x="10693876" y="413524"/>
                </a:lnTo>
                <a:lnTo>
                  <a:pt x="0" y="413524"/>
                </a:lnTo>
                <a:lnTo>
                  <a:pt x="0" y="0"/>
                </a:lnTo>
                <a:close/>
              </a:path>
            </a:pathLst>
          </a:custGeom>
          <a:ln>
            <a:noFill/>
          </a:ln>
        </p:spPr>
        <p:style>
          <a:lnRef idx="2">
            <a:schemeClr val="accent3">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spcFirstLastPara="0" vert="horz" wrap="square" lIns="328235" tIns="53340" rIns="53340" bIns="53340" numCol="1" spcCol="1270" anchor="ctr" anchorCtr="0">
            <a:noAutofit/>
          </a:bodyPr>
          <a:lstStyle/>
          <a:p>
            <a:pPr marL="0" lvl="0" indent="0" algn="l" defTabSz="933450" rtl="0">
              <a:lnSpc>
                <a:spcPct val="90000"/>
              </a:lnSpc>
              <a:spcBef>
                <a:spcPct val="0"/>
              </a:spcBef>
              <a:spcAft>
                <a:spcPct val="35000"/>
              </a:spcAft>
              <a:buNone/>
            </a:pPr>
            <a:r>
              <a:rPr lang="en-GB" b="1" kern="1200" dirty="0">
                <a:solidFill>
                  <a:srgbClr val="5A8FCB"/>
                </a:solidFill>
              </a:rPr>
              <a:t>3.</a:t>
            </a:r>
            <a:r>
              <a:rPr lang="en-GB" kern="1200" dirty="0"/>
              <a:t> Implementation issues (IPPC Observatory, DAS, PCEs)</a:t>
            </a:r>
            <a:endParaRPr lang="en-US" kern="1200" dirty="0"/>
          </a:p>
        </p:txBody>
      </p:sp>
      <p:sp>
        <p:nvSpPr>
          <p:cNvPr id="12" name="Freeform: Shape 11">
            <a:extLst>
              <a:ext uri="{FF2B5EF4-FFF2-40B4-BE49-F238E27FC236}">
                <a16:creationId xmlns:a16="http://schemas.microsoft.com/office/drawing/2014/main" id="{CC8282F0-9A62-4D97-954A-1007D5C950FC}"/>
              </a:ext>
            </a:extLst>
          </p:cNvPr>
          <p:cNvSpPr/>
          <p:nvPr/>
        </p:nvSpPr>
        <p:spPr>
          <a:xfrm>
            <a:off x="1755383" y="3423613"/>
            <a:ext cx="9416081" cy="448161"/>
          </a:xfrm>
          <a:custGeom>
            <a:avLst/>
            <a:gdLst>
              <a:gd name="connsiteX0" fmla="*/ 0 w 10628353"/>
              <a:gd name="connsiteY0" fmla="*/ 0 h 413524"/>
              <a:gd name="connsiteX1" fmla="*/ 10628353 w 10628353"/>
              <a:gd name="connsiteY1" fmla="*/ 0 h 413524"/>
              <a:gd name="connsiteX2" fmla="*/ 10628353 w 10628353"/>
              <a:gd name="connsiteY2" fmla="*/ 413524 h 413524"/>
              <a:gd name="connsiteX3" fmla="*/ 0 w 10628353"/>
              <a:gd name="connsiteY3" fmla="*/ 413524 h 413524"/>
              <a:gd name="connsiteX4" fmla="*/ 0 w 10628353"/>
              <a:gd name="connsiteY4" fmla="*/ 0 h 4135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628353" h="413524">
                <a:moveTo>
                  <a:pt x="0" y="0"/>
                </a:moveTo>
                <a:lnTo>
                  <a:pt x="10628353" y="0"/>
                </a:lnTo>
                <a:lnTo>
                  <a:pt x="10628353" y="413524"/>
                </a:lnTo>
                <a:lnTo>
                  <a:pt x="0" y="413524"/>
                </a:lnTo>
                <a:lnTo>
                  <a:pt x="0" y="0"/>
                </a:lnTo>
                <a:close/>
              </a:path>
            </a:pathLst>
          </a:custGeom>
          <a:ln>
            <a:noFill/>
          </a:ln>
        </p:spPr>
        <p:style>
          <a:lnRef idx="2">
            <a:schemeClr val="accent3">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spcFirstLastPara="0" vert="horz" wrap="square" lIns="328235" tIns="53340" rIns="53340" bIns="53340" numCol="1" spcCol="1270" anchor="ctr" anchorCtr="0">
            <a:noAutofit/>
          </a:bodyPr>
          <a:lstStyle/>
          <a:p>
            <a:pPr marL="0" lvl="0" indent="0" algn="l" defTabSz="933450" rtl="0">
              <a:lnSpc>
                <a:spcPct val="90000"/>
              </a:lnSpc>
              <a:spcBef>
                <a:spcPct val="0"/>
              </a:spcBef>
              <a:spcAft>
                <a:spcPct val="35000"/>
              </a:spcAft>
              <a:buNone/>
            </a:pPr>
            <a:r>
              <a:rPr lang="en-GB" b="1" kern="1200" dirty="0">
                <a:solidFill>
                  <a:srgbClr val="5A8FCB"/>
                </a:solidFill>
              </a:rPr>
              <a:t>4.</a:t>
            </a:r>
            <a:r>
              <a:rPr lang="en-GB" kern="1200" dirty="0"/>
              <a:t> NROs, PAORS and emerging pests (TR4 and FAW)</a:t>
            </a:r>
            <a:endParaRPr lang="en-US" kern="1200" dirty="0"/>
          </a:p>
        </p:txBody>
      </p:sp>
      <p:sp>
        <p:nvSpPr>
          <p:cNvPr id="14" name="Freeform: Shape 13">
            <a:extLst>
              <a:ext uri="{FF2B5EF4-FFF2-40B4-BE49-F238E27FC236}">
                <a16:creationId xmlns:a16="http://schemas.microsoft.com/office/drawing/2014/main" id="{4A3B334B-5C08-47E4-9F54-860B6189525F}"/>
              </a:ext>
            </a:extLst>
          </p:cNvPr>
          <p:cNvSpPr/>
          <p:nvPr/>
        </p:nvSpPr>
        <p:spPr>
          <a:xfrm>
            <a:off x="1755383" y="4049941"/>
            <a:ext cx="9562422" cy="344252"/>
          </a:xfrm>
          <a:custGeom>
            <a:avLst/>
            <a:gdLst>
              <a:gd name="connsiteX0" fmla="*/ 0 w 10693876"/>
              <a:gd name="connsiteY0" fmla="*/ 0 h 413524"/>
              <a:gd name="connsiteX1" fmla="*/ 10693876 w 10693876"/>
              <a:gd name="connsiteY1" fmla="*/ 0 h 413524"/>
              <a:gd name="connsiteX2" fmla="*/ 10693876 w 10693876"/>
              <a:gd name="connsiteY2" fmla="*/ 413524 h 413524"/>
              <a:gd name="connsiteX3" fmla="*/ 0 w 10693876"/>
              <a:gd name="connsiteY3" fmla="*/ 413524 h 413524"/>
              <a:gd name="connsiteX4" fmla="*/ 0 w 10693876"/>
              <a:gd name="connsiteY4" fmla="*/ 0 h 4135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693876" h="413524">
                <a:moveTo>
                  <a:pt x="0" y="0"/>
                </a:moveTo>
                <a:lnTo>
                  <a:pt x="10693876" y="0"/>
                </a:lnTo>
                <a:lnTo>
                  <a:pt x="10693876" y="413524"/>
                </a:lnTo>
                <a:lnTo>
                  <a:pt x="0" y="413524"/>
                </a:lnTo>
                <a:lnTo>
                  <a:pt x="0" y="0"/>
                </a:lnTo>
                <a:close/>
              </a:path>
            </a:pathLst>
          </a:custGeom>
          <a:ln>
            <a:noFill/>
          </a:ln>
        </p:spPr>
        <p:style>
          <a:lnRef idx="2">
            <a:schemeClr val="accent3">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spcFirstLastPara="0" vert="horz" wrap="square" lIns="328235" tIns="53340" rIns="53340" bIns="53340" numCol="1" spcCol="1270" anchor="ctr" anchorCtr="0">
            <a:noAutofit/>
          </a:bodyPr>
          <a:lstStyle/>
          <a:p>
            <a:pPr marL="0" lvl="0" indent="0" algn="l" defTabSz="933450" rtl="0">
              <a:lnSpc>
                <a:spcPct val="90000"/>
              </a:lnSpc>
              <a:spcBef>
                <a:spcPct val="0"/>
              </a:spcBef>
              <a:spcAft>
                <a:spcPct val="35000"/>
              </a:spcAft>
              <a:buNone/>
            </a:pPr>
            <a:r>
              <a:rPr lang="en-GB" b="1" kern="1200" dirty="0">
                <a:solidFill>
                  <a:srgbClr val="5A8FCB"/>
                </a:solidFill>
              </a:rPr>
              <a:t>5.</a:t>
            </a:r>
            <a:r>
              <a:rPr lang="en-GB" kern="1200" dirty="0"/>
              <a:t> ICD list of topics</a:t>
            </a:r>
            <a:endParaRPr lang="en-US" kern="1200" dirty="0"/>
          </a:p>
        </p:txBody>
      </p:sp>
      <p:sp>
        <p:nvSpPr>
          <p:cNvPr id="16" name="Freeform: Shape 15">
            <a:extLst>
              <a:ext uri="{FF2B5EF4-FFF2-40B4-BE49-F238E27FC236}">
                <a16:creationId xmlns:a16="http://schemas.microsoft.com/office/drawing/2014/main" id="{3CF1233A-7EFB-4765-944E-D60672369212}"/>
              </a:ext>
            </a:extLst>
          </p:cNvPr>
          <p:cNvSpPr/>
          <p:nvPr/>
        </p:nvSpPr>
        <p:spPr>
          <a:xfrm>
            <a:off x="1755383" y="4681332"/>
            <a:ext cx="9559820" cy="390434"/>
          </a:xfrm>
          <a:custGeom>
            <a:avLst/>
            <a:gdLst>
              <a:gd name="connsiteX0" fmla="*/ 0 w 10899092"/>
              <a:gd name="connsiteY0" fmla="*/ 0 h 413524"/>
              <a:gd name="connsiteX1" fmla="*/ 10899092 w 10899092"/>
              <a:gd name="connsiteY1" fmla="*/ 0 h 413524"/>
              <a:gd name="connsiteX2" fmla="*/ 10899092 w 10899092"/>
              <a:gd name="connsiteY2" fmla="*/ 413524 h 413524"/>
              <a:gd name="connsiteX3" fmla="*/ 0 w 10899092"/>
              <a:gd name="connsiteY3" fmla="*/ 413524 h 413524"/>
              <a:gd name="connsiteX4" fmla="*/ 0 w 10899092"/>
              <a:gd name="connsiteY4" fmla="*/ 0 h 4135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899092" h="413524">
                <a:moveTo>
                  <a:pt x="0" y="0"/>
                </a:moveTo>
                <a:lnTo>
                  <a:pt x="10899092" y="0"/>
                </a:lnTo>
                <a:lnTo>
                  <a:pt x="10899092" y="413524"/>
                </a:lnTo>
                <a:lnTo>
                  <a:pt x="0" y="413524"/>
                </a:lnTo>
                <a:lnTo>
                  <a:pt x="0" y="0"/>
                </a:lnTo>
                <a:close/>
              </a:path>
            </a:pathLst>
          </a:custGeom>
          <a:ln>
            <a:noFill/>
          </a:ln>
        </p:spPr>
        <p:style>
          <a:lnRef idx="2">
            <a:schemeClr val="accent3">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spcFirstLastPara="0" vert="horz" wrap="square" lIns="328235" tIns="53340" rIns="53340" bIns="53340" numCol="1" spcCol="1270" anchor="ctr" anchorCtr="0">
            <a:noAutofit/>
          </a:bodyPr>
          <a:lstStyle/>
          <a:p>
            <a:pPr marL="0" lvl="0" indent="0" algn="l" defTabSz="933450" rtl="0">
              <a:lnSpc>
                <a:spcPct val="90000"/>
              </a:lnSpc>
              <a:spcBef>
                <a:spcPct val="0"/>
              </a:spcBef>
              <a:spcAft>
                <a:spcPct val="35000"/>
              </a:spcAft>
              <a:buNone/>
            </a:pPr>
            <a:r>
              <a:rPr lang="en-GB" b="1" kern="1200" dirty="0">
                <a:solidFill>
                  <a:srgbClr val="5A8FCB"/>
                </a:solidFill>
              </a:rPr>
              <a:t>6. </a:t>
            </a:r>
            <a:r>
              <a:rPr lang="en-GB" kern="1200" dirty="0"/>
              <a:t>Guides and training materials </a:t>
            </a:r>
            <a:endParaRPr lang="en-US" kern="1200" dirty="0"/>
          </a:p>
        </p:txBody>
      </p:sp>
      <p:sp>
        <p:nvSpPr>
          <p:cNvPr id="18" name="Freeform: Shape 17">
            <a:extLst>
              <a:ext uri="{FF2B5EF4-FFF2-40B4-BE49-F238E27FC236}">
                <a16:creationId xmlns:a16="http://schemas.microsoft.com/office/drawing/2014/main" id="{5A14751C-7CB2-400F-AA28-5D1DF2A82192}"/>
              </a:ext>
            </a:extLst>
          </p:cNvPr>
          <p:cNvSpPr/>
          <p:nvPr/>
        </p:nvSpPr>
        <p:spPr>
          <a:xfrm>
            <a:off x="1755382" y="5285775"/>
            <a:ext cx="9668757" cy="309615"/>
          </a:xfrm>
          <a:custGeom>
            <a:avLst/>
            <a:gdLst>
              <a:gd name="connsiteX0" fmla="*/ 0 w 11273575"/>
              <a:gd name="connsiteY0" fmla="*/ 0 h 413524"/>
              <a:gd name="connsiteX1" fmla="*/ 11273575 w 11273575"/>
              <a:gd name="connsiteY1" fmla="*/ 0 h 413524"/>
              <a:gd name="connsiteX2" fmla="*/ 11273575 w 11273575"/>
              <a:gd name="connsiteY2" fmla="*/ 413524 h 413524"/>
              <a:gd name="connsiteX3" fmla="*/ 0 w 11273575"/>
              <a:gd name="connsiteY3" fmla="*/ 413524 h 413524"/>
              <a:gd name="connsiteX4" fmla="*/ 0 w 11273575"/>
              <a:gd name="connsiteY4" fmla="*/ 0 h 4135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273575" h="413524">
                <a:moveTo>
                  <a:pt x="0" y="0"/>
                </a:moveTo>
                <a:lnTo>
                  <a:pt x="11273575" y="0"/>
                </a:lnTo>
                <a:lnTo>
                  <a:pt x="11273575" y="413524"/>
                </a:lnTo>
                <a:lnTo>
                  <a:pt x="0" y="413524"/>
                </a:lnTo>
                <a:lnTo>
                  <a:pt x="0" y="0"/>
                </a:lnTo>
                <a:close/>
              </a:path>
            </a:pathLst>
          </a:custGeom>
          <a:ln>
            <a:noFill/>
          </a:ln>
        </p:spPr>
        <p:style>
          <a:lnRef idx="2">
            <a:schemeClr val="accent3">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spcFirstLastPara="0" vert="horz" wrap="square" lIns="328235" tIns="53340" rIns="53340" bIns="53340" numCol="1" spcCol="1270" anchor="ctr" anchorCtr="0">
            <a:noAutofit/>
          </a:bodyPr>
          <a:lstStyle/>
          <a:p>
            <a:pPr marL="0" lvl="0" indent="0" algn="l" defTabSz="933450" rtl="0">
              <a:lnSpc>
                <a:spcPct val="90000"/>
              </a:lnSpc>
              <a:spcBef>
                <a:spcPct val="0"/>
              </a:spcBef>
              <a:spcAft>
                <a:spcPct val="35000"/>
              </a:spcAft>
              <a:buNone/>
            </a:pPr>
            <a:r>
              <a:rPr lang="en-GB" b="1" kern="1200" dirty="0">
                <a:solidFill>
                  <a:srgbClr val="5A8FCB"/>
                </a:solidFill>
              </a:rPr>
              <a:t>7.</a:t>
            </a:r>
            <a:r>
              <a:rPr lang="en-GB" kern="1200" dirty="0"/>
              <a:t> Phytosanitary Component pages and Communication</a:t>
            </a:r>
            <a:endParaRPr lang="en-US" kern="1200" dirty="0"/>
          </a:p>
        </p:txBody>
      </p:sp>
      <p:sp>
        <p:nvSpPr>
          <p:cNvPr id="2" name="Title 1">
            <a:extLst>
              <a:ext uri="{FF2B5EF4-FFF2-40B4-BE49-F238E27FC236}">
                <a16:creationId xmlns:a16="http://schemas.microsoft.com/office/drawing/2014/main" id="{BF13C2C3-3C27-6748-B8C5-8E7FB4480433}"/>
              </a:ext>
            </a:extLst>
          </p:cNvPr>
          <p:cNvSpPr>
            <a:spLocks noGrp="1"/>
          </p:cNvSpPr>
          <p:nvPr>
            <p:ph type="title"/>
          </p:nvPr>
        </p:nvSpPr>
        <p:spPr>
          <a:xfrm rot="16200000">
            <a:off x="-1172974" y="3291507"/>
            <a:ext cx="4191983" cy="915763"/>
          </a:xfrm>
        </p:spPr>
        <p:txBody>
          <a:bodyPr/>
          <a:lstStyle/>
          <a:p>
            <a:pPr algn="ctr"/>
            <a:r>
              <a:rPr lang="en-US" sz="4800" dirty="0">
                <a:solidFill>
                  <a:srgbClr val="5A8FCB"/>
                </a:solidFill>
              </a:rPr>
              <a:t>CONTENT</a:t>
            </a:r>
            <a:endParaRPr lang="en-IT" sz="4800" dirty="0">
              <a:solidFill>
                <a:srgbClr val="5A8FCB"/>
              </a:solidFill>
            </a:endParaRPr>
          </a:p>
        </p:txBody>
      </p:sp>
      <p:sp>
        <p:nvSpPr>
          <p:cNvPr id="6" name="Rectangle: Rounded Corners 5">
            <a:extLst>
              <a:ext uri="{FF2B5EF4-FFF2-40B4-BE49-F238E27FC236}">
                <a16:creationId xmlns:a16="http://schemas.microsoft.com/office/drawing/2014/main" id="{2987B498-4E0E-4F89-99B8-3D650C8D77BF}"/>
              </a:ext>
            </a:extLst>
          </p:cNvPr>
          <p:cNvSpPr/>
          <p:nvPr/>
        </p:nvSpPr>
        <p:spPr>
          <a:xfrm>
            <a:off x="1503947" y="1263316"/>
            <a:ext cx="10070432" cy="4591682"/>
          </a:xfrm>
          <a:prstGeom prst="roundRect">
            <a:avLst>
              <a:gd name="adj" fmla="val 6362"/>
            </a:avLst>
          </a:prstGeom>
          <a:noFill/>
          <a:ln>
            <a:solidFill>
              <a:srgbClr val="5A8FC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Audio 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768138" y="6434138"/>
            <a:ext cx="271462" cy="271462"/>
          </a:xfrm>
          <a:prstGeom prst="rect">
            <a:avLst/>
          </a:prstGeom>
        </p:spPr>
      </p:pic>
    </p:spTree>
    <p:extLst>
      <p:ext uri="{BB962C8B-B14F-4D97-AF65-F5344CB8AC3E}">
        <p14:creationId xmlns:p14="http://schemas.microsoft.com/office/powerpoint/2010/main" val="120517215"/>
      </p:ext>
    </p:extLst>
  </p:cSld>
  <p:clrMapOvr>
    <a:masterClrMapping/>
  </p:clrMapOvr>
  <mc:AlternateContent xmlns:mc="http://schemas.openxmlformats.org/markup-compatibility/2006">
    <mc:Choice xmlns:p14="http://schemas.microsoft.com/office/powerpoint/2010/main" Requires="p14">
      <p:transition spd="slow" p14:dur="2000" advTm="56577"/>
    </mc:Choice>
    <mc:Fallback>
      <p:transition spd="slow" advTm="5657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4"/>
                </p:tgtEl>
              </p:cMediaNode>
            </p:audio>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B9BEE02E-1565-4258-8899-7C8915952A5E}"/>
              </a:ext>
            </a:extLst>
          </p:cNvPr>
          <p:cNvSpPr/>
          <p:nvPr/>
        </p:nvSpPr>
        <p:spPr>
          <a:xfrm>
            <a:off x="333375" y="4117795"/>
            <a:ext cx="4657724" cy="2092397"/>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Picture 4" descr="Graphical user interface, text, application, chat or text message, email&#10;&#10;Description automatically generated">
            <a:extLst>
              <a:ext uri="{FF2B5EF4-FFF2-40B4-BE49-F238E27FC236}">
                <a16:creationId xmlns:a16="http://schemas.microsoft.com/office/drawing/2014/main" id="{A5B49CC0-1B9F-46CF-40D7-34ED7F8D8F12}"/>
              </a:ext>
            </a:extLst>
          </p:cNvPr>
          <p:cNvPicPr>
            <a:picLocks noChangeAspect="1"/>
          </p:cNvPicPr>
          <p:nvPr/>
        </p:nvPicPr>
        <p:blipFill>
          <a:blip r:embed="rId5"/>
          <a:stretch>
            <a:fillRect/>
          </a:stretch>
        </p:blipFill>
        <p:spPr>
          <a:xfrm>
            <a:off x="4991099" y="1311787"/>
            <a:ext cx="6905337" cy="5073377"/>
          </a:xfrm>
          <a:prstGeom prst="roundRect">
            <a:avLst>
              <a:gd name="adj" fmla="val 8594"/>
            </a:avLst>
          </a:prstGeom>
          <a:solidFill>
            <a:srgbClr val="FFFFFF">
              <a:shade val="85000"/>
            </a:srgbClr>
          </a:solidFill>
          <a:ln>
            <a:solidFill>
              <a:srgbClr val="5A8FCB"/>
            </a:solidFill>
          </a:ln>
          <a:effectLst/>
        </p:spPr>
      </p:pic>
      <p:pic>
        <p:nvPicPr>
          <p:cNvPr id="5" name="Picture 5" descr="Qr code&#10;&#10;Description automatically generated">
            <a:extLst>
              <a:ext uri="{FF2B5EF4-FFF2-40B4-BE49-F238E27FC236}">
                <a16:creationId xmlns:a16="http://schemas.microsoft.com/office/drawing/2014/main" id="{33780961-A580-49CE-F349-05C13E645509}"/>
              </a:ext>
            </a:extLst>
          </p:cNvPr>
          <p:cNvPicPr>
            <a:picLocks noChangeAspect="1"/>
          </p:cNvPicPr>
          <p:nvPr/>
        </p:nvPicPr>
        <p:blipFill>
          <a:blip r:embed="rId6"/>
          <a:stretch>
            <a:fillRect/>
          </a:stretch>
        </p:blipFill>
        <p:spPr>
          <a:xfrm>
            <a:off x="470489" y="1386250"/>
            <a:ext cx="2552701" cy="2552701"/>
          </a:xfrm>
          <a:prstGeom prst="roundRect">
            <a:avLst>
              <a:gd name="adj" fmla="val 8594"/>
            </a:avLst>
          </a:prstGeom>
          <a:solidFill>
            <a:srgbClr val="FFFFFF">
              <a:shade val="85000"/>
            </a:srgbClr>
          </a:solidFill>
          <a:ln>
            <a:solidFill>
              <a:srgbClr val="5A8FCB"/>
            </a:solidFill>
          </a:ln>
          <a:effectLst/>
        </p:spPr>
      </p:pic>
      <p:sp>
        <p:nvSpPr>
          <p:cNvPr id="3" name="Title 2">
            <a:extLst>
              <a:ext uri="{FF2B5EF4-FFF2-40B4-BE49-F238E27FC236}">
                <a16:creationId xmlns:a16="http://schemas.microsoft.com/office/drawing/2014/main" id="{0CE68BB7-DD3C-664A-AC9D-74A5FE280DD9}"/>
              </a:ext>
            </a:extLst>
          </p:cNvPr>
          <p:cNvSpPr>
            <a:spLocks noGrp="1"/>
          </p:cNvSpPr>
          <p:nvPr>
            <p:ph type="title"/>
          </p:nvPr>
        </p:nvSpPr>
        <p:spPr>
          <a:xfrm>
            <a:off x="-146449" y="876805"/>
            <a:ext cx="12204522" cy="360040"/>
          </a:xfrm>
        </p:spPr>
        <p:txBody>
          <a:bodyPr/>
          <a:lstStyle/>
          <a:p>
            <a:r>
              <a:rPr lang="en-US" sz="2000" dirty="0"/>
              <a:t>NEW DATABASE FOR IPPC GUIDES AND TRAINING MATERIALS</a:t>
            </a:r>
            <a:r>
              <a:rPr lang="en-US" sz="2400" dirty="0">
                <a:solidFill>
                  <a:srgbClr val="5A8FCB"/>
                </a:solidFill>
                <a:latin typeface="Arial" panose="020B0604020202020204" pitchFamily="34" charset="0"/>
                <a:cs typeface="Arial" panose="020B0604020202020204" pitchFamily="34" charset="0"/>
              </a:rPr>
              <a:t> </a:t>
            </a:r>
            <a:endParaRPr lang="en-IT" dirty="0">
              <a:solidFill>
                <a:srgbClr val="5A8FCB"/>
              </a:solidFill>
              <a:latin typeface="Arial" panose="020B0604020202020204" pitchFamily="34" charset="0"/>
              <a:cs typeface="Arial" panose="020B0604020202020204" pitchFamily="34" charset="0"/>
            </a:endParaRPr>
          </a:p>
        </p:txBody>
      </p:sp>
      <p:sp>
        <p:nvSpPr>
          <p:cNvPr id="7" name="TextBox 6">
            <a:extLst>
              <a:ext uri="{FF2B5EF4-FFF2-40B4-BE49-F238E27FC236}">
                <a16:creationId xmlns:a16="http://schemas.microsoft.com/office/drawing/2014/main" id="{573847CD-0FDD-BD5B-8B8A-76E796282959}"/>
              </a:ext>
            </a:extLst>
          </p:cNvPr>
          <p:cNvSpPr txBox="1"/>
          <p:nvPr/>
        </p:nvSpPr>
        <p:spPr>
          <a:xfrm>
            <a:off x="195118" y="4279284"/>
            <a:ext cx="5257799" cy="2508379"/>
          </a:xfrm>
          <a:prstGeom prst="rect">
            <a:avLst/>
          </a:prstGeom>
          <a:noFill/>
        </p:spPr>
        <p:txBody>
          <a:bodyPr rot="0" spcFirstLastPara="0" vertOverflow="overflow" horzOverflow="overflow" vert="horz" wrap="square" lIns="540000" tIns="0" rIns="360000" bIns="45720" numCol="1" spcCol="0" rtlCol="0" fromWordArt="0" anchor="t" anchorCtr="0" forceAA="0" compatLnSpc="1">
            <a:prstTxWarp prst="textNoShape">
              <a:avLst/>
            </a:prstTxWarp>
            <a:spAutoFit/>
          </a:bodyPr>
          <a:lstStyle/>
          <a:p>
            <a:pPr marL="342900" indent="-342900" defTabSz="914400">
              <a:buFont typeface="Arial,Sans-Serif"/>
              <a:buChar char="•"/>
              <a:defRPr/>
            </a:pPr>
            <a:r>
              <a:rPr lang="en-US" sz="2000" dirty="0">
                <a:cs typeface="Calibri"/>
              </a:rPr>
              <a:t>Searchable with key words</a:t>
            </a:r>
          </a:p>
          <a:p>
            <a:pPr marL="342900" indent="-342900" defTabSz="914400">
              <a:buFont typeface="Arial,Sans-Serif"/>
              <a:buChar char="•"/>
              <a:defRPr/>
            </a:pPr>
            <a:r>
              <a:rPr lang="en-US" sz="2000" dirty="0">
                <a:cs typeface="Calibri"/>
              </a:rPr>
              <a:t>Links directly to available translations </a:t>
            </a:r>
          </a:p>
          <a:p>
            <a:pPr marL="342900" indent="-342900" defTabSz="914400">
              <a:buFont typeface="Arial,Sans-Serif"/>
              <a:buChar char="•"/>
              <a:defRPr/>
            </a:pPr>
            <a:r>
              <a:rPr lang="en-US" sz="2000" dirty="0">
                <a:cs typeface="Calibri"/>
              </a:rPr>
              <a:t>Description of contents</a:t>
            </a:r>
          </a:p>
          <a:p>
            <a:pPr marL="342900" indent="-342900" defTabSz="914400">
              <a:buFont typeface="Arial,Sans-Serif"/>
              <a:buChar char="•"/>
              <a:defRPr/>
            </a:pPr>
            <a:r>
              <a:rPr lang="en-US" sz="2000" dirty="0">
                <a:cs typeface="Calibri"/>
              </a:rPr>
              <a:t>Links to relevant phytosanitary systems page, ISPMs and other relevant guides</a:t>
            </a:r>
          </a:p>
          <a:p>
            <a:pPr marL="342900" indent="-342900" defTabSz="914400">
              <a:buFont typeface="Arial"/>
              <a:buChar char="•"/>
              <a:defRPr/>
            </a:pPr>
            <a:endParaRPr lang="en-US" sz="2000" dirty="0">
              <a:latin typeface="Calibri"/>
              <a:ea typeface="Arial Unicode MS"/>
              <a:cs typeface="Calibri"/>
            </a:endParaRPr>
          </a:p>
          <a:p>
            <a:pPr defTabSz="914400">
              <a:defRPr/>
            </a:pPr>
            <a:endParaRPr lang="en-US" sz="2000" dirty="0">
              <a:latin typeface="Calibri"/>
              <a:ea typeface="Arial Unicode MS"/>
              <a:cs typeface="Calibri"/>
            </a:endParaRPr>
          </a:p>
        </p:txBody>
      </p:sp>
      <p:pic>
        <p:nvPicPr>
          <p:cNvPr id="4" name="Audio 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11768138" y="6434138"/>
            <a:ext cx="271462" cy="271462"/>
          </a:xfrm>
          <a:prstGeom prst="rect">
            <a:avLst/>
          </a:prstGeom>
        </p:spPr>
      </p:pic>
    </p:spTree>
    <p:extLst>
      <p:ext uri="{BB962C8B-B14F-4D97-AF65-F5344CB8AC3E}">
        <p14:creationId xmlns:p14="http://schemas.microsoft.com/office/powerpoint/2010/main" val="2565275836"/>
      </p:ext>
    </p:extLst>
  </p:cSld>
  <p:clrMapOvr>
    <a:masterClrMapping/>
  </p:clrMapOvr>
  <mc:AlternateContent xmlns:mc="http://schemas.openxmlformats.org/markup-compatibility/2006" xmlns:p14="http://schemas.microsoft.com/office/powerpoint/2010/main">
    <mc:Choice Requires="p14">
      <p:transition spd="slow" p14:dur="2000" advTm="32570"/>
    </mc:Choice>
    <mc:Fallback xmlns="">
      <p:transition spd="slow" advTm="3257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4"/>
                </p:tgtEl>
              </p:cMediaNode>
            </p:audio>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p:cNvSpPr>
            <a:spLocks noGrp="1"/>
          </p:cNvSpPr>
          <p:nvPr>
            <p:ph type="subTitle" idx="1"/>
          </p:nvPr>
        </p:nvSpPr>
        <p:spPr>
          <a:xfrm>
            <a:off x="304801" y="1533236"/>
            <a:ext cx="11406909" cy="4691008"/>
          </a:xfrm>
        </p:spPr>
        <p:txBody>
          <a:bodyPr numCol="1"/>
          <a:lstStyle/>
          <a:p>
            <a:r>
              <a:rPr lang="en-US" dirty="0">
                <a:latin typeface="+mn-lt"/>
              </a:rPr>
              <a:t>Ensuring that all IPPC guides and training material are available in </a:t>
            </a:r>
            <a:r>
              <a:rPr lang="en-US" b="1" u="sng" dirty="0">
                <a:solidFill>
                  <a:srgbClr val="5A8FCB"/>
                </a:solidFill>
                <a:latin typeface="+mn-lt"/>
              </a:rPr>
              <a:t>all FAO languages</a:t>
            </a:r>
            <a:r>
              <a:rPr lang="en-US" b="1" dirty="0">
                <a:solidFill>
                  <a:srgbClr val="5A8FCB"/>
                </a:solidFill>
                <a:latin typeface="+mn-lt"/>
              </a:rPr>
              <a:t> </a:t>
            </a:r>
            <a:r>
              <a:rPr lang="en-US" dirty="0">
                <a:latin typeface="+mn-lt"/>
              </a:rPr>
              <a:t>is an IC and IPPC Secretariat priority, but </a:t>
            </a:r>
            <a:r>
              <a:rPr lang="en-US" b="1" dirty="0">
                <a:solidFill>
                  <a:srgbClr val="5A8FCB"/>
                </a:solidFill>
                <a:latin typeface="+mn-lt"/>
              </a:rPr>
              <a:t>we need your assistance</a:t>
            </a:r>
            <a:r>
              <a:rPr lang="en-US" dirty="0">
                <a:latin typeface="+mn-lt"/>
              </a:rPr>
              <a:t> to do this!</a:t>
            </a:r>
          </a:p>
          <a:p>
            <a:endParaRPr lang="en-US" sz="1200" dirty="0">
              <a:latin typeface="+mn-lt"/>
            </a:endParaRPr>
          </a:p>
          <a:p>
            <a:r>
              <a:rPr lang="en-US" dirty="0">
                <a:latin typeface="+mn-lt"/>
              </a:rPr>
              <a:t>Many IPPC guides and training materials have been translated to Arabic, French, Spanish and Russian. </a:t>
            </a:r>
          </a:p>
          <a:p>
            <a:endParaRPr lang="en-US" sz="1200" dirty="0">
              <a:latin typeface="+mn-lt"/>
            </a:endParaRPr>
          </a:p>
          <a:p>
            <a:r>
              <a:rPr lang="en-US" dirty="0">
                <a:latin typeface="+mn-lt"/>
              </a:rPr>
              <a:t>Translating these products depends on the generous support of contracting parties, partners and donors. </a:t>
            </a:r>
          </a:p>
          <a:p>
            <a:endParaRPr lang="en-US" sz="1200" dirty="0">
              <a:latin typeface="+mn-lt"/>
            </a:endParaRPr>
          </a:p>
          <a:p>
            <a:r>
              <a:rPr lang="en-US" dirty="0">
                <a:latin typeface="+mn-lt"/>
              </a:rPr>
              <a:t>This support could involve </a:t>
            </a:r>
            <a:r>
              <a:rPr lang="en-US" b="1" u="sng" dirty="0">
                <a:solidFill>
                  <a:srgbClr val="5A8FCB"/>
                </a:solidFill>
                <a:latin typeface="+mn-lt"/>
              </a:rPr>
              <a:t>providing funds</a:t>
            </a:r>
            <a:r>
              <a:rPr lang="en-US" dirty="0">
                <a:solidFill>
                  <a:srgbClr val="5A8FCB"/>
                </a:solidFill>
                <a:latin typeface="+mn-lt"/>
              </a:rPr>
              <a:t> </a:t>
            </a:r>
            <a:r>
              <a:rPr lang="en-US" dirty="0">
                <a:latin typeface="+mn-lt"/>
              </a:rPr>
              <a:t>to cover the costs associated with the translation or by </a:t>
            </a:r>
            <a:r>
              <a:rPr lang="en-US" b="1" u="sng" dirty="0">
                <a:solidFill>
                  <a:srgbClr val="5A8FCB"/>
                </a:solidFill>
                <a:latin typeface="+mn-lt"/>
              </a:rPr>
              <a:t>offering the services of a translator </a:t>
            </a:r>
            <a:r>
              <a:rPr lang="en-US" dirty="0">
                <a:latin typeface="+mn-lt"/>
              </a:rPr>
              <a:t>in your organization to assist by doing the translation.</a:t>
            </a:r>
          </a:p>
          <a:p>
            <a:pPr marL="0" indent="0">
              <a:buNone/>
            </a:pPr>
            <a:endParaRPr lang="en-US" sz="1200" dirty="0">
              <a:latin typeface="+mn-lt"/>
            </a:endParaRPr>
          </a:p>
          <a:p>
            <a:r>
              <a:rPr lang="en-US" dirty="0">
                <a:latin typeface="+mn-lt"/>
              </a:rPr>
              <a:t>If you or your organization are interested in collaborating to translate these materials, please </a:t>
            </a:r>
            <a:r>
              <a:rPr lang="en-US" b="1" dirty="0">
                <a:solidFill>
                  <a:srgbClr val="5A8FCB"/>
                </a:solidFill>
                <a:latin typeface="+mn-lt"/>
              </a:rPr>
              <a:t>contact the IPPC Secretariat </a:t>
            </a:r>
            <a:r>
              <a:rPr lang="en-US" dirty="0">
                <a:latin typeface="+mn-lt"/>
              </a:rPr>
              <a:t>at </a:t>
            </a:r>
            <a:r>
              <a:rPr lang="en-US" dirty="0">
                <a:solidFill>
                  <a:srgbClr val="5A8FCB"/>
                </a:solidFill>
                <a:latin typeface="+mn-lt"/>
                <a:hlinkClick r:id="rId5">
                  <a:extLst>
                    <a:ext uri="{A12FA001-AC4F-418D-AE19-62706E023703}">
                      <ahyp:hlinkClr xmlns="" xmlns:ahyp="http://schemas.microsoft.com/office/drawing/2018/hyperlinkcolor" val="tx"/>
                    </a:ext>
                  </a:extLst>
                </a:hlinkClick>
              </a:rPr>
              <a:t>ippc@fao.org</a:t>
            </a:r>
            <a:r>
              <a:rPr lang="en-US" dirty="0">
                <a:solidFill>
                  <a:srgbClr val="5A8FCB"/>
                </a:solidFill>
                <a:latin typeface="+mn-lt"/>
              </a:rPr>
              <a:t>. </a:t>
            </a:r>
            <a:endParaRPr lang="en-CA" dirty="0">
              <a:solidFill>
                <a:srgbClr val="5A8FCB"/>
              </a:solidFill>
              <a:latin typeface="+mn-lt"/>
            </a:endParaRPr>
          </a:p>
        </p:txBody>
      </p:sp>
      <p:sp>
        <p:nvSpPr>
          <p:cNvPr id="5" name="Rectangle 4"/>
          <p:cNvSpPr/>
          <p:nvPr/>
        </p:nvSpPr>
        <p:spPr>
          <a:xfrm>
            <a:off x="374585" y="828183"/>
            <a:ext cx="9005086" cy="400110"/>
          </a:xfrm>
          <a:prstGeom prst="rect">
            <a:avLst/>
          </a:prstGeom>
        </p:spPr>
        <p:txBody>
          <a:bodyPr wrap="square">
            <a:spAutoFit/>
          </a:bodyPr>
          <a:lstStyle/>
          <a:p>
            <a:r>
              <a:rPr lang="en-CA" sz="2000" b="1" dirty="0">
                <a:solidFill>
                  <a:srgbClr val="00825F"/>
                </a:solidFill>
                <a:ea typeface="+mj-ea"/>
                <a:cs typeface="+mj-cs"/>
              </a:rPr>
              <a:t>TRANSLATING IPPC GUIDES AND TRAINING MATERIALS</a:t>
            </a:r>
          </a:p>
        </p:txBody>
      </p:sp>
      <p:pic>
        <p:nvPicPr>
          <p:cNvPr id="3" name="Audio 2">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1768138" y="6434138"/>
            <a:ext cx="271462" cy="271462"/>
          </a:xfrm>
          <a:prstGeom prst="rect">
            <a:avLst/>
          </a:prstGeom>
        </p:spPr>
      </p:pic>
    </p:spTree>
    <p:extLst>
      <p:ext uri="{BB962C8B-B14F-4D97-AF65-F5344CB8AC3E}">
        <p14:creationId xmlns:p14="http://schemas.microsoft.com/office/powerpoint/2010/main" val="1749299072"/>
      </p:ext>
    </p:extLst>
  </p:cSld>
  <p:clrMapOvr>
    <a:masterClrMapping/>
  </p:clrMapOvr>
  <mc:AlternateContent xmlns:mc="http://schemas.openxmlformats.org/markup-compatibility/2006" xmlns:p14="http://schemas.microsoft.com/office/powerpoint/2010/main">
    <mc:Choice Requires="p14">
      <p:transition spd="slow" p14:dur="2000" advTm="68118"/>
    </mc:Choice>
    <mc:Fallback xmlns="">
      <p:transition spd="slow" advTm="68118"/>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3"/>
                </p:tgtEl>
              </p:cMediaNode>
            </p:audio>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Rounded Corners 11">
            <a:extLst>
              <a:ext uri="{FF2B5EF4-FFF2-40B4-BE49-F238E27FC236}">
                <a16:creationId xmlns:a16="http://schemas.microsoft.com/office/drawing/2014/main" id="{1B73B718-E55D-46AF-89C7-C5D13540986A}"/>
              </a:ext>
            </a:extLst>
          </p:cNvPr>
          <p:cNvSpPr/>
          <p:nvPr/>
        </p:nvSpPr>
        <p:spPr>
          <a:xfrm>
            <a:off x="253381" y="1566033"/>
            <a:ext cx="923925" cy="3141520"/>
          </a:xfrm>
          <a:prstGeom prst="round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Rounded Corners 9">
            <a:extLst>
              <a:ext uri="{FF2B5EF4-FFF2-40B4-BE49-F238E27FC236}">
                <a16:creationId xmlns:a16="http://schemas.microsoft.com/office/drawing/2014/main" id="{5041EF79-24C9-438B-9346-C8BA98C4114F}"/>
              </a:ext>
            </a:extLst>
          </p:cNvPr>
          <p:cNvSpPr/>
          <p:nvPr/>
        </p:nvSpPr>
        <p:spPr>
          <a:xfrm>
            <a:off x="171450" y="4814190"/>
            <a:ext cx="11776796" cy="1948560"/>
          </a:xfrm>
          <a:prstGeom prst="roundRect">
            <a:avLst/>
          </a:prstGeom>
          <a:solidFill>
            <a:schemeClr val="bg1"/>
          </a:solidFill>
          <a:ln>
            <a:solidFill>
              <a:srgbClr val="5A8FC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5A8FCB"/>
              </a:solidFill>
            </a:endParaRPr>
          </a:p>
        </p:txBody>
      </p:sp>
      <p:pic>
        <p:nvPicPr>
          <p:cNvPr id="1026" name="Picture 2" descr="See the source image"/>
          <p:cNvPicPr>
            <a:picLocks noChangeAspect="1" noChangeArrowheads="1"/>
          </p:cNvPicPr>
          <p:nvPr/>
        </p:nvPicPr>
        <p:blipFill rotWithShape="1">
          <a:blip r:embed="rId5">
            <a:extLst>
              <a:ext uri="{28A0092B-C50C-407E-A947-70E740481C1C}">
                <a14:useLocalDpi xmlns:a14="http://schemas.microsoft.com/office/drawing/2010/main" val="0"/>
              </a:ext>
            </a:extLst>
          </a:blip>
          <a:srcRect b="13683"/>
          <a:stretch/>
        </p:blipFill>
        <p:spPr bwMode="auto">
          <a:xfrm>
            <a:off x="5006597" y="5055595"/>
            <a:ext cx="2732414" cy="1572349"/>
          </a:xfrm>
          <a:prstGeom prst="rect">
            <a:avLst/>
          </a:prstGeom>
          <a:noFill/>
          <a:extLst>
            <a:ext uri="{909E8E84-426E-40DD-AFC4-6F175D3DCCD1}">
              <a14:hiddenFill xmlns:a14="http://schemas.microsoft.com/office/drawing/2010/main">
                <a:solidFill>
                  <a:srgbClr val="FFFFFF"/>
                </a:solidFill>
              </a14:hiddenFill>
            </a:ext>
          </a:extLst>
        </p:spPr>
      </p:pic>
      <p:sp>
        <p:nvSpPr>
          <p:cNvPr id="3" name="Title 2">
            <a:extLst>
              <a:ext uri="{FF2B5EF4-FFF2-40B4-BE49-F238E27FC236}">
                <a16:creationId xmlns:a16="http://schemas.microsoft.com/office/drawing/2014/main" id="{0CE68BB7-DD3C-664A-AC9D-74A5FE280DD9}"/>
              </a:ext>
            </a:extLst>
          </p:cNvPr>
          <p:cNvSpPr>
            <a:spLocks noGrp="1"/>
          </p:cNvSpPr>
          <p:nvPr>
            <p:ph type="title"/>
          </p:nvPr>
        </p:nvSpPr>
        <p:spPr>
          <a:xfrm>
            <a:off x="-256276" y="898893"/>
            <a:ext cx="12204522" cy="360040"/>
          </a:xfrm>
        </p:spPr>
        <p:txBody>
          <a:bodyPr/>
          <a:lstStyle/>
          <a:p>
            <a:r>
              <a:rPr lang="en-US" sz="2000" dirty="0">
                <a:solidFill>
                  <a:srgbClr val="1E7B3C"/>
                </a:solidFill>
                <a:latin typeface="Arial"/>
                <a:cs typeface="Arial"/>
              </a:rPr>
              <a:t>UPDATE ON NEW GUIDES AND E-LEARNING COURSES </a:t>
            </a:r>
            <a:endParaRPr lang="en-IT" sz="2000" dirty="0">
              <a:solidFill>
                <a:srgbClr val="1E7B3C"/>
              </a:solidFill>
              <a:latin typeface="Arial" panose="020B0604020202020204" pitchFamily="34" charset="0"/>
              <a:cs typeface="Arial" panose="020B0604020202020204" pitchFamily="34" charset="0"/>
            </a:endParaRPr>
          </a:p>
        </p:txBody>
      </p:sp>
      <p:pic>
        <p:nvPicPr>
          <p:cNvPr id="4" name="Picture 4" descr="Logo&#10;&#10;Description automatically generated">
            <a:extLst>
              <a:ext uri="{FF2B5EF4-FFF2-40B4-BE49-F238E27FC236}">
                <a16:creationId xmlns:a16="http://schemas.microsoft.com/office/drawing/2014/main" id="{1947BC0E-75C6-813A-5AC9-896D9844983C}"/>
              </a:ext>
            </a:extLst>
          </p:cNvPr>
          <p:cNvPicPr>
            <a:picLocks noChangeAspect="1"/>
          </p:cNvPicPr>
          <p:nvPr/>
        </p:nvPicPr>
        <p:blipFill>
          <a:blip r:embed="rId6"/>
          <a:stretch>
            <a:fillRect/>
          </a:stretch>
        </p:blipFill>
        <p:spPr>
          <a:xfrm>
            <a:off x="379581" y="4961455"/>
            <a:ext cx="1359077" cy="1694658"/>
          </a:xfrm>
          <a:prstGeom prst="rect">
            <a:avLst/>
          </a:prstGeom>
        </p:spPr>
      </p:pic>
      <p:sp>
        <p:nvSpPr>
          <p:cNvPr id="5" name="TextBox 4">
            <a:extLst>
              <a:ext uri="{FF2B5EF4-FFF2-40B4-BE49-F238E27FC236}">
                <a16:creationId xmlns:a16="http://schemas.microsoft.com/office/drawing/2014/main" id="{943C34FA-64A5-D3CC-DAC9-0B8BD10F8330}"/>
              </a:ext>
            </a:extLst>
          </p:cNvPr>
          <p:cNvSpPr txBox="1"/>
          <p:nvPr/>
        </p:nvSpPr>
        <p:spPr>
          <a:xfrm>
            <a:off x="987256" y="1853533"/>
            <a:ext cx="5384103" cy="2553520"/>
          </a:xfrm>
          <a:prstGeom prst="rect">
            <a:avLst/>
          </a:prstGeom>
          <a:noFill/>
        </p:spPr>
        <p:txBody>
          <a:bodyPr rot="0" spcFirstLastPara="0" vertOverflow="overflow" horzOverflow="overflow" vert="horz" wrap="square" lIns="540000" tIns="0" rIns="360000" bIns="45720" numCol="1" spcCol="0" rtlCol="0" fromWordArt="0" anchor="t" anchorCtr="0" forceAA="0" compatLnSpc="1">
            <a:prstTxWarp prst="textNoShape">
              <a:avLst/>
            </a:prstTxWarp>
            <a:spAutoFit/>
          </a:bodyPr>
          <a:lstStyle/>
          <a:p>
            <a:pPr marL="342900" indent="-342900">
              <a:lnSpc>
                <a:spcPct val="90000"/>
              </a:lnSpc>
              <a:spcBef>
                <a:spcPts val="1000"/>
              </a:spcBef>
              <a:buFont typeface="Arial,Sans-Serif"/>
              <a:buChar char="•"/>
            </a:pPr>
            <a:r>
              <a:rPr lang="en-US" dirty="0"/>
              <a:t>Pest status (August 2021)</a:t>
            </a:r>
            <a:endParaRPr lang="en-US" dirty="0">
              <a:ea typeface="+mn-lt"/>
              <a:cs typeface="+mn-lt"/>
            </a:endParaRPr>
          </a:p>
          <a:p>
            <a:pPr marL="342900" indent="-342900">
              <a:lnSpc>
                <a:spcPct val="90000"/>
              </a:lnSpc>
              <a:spcBef>
                <a:spcPts val="1000"/>
              </a:spcBef>
              <a:buFont typeface="Arial,Sans-Serif"/>
              <a:buChar char="•"/>
            </a:pPr>
            <a:r>
              <a:rPr lang="en-US" dirty="0"/>
              <a:t>Surveillance  (October 2021)</a:t>
            </a:r>
            <a:endParaRPr lang="en-US" dirty="0">
              <a:ea typeface="+mn-lt"/>
              <a:cs typeface="+mn-lt"/>
            </a:endParaRPr>
          </a:p>
          <a:p>
            <a:pPr marL="342900" indent="-342900">
              <a:lnSpc>
                <a:spcPct val="90000"/>
              </a:lnSpc>
              <a:spcBef>
                <a:spcPts val="1000"/>
              </a:spcBef>
              <a:buFont typeface="Arial,Sans-Serif"/>
              <a:buChar char="•"/>
            </a:pPr>
            <a:r>
              <a:rPr lang="en-US" dirty="0"/>
              <a:t>Guide to support implementation of ISPM 15</a:t>
            </a:r>
            <a:endParaRPr lang="en-US" dirty="0">
              <a:ea typeface="+mn-lt"/>
              <a:cs typeface="+mn-lt"/>
            </a:endParaRPr>
          </a:p>
          <a:p>
            <a:pPr marL="342900" indent="-342900">
              <a:lnSpc>
                <a:spcPct val="90000"/>
              </a:lnSpc>
              <a:spcBef>
                <a:spcPts val="1000"/>
              </a:spcBef>
              <a:buFont typeface="Arial,Sans-Serif"/>
              <a:buChar char="•"/>
            </a:pPr>
            <a:r>
              <a:rPr lang="en-US" dirty="0"/>
              <a:t>E-Commerce </a:t>
            </a:r>
          </a:p>
          <a:p>
            <a:pPr marL="342900" indent="-342900">
              <a:lnSpc>
                <a:spcPct val="90000"/>
              </a:lnSpc>
              <a:spcBef>
                <a:spcPts val="1000"/>
              </a:spcBef>
              <a:buFont typeface="Arial,Sans-Serif"/>
              <a:buChar char="•"/>
            </a:pPr>
            <a:r>
              <a:rPr lang="en-US" dirty="0">
                <a:ea typeface="+mn-lt"/>
                <a:cs typeface="+mn-lt"/>
              </a:rPr>
              <a:t>Contingency planning </a:t>
            </a:r>
            <a:endParaRPr lang="en-US" dirty="0">
              <a:cs typeface="Calibri"/>
            </a:endParaRPr>
          </a:p>
        </p:txBody>
      </p:sp>
      <p:sp>
        <p:nvSpPr>
          <p:cNvPr id="8" name="TextBox 7">
            <a:extLst>
              <a:ext uri="{FF2B5EF4-FFF2-40B4-BE49-F238E27FC236}">
                <a16:creationId xmlns:a16="http://schemas.microsoft.com/office/drawing/2014/main" id="{90FA09C2-7BC6-DE41-7A1A-AE4052591574}"/>
              </a:ext>
            </a:extLst>
          </p:cNvPr>
          <p:cNvSpPr txBox="1"/>
          <p:nvPr/>
        </p:nvSpPr>
        <p:spPr>
          <a:xfrm>
            <a:off x="6814098" y="1851864"/>
            <a:ext cx="5223042" cy="2885918"/>
          </a:xfrm>
          <a:prstGeom prst="rect">
            <a:avLst/>
          </a:prstGeom>
          <a:noFill/>
        </p:spPr>
        <p:txBody>
          <a:bodyPr rot="0" spcFirstLastPara="0" vertOverflow="overflow" horzOverflow="overflow" vert="horz" wrap="square" lIns="540000" tIns="0" rIns="360000" bIns="45720" numCol="1" spcCol="0" rtlCol="0" fromWordArt="0" anchor="t" anchorCtr="0" forceAA="0" compatLnSpc="1">
            <a:prstTxWarp prst="textNoShape">
              <a:avLst/>
            </a:prstTxWarp>
            <a:spAutoFit/>
          </a:bodyPr>
          <a:lstStyle/>
          <a:p>
            <a:pPr marL="342900" indent="-342900">
              <a:lnSpc>
                <a:spcPct val="90000"/>
              </a:lnSpc>
              <a:spcBef>
                <a:spcPts val="1000"/>
              </a:spcBef>
              <a:buFont typeface="Arial,Sans-Serif"/>
              <a:buChar char="•"/>
            </a:pPr>
            <a:r>
              <a:rPr lang="en-US" dirty="0"/>
              <a:t>Pest risk analysis e-learning course (May 2022)​</a:t>
            </a:r>
            <a:endParaRPr lang="en-US" dirty="0">
              <a:cs typeface="Calibri"/>
            </a:endParaRPr>
          </a:p>
          <a:p>
            <a:pPr marL="342900" indent="-342900">
              <a:lnSpc>
                <a:spcPct val="90000"/>
              </a:lnSpc>
              <a:spcBef>
                <a:spcPts val="1000"/>
              </a:spcBef>
              <a:buFont typeface="Arial,Sans-Serif"/>
              <a:buChar char="•"/>
            </a:pPr>
            <a:r>
              <a:rPr lang="en-US" dirty="0"/>
              <a:t>Pest surveillance and reporting obligations (May 2022)​</a:t>
            </a:r>
            <a:endParaRPr lang="en-US" dirty="0">
              <a:cs typeface="Calibri"/>
            </a:endParaRPr>
          </a:p>
          <a:p>
            <a:pPr marL="342900" indent="-342900">
              <a:lnSpc>
                <a:spcPct val="90000"/>
              </a:lnSpc>
              <a:spcBef>
                <a:spcPts val="1000"/>
              </a:spcBef>
              <a:buFont typeface="Arial,Sans-Serif"/>
              <a:buChar char="•"/>
            </a:pPr>
            <a:r>
              <a:rPr lang="en-US" dirty="0"/>
              <a:t>Export certification ​</a:t>
            </a:r>
            <a:endParaRPr lang="en-US" dirty="0">
              <a:cs typeface="Calibri" panose="020F0502020204030204"/>
            </a:endParaRPr>
          </a:p>
          <a:p>
            <a:pPr marL="342900" indent="-342900">
              <a:lnSpc>
                <a:spcPct val="90000"/>
              </a:lnSpc>
              <a:spcBef>
                <a:spcPts val="1000"/>
              </a:spcBef>
              <a:buFont typeface="Arial,Sans-Serif"/>
              <a:buChar char="•"/>
            </a:pPr>
            <a:r>
              <a:rPr lang="en-US" dirty="0"/>
              <a:t>Inspection​</a:t>
            </a:r>
            <a:endParaRPr lang="en-US" dirty="0">
              <a:cs typeface="Calibri" panose="020F0502020204030204"/>
            </a:endParaRPr>
          </a:p>
          <a:p>
            <a:pPr marL="342900" indent="-342900">
              <a:lnSpc>
                <a:spcPct val="90000"/>
              </a:lnSpc>
              <a:spcBef>
                <a:spcPts val="1000"/>
              </a:spcBef>
              <a:buFont typeface="Arial,Sans-Serif"/>
              <a:buChar char="•"/>
            </a:pPr>
            <a:endParaRPr lang="en-US" dirty="0"/>
          </a:p>
        </p:txBody>
      </p:sp>
      <p:pic>
        <p:nvPicPr>
          <p:cNvPr id="9" name="Picture 9">
            <a:extLst>
              <a:ext uri="{FF2B5EF4-FFF2-40B4-BE49-F238E27FC236}">
                <a16:creationId xmlns:a16="http://schemas.microsoft.com/office/drawing/2014/main" id="{6197411A-35A4-946A-2E68-58384752C44A}"/>
              </a:ext>
            </a:extLst>
          </p:cNvPr>
          <p:cNvPicPr>
            <a:picLocks noChangeAspect="1"/>
          </p:cNvPicPr>
          <p:nvPr/>
        </p:nvPicPr>
        <p:blipFill>
          <a:blip r:embed="rId7"/>
          <a:stretch>
            <a:fillRect/>
          </a:stretch>
        </p:blipFill>
        <p:spPr>
          <a:xfrm>
            <a:off x="10428963" y="5183316"/>
            <a:ext cx="1295400" cy="1295400"/>
          </a:xfrm>
          <a:prstGeom prst="rect">
            <a:avLst/>
          </a:prstGeom>
        </p:spPr>
      </p:pic>
      <p:pic>
        <p:nvPicPr>
          <p:cNvPr id="2" name="Picture 1"/>
          <p:cNvPicPr>
            <a:picLocks noChangeAspect="1"/>
          </p:cNvPicPr>
          <p:nvPr/>
        </p:nvPicPr>
        <p:blipFill>
          <a:blip r:embed="rId8"/>
          <a:stretch>
            <a:fillRect/>
          </a:stretch>
        </p:blipFill>
        <p:spPr>
          <a:xfrm>
            <a:off x="7784948" y="5125084"/>
            <a:ext cx="1981976" cy="1411865"/>
          </a:xfrm>
          <a:prstGeom prst="rect">
            <a:avLst/>
          </a:prstGeom>
        </p:spPr>
      </p:pic>
      <p:pic>
        <p:nvPicPr>
          <p:cNvPr id="7" name="Picture 6"/>
          <p:cNvPicPr>
            <a:picLocks noChangeAspect="1"/>
          </p:cNvPicPr>
          <p:nvPr/>
        </p:nvPicPr>
        <p:blipFill>
          <a:blip r:embed="rId9"/>
          <a:stretch>
            <a:fillRect/>
          </a:stretch>
        </p:blipFill>
        <p:spPr>
          <a:xfrm>
            <a:off x="2281085" y="5077920"/>
            <a:ext cx="2183085" cy="1459029"/>
          </a:xfrm>
          <a:prstGeom prst="rect">
            <a:avLst/>
          </a:prstGeom>
        </p:spPr>
      </p:pic>
      <p:sp>
        <p:nvSpPr>
          <p:cNvPr id="13" name="TextBox 12">
            <a:extLst>
              <a:ext uri="{FF2B5EF4-FFF2-40B4-BE49-F238E27FC236}">
                <a16:creationId xmlns:a16="http://schemas.microsoft.com/office/drawing/2014/main" id="{7330C1CE-D266-4748-B98A-443D971CEB31}"/>
              </a:ext>
            </a:extLst>
          </p:cNvPr>
          <p:cNvSpPr txBox="1"/>
          <p:nvPr/>
        </p:nvSpPr>
        <p:spPr>
          <a:xfrm rot="16200000">
            <a:off x="-724123" y="2816156"/>
            <a:ext cx="2878931" cy="701731"/>
          </a:xfrm>
          <a:prstGeom prst="rect">
            <a:avLst/>
          </a:prstGeom>
          <a:noFill/>
        </p:spPr>
        <p:txBody>
          <a:bodyPr wrap="square">
            <a:spAutoFit/>
          </a:bodyPr>
          <a:lstStyle/>
          <a:p>
            <a:pPr algn="ctr">
              <a:lnSpc>
                <a:spcPct val="90000"/>
              </a:lnSpc>
              <a:spcBef>
                <a:spcPts val="1000"/>
              </a:spcBef>
            </a:pPr>
            <a:r>
              <a:rPr lang="en-US" sz="4400" b="1" dirty="0">
                <a:solidFill>
                  <a:srgbClr val="5A8FCB"/>
                </a:solidFill>
                <a:cs typeface="Calibri" panose="020F0502020204030204"/>
              </a:rPr>
              <a:t>GUIDES</a:t>
            </a:r>
          </a:p>
        </p:txBody>
      </p:sp>
      <p:sp>
        <p:nvSpPr>
          <p:cNvPr id="15" name="Rectangle: Rounded Corners 14">
            <a:extLst>
              <a:ext uri="{FF2B5EF4-FFF2-40B4-BE49-F238E27FC236}">
                <a16:creationId xmlns:a16="http://schemas.microsoft.com/office/drawing/2014/main" id="{BDD933F9-453E-4616-BAAB-AFDAC3EF391D}"/>
              </a:ext>
            </a:extLst>
          </p:cNvPr>
          <p:cNvSpPr/>
          <p:nvPr/>
        </p:nvSpPr>
        <p:spPr>
          <a:xfrm>
            <a:off x="6109213" y="1519853"/>
            <a:ext cx="923925" cy="3141520"/>
          </a:xfrm>
          <a:prstGeom prst="round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TextBox 16">
            <a:extLst>
              <a:ext uri="{FF2B5EF4-FFF2-40B4-BE49-F238E27FC236}">
                <a16:creationId xmlns:a16="http://schemas.microsoft.com/office/drawing/2014/main" id="{12112BDC-1157-4023-80DB-46BB8C7CCBC3}"/>
              </a:ext>
            </a:extLst>
          </p:cNvPr>
          <p:cNvSpPr txBox="1"/>
          <p:nvPr/>
        </p:nvSpPr>
        <p:spPr>
          <a:xfrm rot="16200000">
            <a:off x="4981366" y="2645668"/>
            <a:ext cx="3141520" cy="701731"/>
          </a:xfrm>
          <a:prstGeom prst="rect">
            <a:avLst/>
          </a:prstGeom>
          <a:noFill/>
        </p:spPr>
        <p:txBody>
          <a:bodyPr wrap="square">
            <a:spAutoFit/>
          </a:bodyPr>
          <a:lstStyle/>
          <a:p>
            <a:pPr>
              <a:lnSpc>
                <a:spcPct val="90000"/>
              </a:lnSpc>
              <a:spcBef>
                <a:spcPts val="1000"/>
              </a:spcBef>
            </a:pPr>
            <a:r>
              <a:rPr lang="en-US" sz="4400" b="1" dirty="0">
                <a:solidFill>
                  <a:srgbClr val="5A8FCB"/>
                </a:solidFill>
                <a:cs typeface="Calibri" panose="020F0502020204030204"/>
              </a:rPr>
              <a:t>E-LEARNING</a:t>
            </a:r>
          </a:p>
        </p:txBody>
      </p:sp>
      <p:pic>
        <p:nvPicPr>
          <p:cNvPr id="6" name="Audio 5">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10"/>
          <a:stretch>
            <a:fillRect/>
          </a:stretch>
        </p:blipFill>
        <p:spPr>
          <a:xfrm>
            <a:off x="11768138" y="6434138"/>
            <a:ext cx="271462" cy="271462"/>
          </a:xfrm>
          <a:prstGeom prst="rect">
            <a:avLst/>
          </a:prstGeom>
        </p:spPr>
      </p:pic>
    </p:spTree>
    <p:extLst>
      <p:ext uri="{BB962C8B-B14F-4D97-AF65-F5344CB8AC3E}">
        <p14:creationId xmlns:p14="http://schemas.microsoft.com/office/powerpoint/2010/main" val="1677034075"/>
      </p:ext>
    </p:extLst>
  </p:cSld>
  <p:clrMapOvr>
    <a:masterClrMapping/>
  </p:clrMapOvr>
  <mc:AlternateContent xmlns:mc="http://schemas.openxmlformats.org/markup-compatibility/2006" xmlns:p14="http://schemas.microsoft.com/office/powerpoint/2010/main">
    <mc:Choice Requires="p14">
      <p:transition spd="slow" p14:dur="2000" advTm="60080"/>
    </mc:Choice>
    <mc:Fallback xmlns="">
      <p:transition spd="slow" advTm="6008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6"/>
                </p:tgtEl>
              </p:cMediaNode>
            </p:audio>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Rounded Corners 12">
            <a:extLst>
              <a:ext uri="{FF2B5EF4-FFF2-40B4-BE49-F238E27FC236}">
                <a16:creationId xmlns:a16="http://schemas.microsoft.com/office/drawing/2014/main" id="{8600E638-8C3D-403D-94A2-FABC67DD9221}"/>
              </a:ext>
            </a:extLst>
          </p:cNvPr>
          <p:cNvSpPr/>
          <p:nvPr/>
        </p:nvSpPr>
        <p:spPr>
          <a:xfrm>
            <a:off x="3748474" y="4361834"/>
            <a:ext cx="7910126" cy="2282388"/>
          </a:xfrm>
          <a:prstGeom prst="roundRect">
            <a:avLst>
              <a:gd name="adj" fmla="val 8738"/>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Subtitle 1"/>
          <p:cNvSpPr>
            <a:spLocks noGrp="1"/>
          </p:cNvSpPr>
          <p:nvPr>
            <p:ph type="subTitle" idx="1"/>
          </p:nvPr>
        </p:nvSpPr>
        <p:spPr>
          <a:xfrm>
            <a:off x="3664937" y="4361834"/>
            <a:ext cx="8077200" cy="2415835"/>
          </a:xfrm>
        </p:spPr>
        <p:txBody>
          <a:bodyPr numCol="2"/>
          <a:lstStyle/>
          <a:p>
            <a:pPr marL="161925" indent="-179705"/>
            <a:r>
              <a:rPr lang="en-GB" b="1" dirty="0">
                <a:solidFill>
                  <a:srgbClr val="5A8FCB"/>
                </a:solidFill>
                <a:latin typeface="+mn-lt"/>
                <a:cs typeface="Calibri"/>
              </a:rPr>
              <a:t>One-stop location to link all available technical resources of a phytosanitary system</a:t>
            </a:r>
            <a:r>
              <a:rPr lang="en-GB" dirty="0">
                <a:solidFill>
                  <a:srgbClr val="5A8FCB"/>
                </a:solidFill>
                <a:latin typeface="+mn-lt"/>
                <a:cs typeface="Calibri"/>
              </a:rPr>
              <a:t>:</a:t>
            </a:r>
          </a:p>
          <a:p>
            <a:pPr marL="431800" lvl="1" indent="-179705"/>
            <a:r>
              <a:rPr lang="en-GB" dirty="0">
                <a:latin typeface="+mn-lt"/>
                <a:cs typeface="Calibri"/>
              </a:rPr>
              <a:t>ISPMs</a:t>
            </a:r>
          </a:p>
          <a:p>
            <a:pPr marL="431800" lvl="1" indent="-179705"/>
            <a:r>
              <a:rPr lang="en-GB" dirty="0">
                <a:latin typeface="+mn-lt"/>
                <a:cs typeface="Calibri"/>
              </a:rPr>
              <a:t>IPPC Guides</a:t>
            </a:r>
            <a:endParaRPr lang="en-GB" dirty="0">
              <a:latin typeface="+mn-lt"/>
            </a:endParaRPr>
          </a:p>
          <a:p>
            <a:pPr marL="431800" lvl="1" indent="-179705"/>
            <a:r>
              <a:rPr lang="en-GB" dirty="0">
                <a:latin typeface="+mn-lt"/>
                <a:cs typeface="Calibri"/>
              </a:rPr>
              <a:t>IPPC e-learning courses</a:t>
            </a:r>
            <a:endParaRPr lang="en-GB" dirty="0">
              <a:latin typeface="+mn-lt"/>
            </a:endParaRPr>
          </a:p>
          <a:p>
            <a:pPr marL="431800" lvl="1" indent="-179705"/>
            <a:r>
              <a:rPr lang="en-GB" dirty="0">
                <a:latin typeface="+mn-lt"/>
                <a:cs typeface="Calibri"/>
              </a:rPr>
              <a:t>Other ICD resources (e.g. online tools)</a:t>
            </a:r>
            <a:endParaRPr lang="en-GB" dirty="0">
              <a:latin typeface="+mn-lt"/>
            </a:endParaRPr>
          </a:p>
          <a:p>
            <a:pPr marL="161925" indent="-179705"/>
            <a:r>
              <a:rPr lang="en-GB" dirty="0">
                <a:latin typeface="+mn-lt"/>
                <a:cs typeface="Calibri"/>
              </a:rPr>
              <a:t>Next step : Improve the </a:t>
            </a:r>
            <a:r>
              <a:rPr lang="en-GB" b="1" dirty="0">
                <a:solidFill>
                  <a:srgbClr val="5A8FCB"/>
                </a:solidFill>
                <a:latin typeface="+mn-lt"/>
                <a:cs typeface="Calibri"/>
              </a:rPr>
              <a:t> access </a:t>
            </a:r>
            <a:r>
              <a:rPr lang="en-GB" dirty="0">
                <a:latin typeface="+mn-lt"/>
                <a:cs typeface="Calibri"/>
              </a:rPr>
              <a:t>to resources and </a:t>
            </a:r>
            <a:r>
              <a:rPr lang="en-GB" b="1" dirty="0">
                <a:solidFill>
                  <a:srgbClr val="5A8FCB"/>
                </a:solidFill>
                <a:latin typeface="+mn-lt"/>
                <a:cs typeface="Calibri"/>
              </a:rPr>
              <a:t>raise awareness </a:t>
            </a:r>
            <a:endParaRPr lang="fr-CA" dirty="0">
              <a:solidFill>
                <a:srgbClr val="5A8FCB"/>
              </a:solidFill>
              <a:latin typeface="+mn-lt"/>
              <a:cs typeface="Calibri"/>
            </a:endParaRPr>
          </a:p>
        </p:txBody>
      </p:sp>
      <p:sp>
        <p:nvSpPr>
          <p:cNvPr id="3" name="Title 2"/>
          <p:cNvSpPr>
            <a:spLocks noGrp="1"/>
          </p:cNvSpPr>
          <p:nvPr>
            <p:ph type="title"/>
          </p:nvPr>
        </p:nvSpPr>
        <p:spPr>
          <a:xfrm>
            <a:off x="101598" y="900475"/>
            <a:ext cx="8543637" cy="387771"/>
          </a:xfrm>
        </p:spPr>
        <p:txBody>
          <a:bodyPr/>
          <a:lstStyle/>
          <a:p>
            <a:r>
              <a:rPr lang="fr-CA" sz="2000" dirty="0">
                <a:solidFill>
                  <a:srgbClr val="1E7B3C"/>
                </a:solidFill>
                <a:latin typeface="Arial" panose="020B0604020202020204" pitchFamily="34" charset="0"/>
                <a:cs typeface="Arial" panose="020B0604020202020204" pitchFamily="34" charset="0"/>
              </a:rPr>
              <a:t>PHYTOSANITARY SYSTEM PAGE</a:t>
            </a:r>
            <a:endParaRPr lang="en-US" sz="2000" dirty="0">
              <a:solidFill>
                <a:srgbClr val="1E7B3C"/>
              </a:solidFill>
              <a:latin typeface="Arial" panose="020B0604020202020204" pitchFamily="34" charset="0"/>
              <a:cs typeface="Arial" panose="020B0604020202020204" pitchFamily="34" charset="0"/>
            </a:endParaRPr>
          </a:p>
        </p:txBody>
      </p:sp>
      <p:grpSp>
        <p:nvGrpSpPr>
          <p:cNvPr id="7" name="Group 6">
            <a:extLst>
              <a:ext uri="{FF2B5EF4-FFF2-40B4-BE49-F238E27FC236}">
                <a16:creationId xmlns:a16="http://schemas.microsoft.com/office/drawing/2014/main" id="{AE0DB8EA-0EA8-4239-A4D7-6743F99A676B}"/>
              </a:ext>
            </a:extLst>
          </p:cNvPr>
          <p:cNvGrpSpPr/>
          <p:nvPr/>
        </p:nvGrpSpPr>
        <p:grpSpPr>
          <a:xfrm>
            <a:off x="536170" y="1535401"/>
            <a:ext cx="2260601" cy="2143125"/>
            <a:chOff x="1838325" y="1714500"/>
            <a:chExt cx="2260601" cy="2143125"/>
          </a:xfrm>
        </p:grpSpPr>
        <p:sp>
          <p:nvSpPr>
            <p:cNvPr id="6" name="Rectangle: Rounded Corners 5">
              <a:extLst>
                <a:ext uri="{FF2B5EF4-FFF2-40B4-BE49-F238E27FC236}">
                  <a16:creationId xmlns:a16="http://schemas.microsoft.com/office/drawing/2014/main" id="{74E33C44-83DB-48D0-BCEE-2E49FEC82603}"/>
                </a:ext>
              </a:extLst>
            </p:cNvPr>
            <p:cNvSpPr/>
            <p:nvPr/>
          </p:nvSpPr>
          <p:spPr>
            <a:xfrm>
              <a:off x="1838325" y="1714500"/>
              <a:ext cx="2260601" cy="2143125"/>
            </a:xfrm>
            <a:prstGeom prst="roundRect">
              <a:avLst/>
            </a:prstGeom>
            <a:solidFill>
              <a:schemeClr val="bg1"/>
            </a:solidFill>
            <a:ln>
              <a:solidFill>
                <a:srgbClr val="5A8FC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063365" y="1880802"/>
              <a:ext cx="1810519" cy="1810519"/>
            </a:xfrm>
            <a:prstGeom prst="roundRect">
              <a:avLst>
                <a:gd name="adj" fmla="val 8594"/>
              </a:avLst>
            </a:prstGeom>
            <a:solidFill>
              <a:srgbClr val="FFFFFF">
                <a:shade val="85000"/>
              </a:srgbClr>
            </a:solidFill>
            <a:ln>
              <a:noFill/>
            </a:ln>
            <a:effectLst/>
          </p:spPr>
        </p:pic>
      </p:grpSp>
      <p:pic>
        <p:nvPicPr>
          <p:cNvPr id="5" name="Picture 4"/>
          <p:cNvPicPr>
            <a:picLocks noChangeAspect="1"/>
          </p:cNvPicPr>
          <p:nvPr/>
        </p:nvPicPr>
        <p:blipFill rotWithShape="1">
          <a:blip r:embed="rId6"/>
          <a:srcRect t="5909" b="41906"/>
          <a:stretch/>
        </p:blipFill>
        <p:spPr>
          <a:xfrm>
            <a:off x="3748474" y="1288247"/>
            <a:ext cx="7910126" cy="2896839"/>
          </a:xfrm>
          <a:prstGeom prst="roundRect">
            <a:avLst>
              <a:gd name="adj" fmla="val 8594"/>
            </a:avLst>
          </a:prstGeom>
          <a:solidFill>
            <a:srgbClr val="FFFFFF">
              <a:shade val="85000"/>
            </a:srgbClr>
          </a:solidFill>
          <a:ln>
            <a:solidFill>
              <a:srgbClr val="5A8FCB"/>
            </a:solidFill>
          </a:ln>
          <a:effectLst/>
        </p:spPr>
      </p:pic>
      <p:sp>
        <p:nvSpPr>
          <p:cNvPr id="11" name="TextBox 10">
            <a:extLst>
              <a:ext uri="{FF2B5EF4-FFF2-40B4-BE49-F238E27FC236}">
                <a16:creationId xmlns:a16="http://schemas.microsoft.com/office/drawing/2014/main" id="{35744EDF-2B91-4A84-B755-0C64CFAE6C47}"/>
              </a:ext>
            </a:extLst>
          </p:cNvPr>
          <p:cNvSpPr txBox="1"/>
          <p:nvPr/>
        </p:nvSpPr>
        <p:spPr>
          <a:xfrm>
            <a:off x="211998" y="4051831"/>
            <a:ext cx="3452939" cy="923330"/>
          </a:xfrm>
          <a:prstGeom prst="rect">
            <a:avLst/>
          </a:prstGeom>
          <a:noFill/>
        </p:spPr>
        <p:txBody>
          <a:bodyPr wrap="square" lIns="91440" tIns="45720" rIns="91440" bIns="45720" anchor="t">
            <a:spAutoFit/>
          </a:bodyPr>
          <a:lstStyle/>
          <a:p>
            <a:pPr marL="17145" indent="-34925"/>
            <a:r>
              <a:rPr lang="fr-CA" sz="1800" dirty="0">
                <a:latin typeface="Calibri"/>
                <a:cs typeface="Calibri"/>
              </a:rPr>
              <a:t>Most </a:t>
            </a:r>
            <a:r>
              <a:rPr lang="fr-CA" sz="1800" b="1" dirty="0">
                <a:solidFill>
                  <a:srgbClr val="5A8FCB"/>
                </a:solidFill>
                <a:latin typeface="Calibri"/>
                <a:cs typeface="Calibri"/>
              </a:rPr>
              <a:t>components of a </a:t>
            </a:r>
            <a:r>
              <a:rPr lang="fr-CA" sz="1800" b="1" dirty="0">
                <a:solidFill>
                  <a:srgbClr val="5A8FCB"/>
                </a:solidFill>
                <a:latin typeface="Calibri"/>
                <a:cs typeface="Calibri"/>
                <a:hlinkClick r:id="rId7"/>
              </a:rPr>
              <a:t>phytosanitary system</a:t>
            </a:r>
            <a:r>
              <a:rPr lang="fr-CA" sz="1800" b="1" dirty="0">
                <a:latin typeface="Calibri"/>
                <a:cs typeface="Calibri"/>
                <a:hlinkClick r:id="rId7"/>
              </a:rPr>
              <a:t> </a:t>
            </a:r>
            <a:r>
              <a:rPr lang="fr-CA" sz="1800" i="1" dirty="0">
                <a:latin typeface="Calibri"/>
                <a:cs typeface="Calibri"/>
              </a:rPr>
              <a:t>(and </a:t>
            </a:r>
            <a:r>
              <a:rPr lang="en-GB" sz="1800" i="1" dirty="0">
                <a:latin typeface="Calibri"/>
                <a:cs typeface="Calibri"/>
              </a:rPr>
              <a:t>counting</a:t>
            </a:r>
            <a:r>
              <a:rPr lang="fr-CA" sz="1800" i="1" dirty="0">
                <a:latin typeface="Calibri"/>
                <a:cs typeface="Calibri"/>
              </a:rPr>
              <a:t>)</a:t>
            </a:r>
            <a:endParaRPr lang="en-US" sz="1800" i="1" dirty="0">
              <a:latin typeface="Calibri"/>
              <a:cs typeface="Calibri"/>
            </a:endParaRPr>
          </a:p>
        </p:txBody>
      </p:sp>
      <p:pic>
        <p:nvPicPr>
          <p:cNvPr id="9" name="Audio 8">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8"/>
          <a:stretch>
            <a:fillRect/>
          </a:stretch>
        </p:blipFill>
        <p:spPr>
          <a:xfrm>
            <a:off x="11768138" y="6434138"/>
            <a:ext cx="271462" cy="271462"/>
          </a:xfrm>
          <a:prstGeom prst="rect">
            <a:avLst/>
          </a:prstGeom>
        </p:spPr>
      </p:pic>
    </p:spTree>
    <p:extLst>
      <p:ext uri="{BB962C8B-B14F-4D97-AF65-F5344CB8AC3E}">
        <p14:creationId xmlns:p14="http://schemas.microsoft.com/office/powerpoint/2010/main" val="2909791020"/>
      </p:ext>
    </p:extLst>
  </p:cSld>
  <p:clrMapOvr>
    <a:masterClrMapping/>
  </p:clrMapOvr>
  <mc:AlternateContent xmlns:mc="http://schemas.openxmlformats.org/markup-compatibility/2006">
    <mc:Choice xmlns:p14="http://schemas.microsoft.com/office/powerpoint/2010/main" Requires="p14">
      <p:transition spd="slow" p14:dur="2000" advTm="96106"/>
    </mc:Choice>
    <mc:Fallback>
      <p:transition spd="slow" advTm="96106"/>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9"/>
                </p:tgtEl>
              </p:cMediaNode>
            </p:audio>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CE68BB7-DD3C-664A-AC9D-74A5FE280DD9}"/>
              </a:ext>
            </a:extLst>
          </p:cNvPr>
          <p:cNvSpPr>
            <a:spLocks noGrp="1"/>
          </p:cNvSpPr>
          <p:nvPr>
            <p:ph type="title"/>
          </p:nvPr>
        </p:nvSpPr>
        <p:spPr>
          <a:xfrm>
            <a:off x="162418" y="935235"/>
            <a:ext cx="7120246" cy="296840"/>
          </a:xfrm>
        </p:spPr>
        <p:txBody>
          <a:bodyPr/>
          <a:lstStyle/>
          <a:p>
            <a:r>
              <a:rPr lang="en-GB" sz="2400" dirty="0">
                <a:solidFill>
                  <a:srgbClr val="1E7B3C"/>
                </a:solidFill>
                <a:latin typeface="Arial" panose="020B0604020202020204" pitchFamily="34" charset="0"/>
                <a:cs typeface="Arial" panose="020B0604020202020204" pitchFamily="34" charset="0"/>
              </a:rPr>
              <a:t>WEBINARS </a:t>
            </a:r>
            <a:r>
              <a:rPr lang="en-GB" sz="2400" dirty="0">
                <a:solidFill>
                  <a:srgbClr val="1E7B3C"/>
                </a:solidFill>
                <a:latin typeface="Arial" panose="020B0604020202020204" pitchFamily="34" charset="0"/>
                <a:ea typeface="+mn-lt"/>
                <a:cs typeface="Arial" panose="020B0604020202020204" pitchFamily="34" charset="0"/>
              </a:rPr>
              <a:t>(since October 2021)</a:t>
            </a:r>
            <a:br>
              <a:rPr lang="en-GB" sz="2400" dirty="0">
                <a:solidFill>
                  <a:srgbClr val="1E7B3C"/>
                </a:solidFill>
                <a:latin typeface="Arial" panose="020B0604020202020204" pitchFamily="34" charset="0"/>
                <a:ea typeface="+mn-lt"/>
                <a:cs typeface="Arial" panose="020B0604020202020204" pitchFamily="34" charset="0"/>
              </a:rPr>
            </a:br>
            <a:r>
              <a:rPr lang="en-US" sz="2400" dirty="0">
                <a:solidFill>
                  <a:srgbClr val="1E7B3C"/>
                </a:solidFill>
                <a:latin typeface="Arial" panose="020B0604020202020204" pitchFamily="34" charset="0"/>
                <a:ea typeface="Calibri" panose="020F0502020204030204" pitchFamily="34" charset="0"/>
                <a:cs typeface="Arial" panose="020B0604020202020204" pitchFamily="34" charset="0"/>
              </a:rPr>
              <a:t/>
            </a:r>
            <a:br>
              <a:rPr lang="en-US" sz="2400" dirty="0">
                <a:solidFill>
                  <a:srgbClr val="1E7B3C"/>
                </a:solidFill>
                <a:latin typeface="Arial" panose="020B0604020202020204" pitchFamily="34" charset="0"/>
                <a:ea typeface="Calibri" panose="020F0502020204030204" pitchFamily="34" charset="0"/>
                <a:cs typeface="Arial" panose="020B0604020202020204" pitchFamily="34" charset="0"/>
              </a:rPr>
            </a:br>
            <a:endParaRPr lang="en-US" sz="2400" dirty="0">
              <a:solidFill>
                <a:srgbClr val="1E7B3C"/>
              </a:solidFill>
              <a:latin typeface="Arial" panose="020B0604020202020204" pitchFamily="34" charset="0"/>
              <a:cs typeface="Arial" panose="020B0604020202020204" pitchFamily="34" charset="0"/>
            </a:endParaRPr>
          </a:p>
        </p:txBody>
      </p:sp>
      <p:sp>
        <p:nvSpPr>
          <p:cNvPr id="4" name="Rectangle: Rounded Corners 3">
            <a:extLst>
              <a:ext uri="{FF2B5EF4-FFF2-40B4-BE49-F238E27FC236}">
                <a16:creationId xmlns:a16="http://schemas.microsoft.com/office/drawing/2014/main" id="{DD6FA943-E3D5-4275-A273-274E52811390}"/>
              </a:ext>
            </a:extLst>
          </p:cNvPr>
          <p:cNvSpPr/>
          <p:nvPr/>
        </p:nvSpPr>
        <p:spPr>
          <a:xfrm>
            <a:off x="542924" y="2317014"/>
            <a:ext cx="2667001" cy="1596195"/>
          </a:xfrm>
          <a:prstGeom prst="roundRect">
            <a:avLst/>
          </a:prstGeom>
          <a:solidFill>
            <a:schemeClr val="accent3">
              <a:lumMod val="40000"/>
              <a:lumOff val="60000"/>
            </a:schemeClr>
          </a:solidFill>
          <a:ln>
            <a:solidFill>
              <a:srgbClr val="5A8FCB"/>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Rounded Corners 14">
            <a:extLst>
              <a:ext uri="{FF2B5EF4-FFF2-40B4-BE49-F238E27FC236}">
                <a16:creationId xmlns:a16="http://schemas.microsoft.com/office/drawing/2014/main" id="{C39857CA-9B91-4A46-A91E-4D0EB1E06957}"/>
              </a:ext>
            </a:extLst>
          </p:cNvPr>
          <p:cNvSpPr/>
          <p:nvPr/>
        </p:nvSpPr>
        <p:spPr>
          <a:xfrm>
            <a:off x="542923" y="4972050"/>
            <a:ext cx="2667001" cy="1512910"/>
          </a:xfrm>
          <a:prstGeom prst="roundRect">
            <a:avLst/>
          </a:prstGeom>
          <a:solidFill>
            <a:schemeClr val="accent3">
              <a:lumMod val="40000"/>
              <a:lumOff val="60000"/>
            </a:schemeClr>
          </a:solidFill>
          <a:ln>
            <a:solidFill>
              <a:srgbClr val="5A8FCB"/>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Rounded Corners 15">
            <a:extLst>
              <a:ext uri="{FF2B5EF4-FFF2-40B4-BE49-F238E27FC236}">
                <a16:creationId xmlns:a16="http://schemas.microsoft.com/office/drawing/2014/main" id="{9E321A8B-94B6-4829-9413-B83669FCB6CC}"/>
              </a:ext>
            </a:extLst>
          </p:cNvPr>
          <p:cNvSpPr/>
          <p:nvPr/>
        </p:nvSpPr>
        <p:spPr>
          <a:xfrm>
            <a:off x="3362324" y="2317014"/>
            <a:ext cx="2667001" cy="1596196"/>
          </a:xfrm>
          <a:prstGeom prst="roundRect">
            <a:avLst/>
          </a:prstGeom>
          <a:solidFill>
            <a:schemeClr val="accent5">
              <a:lumMod val="40000"/>
              <a:lumOff val="60000"/>
            </a:schemeClr>
          </a:solidFill>
          <a:ln>
            <a:solidFill>
              <a:srgbClr val="5A8FCB"/>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Rounded Corners 16">
            <a:extLst>
              <a:ext uri="{FF2B5EF4-FFF2-40B4-BE49-F238E27FC236}">
                <a16:creationId xmlns:a16="http://schemas.microsoft.com/office/drawing/2014/main" id="{96FE47EB-170B-48A6-8AB8-42945D067454}"/>
              </a:ext>
            </a:extLst>
          </p:cNvPr>
          <p:cNvSpPr/>
          <p:nvPr/>
        </p:nvSpPr>
        <p:spPr>
          <a:xfrm>
            <a:off x="3362323" y="4970572"/>
            <a:ext cx="2667001" cy="1512910"/>
          </a:xfrm>
          <a:prstGeom prst="roundRect">
            <a:avLst/>
          </a:prstGeom>
          <a:solidFill>
            <a:schemeClr val="accent5">
              <a:lumMod val="40000"/>
              <a:lumOff val="60000"/>
            </a:schemeClr>
          </a:solidFill>
          <a:ln>
            <a:solidFill>
              <a:srgbClr val="5A8FCB"/>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Rounded Corners 21">
            <a:extLst>
              <a:ext uri="{FF2B5EF4-FFF2-40B4-BE49-F238E27FC236}">
                <a16:creationId xmlns:a16="http://schemas.microsoft.com/office/drawing/2014/main" id="{D5C3398F-B38C-4F23-90EA-6EBD376A62BB}"/>
              </a:ext>
            </a:extLst>
          </p:cNvPr>
          <p:cNvSpPr/>
          <p:nvPr/>
        </p:nvSpPr>
        <p:spPr>
          <a:xfrm>
            <a:off x="6162674" y="2317014"/>
            <a:ext cx="2667001" cy="1596196"/>
          </a:xfrm>
          <a:prstGeom prst="roundRect">
            <a:avLst/>
          </a:prstGeom>
          <a:solidFill>
            <a:schemeClr val="accent6">
              <a:lumMod val="40000"/>
              <a:lumOff val="60000"/>
            </a:schemeClr>
          </a:solidFill>
          <a:ln>
            <a:solidFill>
              <a:srgbClr val="5A8FCB"/>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Rounded Corners 22">
            <a:extLst>
              <a:ext uri="{FF2B5EF4-FFF2-40B4-BE49-F238E27FC236}">
                <a16:creationId xmlns:a16="http://schemas.microsoft.com/office/drawing/2014/main" id="{5D4A5732-E046-4359-8CFB-A636311081F9}"/>
              </a:ext>
            </a:extLst>
          </p:cNvPr>
          <p:cNvSpPr/>
          <p:nvPr/>
        </p:nvSpPr>
        <p:spPr>
          <a:xfrm>
            <a:off x="6162673" y="4970572"/>
            <a:ext cx="2667001" cy="1512910"/>
          </a:xfrm>
          <a:prstGeom prst="roundRect">
            <a:avLst/>
          </a:prstGeom>
          <a:solidFill>
            <a:schemeClr val="accent6">
              <a:lumMod val="40000"/>
              <a:lumOff val="60000"/>
            </a:schemeClr>
          </a:solidFill>
          <a:ln>
            <a:solidFill>
              <a:srgbClr val="5A8FCB"/>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Rounded Corners 23">
            <a:extLst>
              <a:ext uri="{FF2B5EF4-FFF2-40B4-BE49-F238E27FC236}">
                <a16:creationId xmlns:a16="http://schemas.microsoft.com/office/drawing/2014/main" id="{3955DE1B-FC82-4AAF-8284-1124C620DDEB}"/>
              </a:ext>
            </a:extLst>
          </p:cNvPr>
          <p:cNvSpPr/>
          <p:nvPr/>
        </p:nvSpPr>
        <p:spPr>
          <a:xfrm>
            <a:off x="8982074" y="2283452"/>
            <a:ext cx="2667001" cy="1629758"/>
          </a:xfrm>
          <a:prstGeom prst="roundRect">
            <a:avLst/>
          </a:prstGeom>
          <a:solidFill>
            <a:schemeClr val="accent3">
              <a:lumMod val="20000"/>
              <a:lumOff val="80000"/>
            </a:schemeClr>
          </a:solidFill>
          <a:ln>
            <a:solidFill>
              <a:srgbClr val="5A8FCB"/>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ectangle: Rounded Corners 24">
            <a:extLst>
              <a:ext uri="{FF2B5EF4-FFF2-40B4-BE49-F238E27FC236}">
                <a16:creationId xmlns:a16="http://schemas.microsoft.com/office/drawing/2014/main" id="{47FC0B2A-A81E-4559-A2D1-173C0A7645A0}"/>
              </a:ext>
            </a:extLst>
          </p:cNvPr>
          <p:cNvSpPr/>
          <p:nvPr/>
        </p:nvSpPr>
        <p:spPr>
          <a:xfrm>
            <a:off x="8982073" y="4970572"/>
            <a:ext cx="2667001" cy="1512910"/>
          </a:xfrm>
          <a:prstGeom prst="roundRect">
            <a:avLst/>
          </a:prstGeom>
          <a:solidFill>
            <a:schemeClr val="accent3">
              <a:lumMod val="20000"/>
              <a:lumOff val="80000"/>
            </a:schemeClr>
          </a:solidFill>
          <a:ln>
            <a:solidFill>
              <a:srgbClr val="5A8FCB"/>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TextBox 25">
            <a:extLst>
              <a:ext uri="{FF2B5EF4-FFF2-40B4-BE49-F238E27FC236}">
                <a16:creationId xmlns:a16="http://schemas.microsoft.com/office/drawing/2014/main" id="{A277B55F-48BE-41AC-9150-BB5BFB4F0FAA}"/>
              </a:ext>
            </a:extLst>
          </p:cNvPr>
          <p:cNvSpPr txBox="1"/>
          <p:nvPr/>
        </p:nvSpPr>
        <p:spPr>
          <a:xfrm>
            <a:off x="647698" y="1694272"/>
            <a:ext cx="2667001" cy="646331"/>
          </a:xfrm>
          <a:prstGeom prst="rect">
            <a:avLst/>
          </a:prstGeom>
          <a:noFill/>
        </p:spPr>
        <p:txBody>
          <a:bodyPr wrap="square" lIns="91440" tIns="45720" rIns="91440" bIns="45720" anchor="t">
            <a:spAutoFit/>
          </a:bodyPr>
          <a:lstStyle/>
          <a:p>
            <a:pPr algn="ctr" fontAlgn="base"/>
            <a:r>
              <a:rPr lang="en-GB" sz="1800" b="1" dirty="0">
                <a:solidFill>
                  <a:srgbClr val="5A8FCB"/>
                </a:solidFill>
                <a:effectLst/>
              </a:rPr>
              <a:t>Fall Armyworm training material​</a:t>
            </a:r>
            <a:r>
              <a:rPr lang="en-GB" sz="1800" b="1" dirty="0">
                <a:solidFill>
                  <a:srgbClr val="5A8FCB"/>
                </a:solidFill>
              </a:rPr>
              <a:t>s</a:t>
            </a:r>
            <a:endParaRPr lang="en-GB" sz="1800" b="1" dirty="0">
              <a:solidFill>
                <a:srgbClr val="5A8FCB"/>
              </a:solidFill>
              <a:effectLst/>
            </a:endParaRPr>
          </a:p>
        </p:txBody>
      </p:sp>
      <p:sp>
        <p:nvSpPr>
          <p:cNvPr id="28" name="TextBox 27">
            <a:extLst>
              <a:ext uri="{FF2B5EF4-FFF2-40B4-BE49-F238E27FC236}">
                <a16:creationId xmlns:a16="http://schemas.microsoft.com/office/drawing/2014/main" id="{BFF670E3-12A3-408A-AD65-160F47A20E51}"/>
              </a:ext>
            </a:extLst>
          </p:cNvPr>
          <p:cNvSpPr txBox="1"/>
          <p:nvPr/>
        </p:nvSpPr>
        <p:spPr>
          <a:xfrm>
            <a:off x="676272" y="2452744"/>
            <a:ext cx="2400302" cy="1323439"/>
          </a:xfrm>
          <a:prstGeom prst="rect">
            <a:avLst/>
          </a:prstGeom>
          <a:noFill/>
        </p:spPr>
        <p:txBody>
          <a:bodyPr wrap="square">
            <a:spAutoFit/>
          </a:bodyPr>
          <a:lstStyle/>
          <a:p>
            <a:pPr algn="ctr" fontAlgn="base"/>
            <a:r>
              <a:rPr lang="en-GB" sz="1600" dirty="0">
                <a:effectLst/>
              </a:rPr>
              <a:t>Prevention programme, prevention and preparedness, and response and communication on FAW​</a:t>
            </a:r>
          </a:p>
        </p:txBody>
      </p:sp>
      <p:sp>
        <p:nvSpPr>
          <p:cNvPr id="30" name="TextBox 29">
            <a:extLst>
              <a:ext uri="{FF2B5EF4-FFF2-40B4-BE49-F238E27FC236}">
                <a16:creationId xmlns:a16="http://schemas.microsoft.com/office/drawing/2014/main" id="{03C146EA-D279-49C1-8503-2270E4A5D2FB}"/>
              </a:ext>
            </a:extLst>
          </p:cNvPr>
          <p:cNvSpPr txBox="1"/>
          <p:nvPr/>
        </p:nvSpPr>
        <p:spPr>
          <a:xfrm>
            <a:off x="3431382" y="1703796"/>
            <a:ext cx="2667001" cy="646331"/>
          </a:xfrm>
          <a:prstGeom prst="rect">
            <a:avLst/>
          </a:prstGeom>
          <a:noFill/>
        </p:spPr>
        <p:txBody>
          <a:bodyPr wrap="square">
            <a:spAutoFit/>
          </a:bodyPr>
          <a:lstStyle/>
          <a:p>
            <a:pPr algn="ctr" fontAlgn="base"/>
            <a:r>
              <a:rPr lang="en-US" sz="1800" b="1" dirty="0">
                <a:solidFill>
                  <a:srgbClr val="5A8FCB"/>
                </a:solidFill>
                <a:effectLst/>
              </a:rPr>
              <a:t>Pest Status, Surveillance and Systems Approaches​</a:t>
            </a:r>
          </a:p>
        </p:txBody>
      </p:sp>
      <p:sp>
        <p:nvSpPr>
          <p:cNvPr id="32" name="TextBox 31">
            <a:extLst>
              <a:ext uri="{FF2B5EF4-FFF2-40B4-BE49-F238E27FC236}">
                <a16:creationId xmlns:a16="http://schemas.microsoft.com/office/drawing/2014/main" id="{3D7907A5-5092-46D8-8365-B6FDA5A33AB7}"/>
              </a:ext>
            </a:extLst>
          </p:cNvPr>
          <p:cNvSpPr txBox="1"/>
          <p:nvPr/>
        </p:nvSpPr>
        <p:spPr>
          <a:xfrm>
            <a:off x="3406376" y="2698738"/>
            <a:ext cx="2578893" cy="830997"/>
          </a:xfrm>
          <a:prstGeom prst="rect">
            <a:avLst/>
          </a:prstGeom>
          <a:noFill/>
        </p:spPr>
        <p:txBody>
          <a:bodyPr wrap="square">
            <a:spAutoFit/>
          </a:bodyPr>
          <a:lstStyle/>
          <a:p>
            <a:pPr algn="ctr" fontAlgn="base"/>
            <a:r>
              <a:rPr lang="en-GB" sz="1600" dirty="0">
                <a:effectLst/>
              </a:rPr>
              <a:t>New guides and training materials published in 2021​</a:t>
            </a:r>
          </a:p>
        </p:txBody>
      </p:sp>
      <p:sp>
        <p:nvSpPr>
          <p:cNvPr id="34" name="TextBox 33">
            <a:extLst>
              <a:ext uri="{FF2B5EF4-FFF2-40B4-BE49-F238E27FC236}">
                <a16:creationId xmlns:a16="http://schemas.microsoft.com/office/drawing/2014/main" id="{8B0EA60B-2F35-4001-A581-8211E3A877E6}"/>
              </a:ext>
            </a:extLst>
          </p:cNvPr>
          <p:cNvSpPr txBox="1"/>
          <p:nvPr/>
        </p:nvSpPr>
        <p:spPr>
          <a:xfrm>
            <a:off x="6096000" y="1389315"/>
            <a:ext cx="2836068" cy="923330"/>
          </a:xfrm>
          <a:prstGeom prst="rect">
            <a:avLst/>
          </a:prstGeom>
          <a:noFill/>
        </p:spPr>
        <p:txBody>
          <a:bodyPr wrap="square">
            <a:spAutoFit/>
          </a:bodyPr>
          <a:lstStyle/>
          <a:p>
            <a:pPr algn="ctr" fontAlgn="base"/>
            <a:r>
              <a:rPr lang="en-US" sz="1800" b="1" dirty="0">
                <a:solidFill>
                  <a:srgbClr val="5A8FCB"/>
                </a:solidFill>
                <a:effectLst/>
              </a:rPr>
              <a:t>FAO and COLEACP : </a:t>
            </a:r>
          </a:p>
          <a:p>
            <a:pPr algn="ctr" fontAlgn="base"/>
            <a:r>
              <a:rPr lang="en-US" sz="1800" b="1" dirty="0">
                <a:solidFill>
                  <a:srgbClr val="5A8FCB"/>
                </a:solidFill>
                <a:effectLst/>
              </a:rPr>
              <a:t>New training tools for PRA and export certification​</a:t>
            </a:r>
          </a:p>
        </p:txBody>
      </p:sp>
      <p:sp>
        <p:nvSpPr>
          <p:cNvPr id="36" name="TextBox 35">
            <a:extLst>
              <a:ext uri="{FF2B5EF4-FFF2-40B4-BE49-F238E27FC236}">
                <a16:creationId xmlns:a16="http://schemas.microsoft.com/office/drawing/2014/main" id="{6EE04393-D5FF-42E7-BFAC-D1F6B39A454C}"/>
              </a:ext>
            </a:extLst>
          </p:cNvPr>
          <p:cNvSpPr txBox="1"/>
          <p:nvPr/>
        </p:nvSpPr>
        <p:spPr>
          <a:xfrm>
            <a:off x="6201959" y="2602696"/>
            <a:ext cx="2667001" cy="1077218"/>
          </a:xfrm>
          <a:prstGeom prst="rect">
            <a:avLst/>
          </a:prstGeom>
          <a:noFill/>
        </p:spPr>
        <p:txBody>
          <a:bodyPr wrap="square">
            <a:spAutoFit/>
          </a:bodyPr>
          <a:lstStyle/>
          <a:p>
            <a:pPr algn="ctr"/>
            <a:r>
              <a:rPr lang="en-GB" sz="1600" dirty="0" err="1">
                <a:effectLst/>
              </a:rPr>
              <a:t>LoA</a:t>
            </a:r>
            <a:r>
              <a:rPr lang="en-GB" sz="1600" dirty="0">
                <a:effectLst/>
              </a:rPr>
              <a:t> with COLEACP and outline of the new e-learning course on PRA and export certification</a:t>
            </a:r>
            <a:endParaRPr lang="en-US" sz="1600" dirty="0"/>
          </a:p>
        </p:txBody>
      </p:sp>
      <p:sp>
        <p:nvSpPr>
          <p:cNvPr id="38" name="TextBox 37">
            <a:extLst>
              <a:ext uri="{FF2B5EF4-FFF2-40B4-BE49-F238E27FC236}">
                <a16:creationId xmlns:a16="http://schemas.microsoft.com/office/drawing/2014/main" id="{42994B36-CF69-4DAF-AE52-AC51AB63D652}"/>
              </a:ext>
            </a:extLst>
          </p:cNvPr>
          <p:cNvSpPr txBox="1"/>
          <p:nvPr/>
        </p:nvSpPr>
        <p:spPr>
          <a:xfrm>
            <a:off x="8897539" y="1585984"/>
            <a:ext cx="2836068" cy="646331"/>
          </a:xfrm>
          <a:prstGeom prst="rect">
            <a:avLst/>
          </a:prstGeom>
          <a:noFill/>
        </p:spPr>
        <p:txBody>
          <a:bodyPr wrap="square">
            <a:spAutoFit/>
          </a:bodyPr>
          <a:lstStyle/>
          <a:p>
            <a:pPr algn="ctr" fontAlgn="base"/>
            <a:r>
              <a:rPr lang="en-US" sz="1800" b="1" dirty="0">
                <a:solidFill>
                  <a:srgbClr val="5A8FCB"/>
                </a:solidFill>
                <a:effectLst/>
              </a:rPr>
              <a:t>Implementation Review and Support System (IRSS) ​</a:t>
            </a:r>
          </a:p>
        </p:txBody>
      </p:sp>
      <p:sp>
        <p:nvSpPr>
          <p:cNvPr id="40" name="TextBox 39">
            <a:extLst>
              <a:ext uri="{FF2B5EF4-FFF2-40B4-BE49-F238E27FC236}">
                <a16:creationId xmlns:a16="http://schemas.microsoft.com/office/drawing/2014/main" id="{9C90FB9A-B395-44D1-9DF7-12BA9F8EF39E}"/>
              </a:ext>
            </a:extLst>
          </p:cNvPr>
          <p:cNvSpPr txBox="1"/>
          <p:nvPr/>
        </p:nvSpPr>
        <p:spPr>
          <a:xfrm>
            <a:off x="9086850" y="2813248"/>
            <a:ext cx="2493168" cy="584775"/>
          </a:xfrm>
          <a:prstGeom prst="rect">
            <a:avLst/>
          </a:prstGeom>
          <a:noFill/>
        </p:spPr>
        <p:txBody>
          <a:bodyPr wrap="square">
            <a:spAutoFit/>
          </a:bodyPr>
          <a:lstStyle/>
          <a:p>
            <a:pPr algn="ctr" fontAlgn="base"/>
            <a:r>
              <a:rPr lang="en-GB" sz="1600" dirty="0">
                <a:effectLst/>
              </a:rPr>
              <a:t>Benefit and achievement of IRSS​</a:t>
            </a:r>
          </a:p>
        </p:txBody>
      </p:sp>
      <p:sp>
        <p:nvSpPr>
          <p:cNvPr id="42" name="TextBox 41">
            <a:extLst>
              <a:ext uri="{FF2B5EF4-FFF2-40B4-BE49-F238E27FC236}">
                <a16:creationId xmlns:a16="http://schemas.microsoft.com/office/drawing/2014/main" id="{A6D0BDBB-D256-44B9-8E17-2303D611F6C4}"/>
              </a:ext>
            </a:extLst>
          </p:cNvPr>
          <p:cNvSpPr txBox="1"/>
          <p:nvPr/>
        </p:nvSpPr>
        <p:spPr>
          <a:xfrm>
            <a:off x="428622" y="4055733"/>
            <a:ext cx="2857502" cy="923330"/>
          </a:xfrm>
          <a:prstGeom prst="rect">
            <a:avLst/>
          </a:prstGeom>
          <a:noFill/>
        </p:spPr>
        <p:txBody>
          <a:bodyPr wrap="square">
            <a:spAutoFit/>
          </a:bodyPr>
          <a:lstStyle/>
          <a:p>
            <a:pPr algn="ctr" fontAlgn="base"/>
            <a:r>
              <a:rPr lang="en-GB" sz="1800" b="1" dirty="0">
                <a:solidFill>
                  <a:srgbClr val="5A8FCB"/>
                </a:solidFill>
                <a:effectLst/>
              </a:rPr>
              <a:t>Fusarium TR4 Diagnostic, Surveillance, Inspection and Simulation Exercises ​</a:t>
            </a:r>
          </a:p>
        </p:txBody>
      </p:sp>
      <p:sp>
        <p:nvSpPr>
          <p:cNvPr id="44" name="TextBox 43">
            <a:extLst>
              <a:ext uri="{FF2B5EF4-FFF2-40B4-BE49-F238E27FC236}">
                <a16:creationId xmlns:a16="http://schemas.microsoft.com/office/drawing/2014/main" id="{749123B1-B8C7-4B21-AF1B-AEA37D8851A8}"/>
              </a:ext>
            </a:extLst>
          </p:cNvPr>
          <p:cNvSpPr txBox="1"/>
          <p:nvPr/>
        </p:nvSpPr>
        <p:spPr>
          <a:xfrm>
            <a:off x="514347" y="5311528"/>
            <a:ext cx="2686051" cy="830997"/>
          </a:xfrm>
          <a:prstGeom prst="rect">
            <a:avLst/>
          </a:prstGeom>
          <a:noFill/>
        </p:spPr>
        <p:txBody>
          <a:bodyPr wrap="square" lIns="91440" tIns="45720" rIns="91440" bIns="45720" anchor="t">
            <a:spAutoFit/>
          </a:bodyPr>
          <a:lstStyle/>
          <a:p>
            <a:pPr algn="ctr" fontAlgn="base"/>
            <a:r>
              <a:rPr lang="en-GB" sz="1600" dirty="0">
                <a:effectLst/>
              </a:rPr>
              <a:t>Technical </a:t>
            </a:r>
            <a:r>
              <a:rPr lang="en-GB" sz="1600" dirty="0"/>
              <a:t>guidance </a:t>
            </a:r>
            <a:r>
              <a:rPr lang="en-GB" sz="1600" dirty="0">
                <a:effectLst/>
              </a:rPr>
              <a:t>on TR4 </a:t>
            </a:r>
            <a:r>
              <a:rPr lang="en-GB" sz="1600" dirty="0"/>
              <a:t>diagnostics</a:t>
            </a:r>
            <a:r>
              <a:rPr lang="en-GB" sz="1600" dirty="0">
                <a:effectLst/>
              </a:rPr>
              <a:t>, surveillance, and inspection​</a:t>
            </a:r>
          </a:p>
        </p:txBody>
      </p:sp>
      <p:sp>
        <p:nvSpPr>
          <p:cNvPr id="46" name="TextBox 45">
            <a:extLst>
              <a:ext uri="{FF2B5EF4-FFF2-40B4-BE49-F238E27FC236}">
                <a16:creationId xmlns:a16="http://schemas.microsoft.com/office/drawing/2014/main" id="{B743E505-349D-45B4-8840-9F9B8ED548CE}"/>
              </a:ext>
            </a:extLst>
          </p:cNvPr>
          <p:cNvSpPr txBox="1"/>
          <p:nvPr/>
        </p:nvSpPr>
        <p:spPr>
          <a:xfrm>
            <a:off x="3006919" y="4055733"/>
            <a:ext cx="3573076" cy="923330"/>
          </a:xfrm>
          <a:prstGeom prst="rect">
            <a:avLst/>
          </a:prstGeom>
          <a:noFill/>
        </p:spPr>
        <p:txBody>
          <a:bodyPr wrap="square">
            <a:spAutoFit/>
          </a:bodyPr>
          <a:lstStyle/>
          <a:p>
            <a:pPr algn="ctr" fontAlgn="base"/>
            <a:r>
              <a:rPr lang="en-US" sz="1800" b="1" dirty="0">
                <a:solidFill>
                  <a:srgbClr val="5A8FCB"/>
                </a:solidFill>
                <a:effectLst/>
              </a:rPr>
              <a:t>How to Strengthen National Legislation to Support </a:t>
            </a:r>
            <a:r>
              <a:rPr lang="en-US" sz="1800" b="1" dirty="0" err="1">
                <a:solidFill>
                  <a:srgbClr val="5A8FCB"/>
                </a:solidFill>
                <a:effectLst/>
              </a:rPr>
              <a:t>ePhyto</a:t>
            </a:r>
            <a:r>
              <a:rPr lang="en-US" sz="1800" b="1" dirty="0">
                <a:solidFill>
                  <a:srgbClr val="5A8FCB"/>
                </a:solidFill>
                <a:effectLst/>
              </a:rPr>
              <a:t> in COMESA Countries​</a:t>
            </a:r>
          </a:p>
        </p:txBody>
      </p:sp>
      <p:sp>
        <p:nvSpPr>
          <p:cNvPr id="48" name="TextBox 47">
            <a:extLst>
              <a:ext uri="{FF2B5EF4-FFF2-40B4-BE49-F238E27FC236}">
                <a16:creationId xmlns:a16="http://schemas.microsoft.com/office/drawing/2014/main" id="{A7219531-228A-444E-A98B-CD8095B68EE7}"/>
              </a:ext>
            </a:extLst>
          </p:cNvPr>
          <p:cNvSpPr txBox="1"/>
          <p:nvPr/>
        </p:nvSpPr>
        <p:spPr>
          <a:xfrm>
            <a:off x="3472891" y="5184990"/>
            <a:ext cx="2445860" cy="1077218"/>
          </a:xfrm>
          <a:prstGeom prst="rect">
            <a:avLst/>
          </a:prstGeom>
          <a:noFill/>
        </p:spPr>
        <p:txBody>
          <a:bodyPr wrap="square">
            <a:spAutoFit/>
          </a:bodyPr>
          <a:lstStyle/>
          <a:p>
            <a:pPr algn="ctr" fontAlgn="base"/>
            <a:r>
              <a:rPr lang="en-GB" sz="1600" dirty="0">
                <a:effectLst/>
              </a:rPr>
              <a:t>How to draft and implement regulations on </a:t>
            </a:r>
            <a:r>
              <a:rPr lang="en-GB" sz="1600" dirty="0" err="1">
                <a:effectLst/>
              </a:rPr>
              <a:t>ePhyto</a:t>
            </a:r>
            <a:r>
              <a:rPr lang="en-GB" sz="1600" dirty="0">
                <a:effectLst/>
              </a:rPr>
              <a:t> with success stories​</a:t>
            </a:r>
          </a:p>
        </p:txBody>
      </p:sp>
      <p:sp>
        <p:nvSpPr>
          <p:cNvPr id="50" name="TextBox 49">
            <a:extLst>
              <a:ext uri="{FF2B5EF4-FFF2-40B4-BE49-F238E27FC236}">
                <a16:creationId xmlns:a16="http://schemas.microsoft.com/office/drawing/2014/main" id="{11D06412-1274-4CE8-AE3C-AE1D26301D5C}"/>
              </a:ext>
            </a:extLst>
          </p:cNvPr>
          <p:cNvSpPr txBox="1"/>
          <p:nvPr/>
        </p:nvSpPr>
        <p:spPr>
          <a:xfrm>
            <a:off x="6522237" y="4315503"/>
            <a:ext cx="2026444" cy="646331"/>
          </a:xfrm>
          <a:prstGeom prst="rect">
            <a:avLst/>
          </a:prstGeom>
          <a:noFill/>
        </p:spPr>
        <p:txBody>
          <a:bodyPr wrap="square">
            <a:spAutoFit/>
          </a:bodyPr>
          <a:lstStyle/>
          <a:p>
            <a:pPr algn="ctr" fontAlgn="base"/>
            <a:r>
              <a:rPr lang="en-US" sz="1800" b="1" dirty="0">
                <a:solidFill>
                  <a:srgbClr val="5A8FCB"/>
                </a:solidFill>
                <a:effectLst/>
              </a:rPr>
              <a:t>IC Meeting Open Session on Projects​</a:t>
            </a:r>
          </a:p>
        </p:txBody>
      </p:sp>
      <p:sp>
        <p:nvSpPr>
          <p:cNvPr id="52" name="TextBox 51">
            <a:extLst>
              <a:ext uri="{FF2B5EF4-FFF2-40B4-BE49-F238E27FC236}">
                <a16:creationId xmlns:a16="http://schemas.microsoft.com/office/drawing/2014/main" id="{ABA30923-CA83-468B-B075-3612D23F2379}"/>
              </a:ext>
            </a:extLst>
          </p:cNvPr>
          <p:cNvSpPr txBox="1"/>
          <p:nvPr/>
        </p:nvSpPr>
        <p:spPr>
          <a:xfrm>
            <a:off x="6319835" y="5249827"/>
            <a:ext cx="2459836" cy="830997"/>
          </a:xfrm>
          <a:prstGeom prst="rect">
            <a:avLst/>
          </a:prstGeom>
          <a:noFill/>
        </p:spPr>
        <p:txBody>
          <a:bodyPr wrap="square">
            <a:spAutoFit/>
          </a:bodyPr>
          <a:lstStyle/>
          <a:p>
            <a:pPr algn="ctr" fontAlgn="base"/>
            <a:r>
              <a:rPr lang="en-GB" sz="1600" dirty="0">
                <a:effectLst/>
              </a:rPr>
              <a:t>Implementation and Capacity Development Projects​</a:t>
            </a:r>
          </a:p>
        </p:txBody>
      </p:sp>
      <p:sp>
        <p:nvSpPr>
          <p:cNvPr id="54" name="TextBox 53">
            <a:extLst>
              <a:ext uri="{FF2B5EF4-FFF2-40B4-BE49-F238E27FC236}">
                <a16:creationId xmlns:a16="http://schemas.microsoft.com/office/drawing/2014/main" id="{179D4924-68A7-466A-9547-D1F8625D6D28}"/>
              </a:ext>
            </a:extLst>
          </p:cNvPr>
          <p:cNvSpPr txBox="1"/>
          <p:nvPr/>
        </p:nvSpPr>
        <p:spPr>
          <a:xfrm>
            <a:off x="8454610" y="4065034"/>
            <a:ext cx="3573076" cy="923330"/>
          </a:xfrm>
          <a:prstGeom prst="rect">
            <a:avLst/>
          </a:prstGeom>
          <a:noFill/>
        </p:spPr>
        <p:txBody>
          <a:bodyPr wrap="square">
            <a:spAutoFit/>
          </a:bodyPr>
          <a:lstStyle/>
          <a:p>
            <a:pPr algn="ctr"/>
            <a:r>
              <a:rPr lang="en-US" sz="1800" b="1" dirty="0">
                <a:solidFill>
                  <a:srgbClr val="5A8FCB"/>
                </a:solidFill>
                <a:effectLst/>
              </a:rPr>
              <a:t>Introduction to IPPC implementation: your questions answered</a:t>
            </a:r>
            <a:endParaRPr lang="en-US" sz="1800" dirty="0">
              <a:solidFill>
                <a:srgbClr val="5A8FCB"/>
              </a:solidFill>
            </a:endParaRPr>
          </a:p>
        </p:txBody>
      </p:sp>
      <p:sp>
        <p:nvSpPr>
          <p:cNvPr id="56" name="TextBox 55">
            <a:extLst>
              <a:ext uri="{FF2B5EF4-FFF2-40B4-BE49-F238E27FC236}">
                <a16:creationId xmlns:a16="http://schemas.microsoft.com/office/drawing/2014/main" id="{78231E13-6517-4FAA-B4D6-0A79A9C39879}"/>
              </a:ext>
            </a:extLst>
          </p:cNvPr>
          <p:cNvSpPr txBox="1"/>
          <p:nvPr/>
        </p:nvSpPr>
        <p:spPr>
          <a:xfrm>
            <a:off x="9177335" y="5197314"/>
            <a:ext cx="2276476" cy="1323439"/>
          </a:xfrm>
          <a:prstGeom prst="rect">
            <a:avLst/>
          </a:prstGeom>
          <a:noFill/>
        </p:spPr>
        <p:txBody>
          <a:bodyPr wrap="square" lIns="91440" tIns="45720" rIns="91440" bIns="45720" anchor="t">
            <a:spAutoFit/>
          </a:bodyPr>
          <a:lstStyle/>
          <a:p>
            <a:pPr algn="ctr" fontAlgn="base"/>
            <a:r>
              <a:rPr lang="en-GB" sz="1600" dirty="0">
                <a:effectLst/>
              </a:rPr>
              <a:t>Overview of the IPPC,</a:t>
            </a:r>
            <a:r>
              <a:rPr lang="en-GB" sz="1600" dirty="0">
                <a:ea typeface="+mn-lt"/>
                <a:cs typeface="+mn-lt"/>
              </a:rPr>
              <a:t> the IC, and available implementation and capacity development resources</a:t>
            </a:r>
            <a:r>
              <a:rPr lang="en-GB" sz="1600" dirty="0"/>
              <a:t>.</a:t>
            </a:r>
            <a:r>
              <a:rPr lang="en-GB" sz="1600" dirty="0">
                <a:effectLst/>
              </a:rPr>
              <a:t>​</a:t>
            </a:r>
          </a:p>
        </p:txBody>
      </p:sp>
      <p:pic>
        <p:nvPicPr>
          <p:cNvPr id="5" name="Audio 4">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768138" y="6434138"/>
            <a:ext cx="271462" cy="271462"/>
          </a:xfrm>
          <a:prstGeom prst="rect">
            <a:avLst/>
          </a:prstGeom>
        </p:spPr>
      </p:pic>
    </p:spTree>
    <p:extLst>
      <p:ext uri="{BB962C8B-B14F-4D97-AF65-F5344CB8AC3E}">
        <p14:creationId xmlns:p14="http://schemas.microsoft.com/office/powerpoint/2010/main" val="990974521"/>
      </p:ext>
    </p:extLst>
  </p:cSld>
  <p:clrMapOvr>
    <a:masterClrMapping/>
  </p:clrMapOvr>
  <mc:AlternateContent xmlns:mc="http://schemas.openxmlformats.org/markup-compatibility/2006">
    <mc:Choice xmlns:p14="http://schemas.microsoft.com/office/powerpoint/2010/main" Requires="p14">
      <p:transition spd="slow" p14:dur="2000" advTm="34835"/>
    </mc:Choice>
    <mc:Fallback>
      <p:transition spd="slow" advTm="34835"/>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5"/>
                </p:tgtEl>
              </p:cMediaNode>
            </p:audio>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2">
            <a:extLst>
              <a:ext uri="{FF2B5EF4-FFF2-40B4-BE49-F238E27FC236}">
                <a16:creationId xmlns:a16="http://schemas.microsoft.com/office/drawing/2014/main" id="{E59E6950-F512-FA34-8535-F8E36D2E04EA}"/>
              </a:ext>
            </a:extLst>
          </p:cNvPr>
          <p:cNvSpPr txBox="1">
            <a:spLocks/>
          </p:cNvSpPr>
          <p:nvPr/>
        </p:nvSpPr>
        <p:spPr>
          <a:xfrm>
            <a:off x="131976" y="947916"/>
            <a:ext cx="13898982" cy="406803"/>
          </a:xfrm>
          <a:prstGeom prst="rect">
            <a:avLst/>
          </a:prstGeom>
          <a:noFill/>
        </p:spPr>
        <p:txBody>
          <a:bodyPr vert="horz" lIns="540000" tIns="0" rIns="2880000" bIns="45720" rtlCol="0" anchor="t" anchorCtr="0">
            <a:noAutofit/>
          </a:bodyPr>
          <a:lstStyle>
            <a:lvl1pPr algn="l" defTabSz="914400" rtl="0" eaLnBrk="1" latinLnBrk="0" hangingPunct="1">
              <a:lnSpc>
                <a:spcPct val="90000"/>
              </a:lnSpc>
              <a:spcBef>
                <a:spcPct val="0"/>
              </a:spcBef>
              <a:buNone/>
              <a:defRPr sz="2200" b="1" kern="1200">
                <a:solidFill>
                  <a:srgbClr val="00825F"/>
                </a:solidFill>
                <a:latin typeface="+mn-lt"/>
                <a:ea typeface="+mj-ea"/>
                <a:cs typeface="+mj-cs"/>
              </a:defRPr>
            </a:lvl1pPr>
          </a:lstStyle>
          <a:p>
            <a:r>
              <a:rPr lang="en-US" sz="2400" dirty="0">
                <a:solidFill>
                  <a:srgbClr val="1E7B3C"/>
                </a:solidFill>
                <a:latin typeface="Arial" panose="020B0604020202020204" pitchFamily="34" charset="0"/>
                <a:cs typeface="Arial" panose="020B0604020202020204" pitchFamily="34" charset="0"/>
              </a:rPr>
              <a:t>WAYS TO GET INVOLVED WITH THE WORK OF THE IC AND THE IPPC</a:t>
            </a:r>
            <a:endParaRPr lang="en-IT" dirty="0">
              <a:solidFill>
                <a:srgbClr val="1E7B3C"/>
              </a:solidFill>
              <a:latin typeface="Arial" panose="020B0604020202020204" pitchFamily="34" charset="0"/>
              <a:cs typeface="Arial" panose="020B0604020202020204" pitchFamily="34" charset="0"/>
            </a:endParaRPr>
          </a:p>
        </p:txBody>
      </p:sp>
      <p:sp>
        <p:nvSpPr>
          <p:cNvPr id="60" name="TextBox 59">
            <a:extLst>
              <a:ext uri="{FF2B5EF4-FFF2-40B4-BE49-F238E27FC236}">
                <a16:creationId xmlns:a16="http://schemas.microsoft.com/office/drawing/2014/main" id="{438B23C0-B99D-402C-B73C-83E9A125DBBB}"/>
              </a:ext>
            </a:extLst>
          </p:cNvPr>
          <p:cNvSpPr txBox="1"/>
          <p:nvPr/>
        </p:nvSpPr>
        <p:spPr>
          <a:xfrm>
            <a:off x="3490706" y="5990756"/>
            <a:ext cx="7909365" cy="323165"/>
          </a:xfrm>
          <a:prstGeom prst="rect">
            <a:avLst/>
          </a:prstGeom>
        </p:spPr>
        <p:txBody>
          <a:bodyPr wrap="square" lIns="540000" tIns="0" rIns="360000" bIns="45720" rtlCol="0" anchor="t" anchorCtr="0">
            <a:spAutoFit/>
          </a:bodyPr>
          <a:lstStyle/>
          <a:p>
            <a:r>
              <a:rPr lang="es-CO" sz="1800" dirty="0"/>
              <a:t>* </a:t>
            </a:r>
            <a:r>
              <a:rPr lang="en-US" sz="1800" dirty="0">
                <a:latin typeface="Calibri"/>
                <a:ea typeface="Arial Unicode MS"/>
                <a:cs typeface="Arial"/>
              </a:rPr>
              <a:t>Consultation period is 01 July – 31 August (on-line comment system; OCS)</a:t>
            </a:r>
            <a:endParaRPr lang="en-US" sz="1800" dirty="0">
              <a:ea typeface="Arial Unicode MS"/>
              <a:cs typeface="Arial"/>
            </a:endParaRPr>
          </a:p>
        </p:txBody>
      </p:sp>
      <p:graphicFrame>
        <p:nvGraphicFramePr>
          <p:cNvPr id="28" name="Diagram 27"/>
          <p:cNvGraphicFramePr/>
          <p:nvPr>
            <p:extLst>
              <p:ext uri="{D42A27DB-BD31-4B8C-83A1-F6EECF244321}">
                <p14:modId xmlns:p14="http://schemas.microsoft.com/office/powerpoint/2010/main" val="1826653057"/>
              </p:ext>
            </p:extLst>
          </p:nvPr>
        </p:nvGraphicFramePr>
        <p:xfrm>
          <a:off x="1036948" y="1470581"/>
          <a:ext cx="10373317" cy="4336330"/>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pic>
        <p:nvPicPr>
          <p:cNvPr id="2" name="Audio 1">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10"/>
          <a:stretch>
            <a:fillRect/>
          </a:stretch>
        </p:blipFill>
        <p:spPr>
          <a:xfrm>
            <a:off x="11768138" y="6434138"/>
            <a:ext cx="271462" cy="271462"/>
          </a:xfrm>
          <a:prstGeom prst="rect">
            <a:avLst/>
          </a:prstGeom>
        </p:spPr>
      </p:pic>
    </p:spTree>
    <p:extLst>
      <p:ext uri="{BB962C8B-B14F-4D97-AF65-F5344CB8AC3E}">
        <p14:creationId xmlns:p14="http://schemas.microsoft.com/office/powerpoint/2010/main" val="1436789788"/>
      </p:ext>
    </p:extLst>
  </p:cSld>
  <p:clrMapOvr>
    <a:masterClrMapping/>
  </p:clrMapOvr>
  <mc:AlternateContent xmlns:mc="http://schemas.openxmlformats.org/markup-compatibility/2006">
    <mc:Choice xmlns:p14="http://schemas.microsoft.com/office/powerpoint/2010/main" Requires="p14">
      <p:transition spd="slow" p14:dur="2000" advTm="91022"/>
    </mc:Choice>
    <mc:Fallback>
      <p:transition spd="slow" advTm="91022"/>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2"/>
                </p:tgtEl>
              </p:cMediaNode>
            </p:audio>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olo 5">
            <a:extLst>
              <a:ext uri="{FF2B5EF4-FFF2-40B4-BE49-F238E27FC236}">
                <a16:creationId xmlns:a16="http://schemas.microsoft.com/office/drawing/2014/main" id="{58A43A09-91A0-0B4E-A1B9-69205A0FA910}"/>
              </a:ext>
            </a:extLst>
          </p:cNvPr>
          <p:cNvSpPr>
            <a:spLocks noGrp="1"/>
          </p:cNvSpPr>
          <p:nvPr>
            <p:ph type="ctrTitle"/>
          </p:nvPr>
        </p:nvSpPr>
        <p:spPr/>
        <p:txBody>
          <a:bodyPr/>
          <a:lstStyle/>
          <a:p>
            <a:pPr algn="ctr">
              <a:defRPr/>
            </a:pPr>
            <a:r>
              <a:rPr lang="it-IT" dirty="0"/>
              <a:t>Thank </a:t>
            </a:r>
            <a:r>
              <a:rPr lang="it-IT" dirty="0" err="1"/>
              <a:t>you</a:t>
            </a:r>
            <a:endParaRPr lang="it-IT" dirty="0"/>
          </a:p>
        </p:txBody>
      </p:sp>
      <p:sp>
        <p:nvSpPr>
          <p:cNvPr id="3" name="Rectangle 2">
            <a:extLst>
              <a:ext uri="{FF2B5EF4-FFF2-40B4-BE49-F238E27FC236}">
                <a16:creationId xmlns:a16="http://schemas.microsoft.com/office/drawing/2014/main" id="{A5343FCF-8DD9-BC48-8DE5-A30633EF8F93}"/>
              </a:ext>
            </a:extLst>
          </p:cNvPr>
          <p:cNvSpPr/>
          <p:nvPr/>
        </p:nvSpPr>
        <p:spPr>
          <a:xfrm>
            <a:off x="685800" y="4699647"/>
            <a:ext cx="4953000" cy="1938992"/>
          </a:xfrm>
          <a:prstGeom prst="rect">
            <a:avLst/>
          </a:prstGeom>
        </p:spPr>
        <p:txBody>
          <a:bodyPr wrap="square">
            <a:spAutoFit/>
          </a:bodyPr>
          <a:lstStyle/>
          <a:p>
            <a:r>
              <a:rPr lang="fr-FR" altLang="en-US" sz="1600" b="1" dirty="0">
                <a:solidFill>
                  <a:schemeClr val="bg1"/>
                </a:solidFill>
                <a:ea typeface="Arial Unicode MS" panose="020B0604020202020204" pitchFamily="34" charset="-128"/>
                <a:cs typeface="Arial" panose="020B0604020202020204" pitchFamily="34" charset="0"/>
              </a:rPr>
              <a:t>IPPC </a:t>
            </a:r>
            <a:r>
              <a:rPr lang="fr-FR" altLang="en-US" sz="1600" b="1" dirty="0" err="1">
                <a:solidFill>
                  <a:schemeClr val="bg1"/>
                </a:solidFill>
                <a:ea typeface="Arial Unicode MS" panose="020B0604020202020204" pitchFamily="34" charset="-128"/>
                <a:cs typeface="Arial" panose="020B0604020202020204" pitchFamily="34" charset="0"/>
              </a:rPr>
              <a:t>Secretariat</a:t>
            </a:r>
            <a:r>
              <a:rPr lang="fr-FR" altLang="en-US" sz="1600" b="1">
                <a:solidFill>
                  <a:schemeClr val="bg1"/>
                </a:solidFill>
                <a:ea typeface="Arial Unicode MS" panose="020B0604020202020204" pitchFamily="34" charset="-128"/>
                <a:cs typeface="Arial" panose="020B0604020202020204" pitchFamily="34" charset="0"/>
              </a:rPr>
              <a:t/>
            </a:r>
            <a:br>
              <a:rPr lang="fr-FR" altLang="en-US" sz="1600" b="1">
                <a:solidFill>
                  <a:schemeClr val="bg1"/>
                </a:solidFill>
                <a:ea typeface="Arial Unicode MS" panose="020B0604020202020204" pitchFamily="34" charset="-128"/>
                <a:cs typeface="Arial" panose="020B0604020202020204" pitchFamily="34" charset="0"/>
              </a:rPr>
            </a:br>
            <a:r>
              <a:rPr lang="fr-FR" altLang="en-US" sz="1600" b="1">
                <a:solidFill>
                  <a:schemeClr val="bg1"/>
                </a:solidFill>
                <a:ea typeface="Arial Unicode MS" panose="020B0604020202020204" pitchFamily="34" charset="-128"/>
                <a:cs typeface="Arial" panose="020B0604020202020204" pitchFamily="34" charset="0"/>
              </a:rPr>
              <a:t/>
            </a:r>
            <a:br>
              <a:rPr lang="fr-FR" altLang="en-US" sz="1600" b="1">
                <a:solidFill>
                  <a:schemeClr val="bg1"/>
                </a:solidFill>
                <a:ea typeface="Arial Unicode MS" panose="020B0604020202020204" pitchFamily="34" charset="-128"/>
                <a:cs typeface="Arial" panose="020B0604020202020204" pitchFamily="34" charset="0"/>
              </a:rPr>
            </a:br>
            <a:r>
              <a:rPr lang="fr-FR" altLang="en-US" sz="1600" dirty="0">
                <a:solidFill>
                  <a:schemeClr val="bg1"/>
                </a:solidFill>
                <a:ea typeface="Arial Unicode MS" panose="020B0604020202020204" pitchFamily="34" charset="-128"/>
                <a:cs typeface="Arial" panose="020B0604020202020204" pitchFamily="34" charset="0"/>
              </a:rPr>
              <a:t>Food and Agriculture </a:t>
            </a:r>
            <a:r>
              <a:rPr lang="fr-FR" altLang="en-US" sz="1600" dirty="0" err="1">
                <a:solidFill>
                  <a:schemeClr val="bg1"/>
                </a:solidFill>
                <a:ea typeface="Arial Unicode MS" panose="020B0604020202020204" pitchFamily="34" charset="-128"/>
                <a:cs typeface="Arial" panose="020B0604020202020204" pitchFamily="34" charset="0"/>
              </a:rPr>
              <a:t>Organization</a:t>
            </a:r>
            <a:r>
              <a:rPr lang="fr-FR" altLang="en-US" sz="1600" dirty="0">
                <a:solidFill>
                  <a:schemeClr val="bg1"/>
                </a:solidFill>
                <a:ea typeface="Arial Unicode MS" panose="020B0604020202020204" pitchFamily="34" charset="-128"/>
                <a:cs typeface="Arial" panose="020B0604020202020204" pitchFamily="34" charset="0"/>
              </a:rPr>
              <a:t> </a:t>
            </a:r>
            <a:r>
              <a:rPr lang="fr-FR" altLang="en-US" sz="1600">
                <a:solidFill>
                  <a:schemeClr val="bg1"/>
                </a:solidFill>
                <a:ea typeface="Arial Unicode MS" panose="020B0604020202020204" pitchFamily="34" charset="-128"/>
                <a:cs typeface="Arial" panose="020B0604020202020204" pitchFamily="34" charset="0"/>
              </a:rPr>
              <a:t/>
            </a:r>
            <a:br>
              <a:rPr lang="fr-FR" altLang="en-US" sz="1600">
                <a:solidFill>
                  <a:schemeClr val="bg1"/>
                </a:solidFill>
                <a:ea typeface="Arial Unicode MS" panose="020B0604020202020204" pitchFamily="34" charset="-128"/>
                <a:cs typeface="Arial" panose="020B0604020202020204" pitchFamily="34" charset="0"/>
              </a:rPr>
            </a:br>
            <a:r>
              <a:rPr lang="fr-FR" altLang="en-US" sz="1600" dirty="0">
                <a:solidFill>
                  <a:schemeClr val="bg1"/>
                </a:solidFill>
                <a:ea typeface="Arial Unicode MS" panose="020B0604020202020204" pitchFamily="34" charset="-128"/>
                <a:cs typeface="Arial" panose="020B0604020202020204" pitchFamily="34" charset="0"/>
              </a:rPr>
              <a:t>of the United Nations (FAO)</a:t>
            </a:r>
            <a:r>
              <a:rPr lang="fr-FR" altLang="en-US" sz="1600">
                <a:solidFill>
                  <a:schemeClr val="bg1"/>
                </a:solidFill>
                <a:ea typeface="Arial Unicode MS" panose="020B0604020202020204" pitchFamily="34" charset="-128"/>
                <a:cs typeface="Arial" panose="020B0604020202020204" pitchFamily="34" charset="0"/>
              </a:rPr>
              <a:t/>
            </a:r>
            <a:br>
              <a:rPr lang="fr-FR" altLang="en-US" sz="1600">
                <a:solidFill>
                  <a:schemeClr val="bg1"/>
                </a:solidFill>
                <a:ea typeface="Arial Unicode MS" panose="020B0604020202020204" pitchFamily="34" charset="-128"/>
                <a:cs typeface="Arial" panose="020B0604020202020204" pitchFamily="34" charset="0"/>
              </a:rPr>
            </a:br>
            <a:r>
              <a:rPr lang="fr-FR" altLang="en-US" sz="1600">
                <a:solidFill>
                  <a:schemeClr val="bg1"/>
                </a:solidFill>
                <a:ea typeface="Arial Unicode MS" panose="020B0604020202020204" pitchFamily="34" charset="-128"/>
                <a:cs typeface="Arial" panose="020B0604020202020204" pitchFamily="34" charset="0"/>
              </a:rPr>
              <a:t/>
            </a:r>
            <a:br>
              <a:rPr lang="fr-FR" altLang="en-US" sz="1600">
                <a:solidFill>
                  <a:schemeClr val="bg1"/>
                </a:solidFill>
                <a:ea typeface="Arial Unicode MS" panose="020B0604020202020204" pitchFamily="34" charset="-128"/>
                <a:cs typeface="Arial" panose="020B0604020202020204" pitchFamily="34" charset="0"/>
              </a:rPr>
            </a:br>
            <a:r>
              <a:rPr lang="fr-FR" altLang="en-US" sz="1600" dirty="0">
                <a:solidFill>
                  <a:srgbClr val="FFFF00"/>
                </a:solidFill>
                <a:ea typeface="Arial Unicode MS" panose="020B0604020202020204" pitchFamily="34" charset="-128"/>
                <a:cs typeface="Arial" panose="020B0604020202020204" pitchFamily="34" charset="0"/>
                <a:hlinkClick r:id="rId4">
                  <a:extLst>
                    <a:ext uri="{A12FA001-AC4F-418D-AE19-62706E023703}">
                      <ahyp:hlinkClr xmlns="" xmlns:ahyp="http://schemas.microsoft.com/office/drawing/2018/hyperlinkcolor" val="tx"/>
                    </a:ext>
                  </a:extLst>
                </a:hlinkClick>
              </a:rPr>
              <a:t>ippc@fao.org</a:t>
            </a:r>
            <a:r>
              <a:rPr lang="fr-FR" altLang="en-US" sz="1600" dirty="0">
                <a:solidFill>
                  <a:srgbClr val="FFFF00"/>
                </a:solidFill>
                <a:ea typeface="Arial Unicode MS" panose="020B0604020202020204" pitchFamily="34" charset="-128"/>
                <a:cs typeface="Arial" panose="020B0604020202020204" pitchFamily="34" charset="0"/>
              </a:rPr>
              <a:t> | </a:t>
            </a:r>
            <a:r>
              <a:rPr lang="fr-FR" altLang="en-US" sz="1600" dirty="0">
                <a:solidFill>
                  <a:srgbClr val="FFFF00"/>
                </a:solidFill>
                <a:ea typeface="Arial Unicode MS" panose="020B0604020202020204" pitchFamily="34" charset="-128"/>
                <a:cs typeface="Arial" panose="020B0604020202020204" pitchFamily="34" charset="0"/>
                <a:hlinkClick r:id="rId5">
                  <a:extLst>
                    <a:ext uri="{A12FA001-AC4F-418D-AE19-62706E023703}">
                      <ahyp:hlinkClr xmlns="" xmlns:ahyp="http://schemas.microsoft.com/office/drawing/2018/hyperlinkcolor" val="tx"/>
                    </a:ext>
                  </a:extLst>
                </a:hlinkClick>
              </a:rPr>
              <a:t>www.ippc.int</a:t>
            </a:r>
            <a:r>
              <a:rPr lang="en-US" sz="5400">
                <a:solidFill>
                  <a:schemeClr val="bg1"/>
                </a:solidFill>
              </a:rPr>
              <a:t/>
            </a:r>
            <a:br>
              <a:rPr lang="en-US" sz="5400">
                <a:solidFill>
                  <a:schemeClr val="bg1"/>
                </a:solidFill>
              </a:rPr>
            </a:br>
            <a:endParaRPr lang="en-IT">
              <a:solidFill>
                <a:schemeClr val="bg1"/>
              </a:solidFill>
            </a:endParaRPr>
          </a:p>
        </p:txBody>
      </p:sp>
      <p:pic>
        <p:nvPicPr>
          <p:cNvPr id="5" name="Picture Placeholder 9"/>
          <p:cNvPicPr>
            <a:picLocks noChangeAspect="1"/>
          </p:cNvPicPr>
          <p:nvPr/>
        </p:nvPicPr>
        <p:blipFill rotWithShape="1">
          <a:blip r:embed="rId6">
            <a:extLst>
              <a:ext uri="{28A0092B-C50C-407E-A947-70E740481C1C}">
                <a14:useLocalDpi xmlns:a14="http://schemas.microsoft.com/office/drawing/2010/main" val="0"/>
              </a:ext>
            </a:extLst>
          </a:blip>
          <a:srcRect t="2658" r="32506" b="2658"/>
          <a:stretch/>
        </p:blipFill>
        <p:spPr>
          <a:xfrm>
            <a:off x="3962400" y="3816263"/>
            <a:ext cx="8229600" cy="3048000"/>
          </a:xfrm>
          <a:prstGeom prst="rect">
            <a:avLst/>
          </a:prstGeom>
        </p:spPr>
      </p:pic>
      <p:pic>
        <p:nvPicPr>
          <p:cNvPr id="2" name="Audio 1">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11768138" y="6434138"/>
            <a:ext cx="271462" cy="271462"/>
          </a:xfrm>
          <a:prstGeom prst="rect">
            <a:avLst/>
          </a:prstGeom>
        </p:spPr>
      </p:pic>
    </p:spTree>
    <p:extLst>
      <p:ext uri="{BB962C8B-B14F-4D97-AF65-F5344CB8AC3E}">
        <p14:creationId xmlns:p14="http://schemas.microsoft.com/office/powerpoint/2010/main" val="1848089175"/>
      </p:ext>
    </p:extLst>
  </p:cSld>
  <p:clrMapOvr>
    <a:masterClrMapping/>
  </p:clrMapOvr>
  <mc:AlternateContent xmlns:mc="http://schemas.openxmlformats.org/markup-compatibility/2006">
    <mc:Choice xmlns:p14="http://schemas.microsoft.com/office/powerpoint/2010/main" Requires="p14">
      <p:transition spd="slow" p14:dur="2000" advTm="19840"/>
    </mc:Choice>
    <mc:Fallback>
      <p:transition spd="slow" advTm="1984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2"/>
                </p:tgtEl>
              </p:cMediaNode>
            </p:audi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Rounded Corners 1">
            <a:extLst>
              <a:ext uri="{FF2B5EF4-FFF2-40B4-BE49-F238E27FC236}">
                <a16:creationId xmlns:a16="http://schemas.microsoft.com/office/drawing/2014/main" id="{94C38EBA-D731-458B-8BE5-11655DF61A9E}"/>
              </a:ext>
            </a:extLst>
          </p:cNvPr>
          <p:cNvSpPr/>
          <p:nvPr/>
        </p:nvSpPr>
        <p:spPr>
          <a:xfrm>
            <a:off x="318174" y="1407063"/>
            <a:ext cx="11630218" cy="1477205"/>
          </a:xfrm>
          <a:prstGeom prst="roundRect">
            <a:avLst>
              <a:gd name="adj" fmla="val 9366"/>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Freeform: Shape 4">
            <a:extLst>
              <a:ext uri="{FF2B5EF4-FFF2-40B4-BE49-F238E27FC236}">
                <a16:creationId xmlns:a16="http://schemas.microsoft.com/office/drawing/2014/main" id="{80A7A66F-6D09-4301-8E7B-D1E958393B6A}"/>
              </a:ext>
            </a:extLst>
          </p:cNvPr>
          <p:cNvSpPr/>
          <p:nvPr/>
        </p:nvSpPr>
        <p:spPr>
          <a:xfrm>
            <a:off x="318174" y="1450838"/>
            <a:ext cx="11513270" cy="1350777"/>
          </a:xfrm>
          <a:custGeom>
            <a:avLst/>
            <a:gdLst>
              <a:gd name="connsiteX0" fmla="*/ 0 w 11126754"/>
              <a:gd name="connsiteY0" fmla="*/ 229130 h 1374750"/>
              <a:gd name="connsiteX1" fmla="*/ 229130 w 11126754"/>
              <a:gd name="connsiteY1" fmla="*/ 0 h 1374750"/>
              <a:gd name="connsiteX2" fmla="*/ 10897624 w 11126754"/>
              <a:gd name="connsiteY2" fmla="*/ 0 h 1374750"/>
              <a:gd name="connsiteX3" fmla="*/ 11126754 w 11126754"/>
              <a:gd name="connsiteY3" fmla="*/ 229130 h 1374750"/>
              <a:gd name="connsiteX4" fmla="*/ 11126754 w 11126754"/>
              <a:gd name="connsiteY4" fmla="*/ 1145620 h 1374750"/>
              <a:gd name="connsiteX5" fmla="*/ 10897624 w 11126754"/>
              <a:gd name="connsiteY5" fmla="*/ 1374750 h 1374750"/>
              <a:gd name="connsiteX6" fmla="*/ 229130 w 11126754"/>
              <a:gd name="connsiteY6" fmla="*/ 1374750 h 1374750"/>
              <a:gd name="connsiteX7" fmla="*/ 0 w 11126754"/>
              <a:gd name="connsiteY7" fmla="*/ 1145620 h 1374750"/>
              <a:gd name="connsiteX8" fmla="*/ 0 w 11126754"/>
              <a:gd name="connsiteY8" fmla="*/ 229130 h 1374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126754" h="1374750">
                <a:moveTo>
                  <a:pt x="0" y="229130"/>
                </a:moveTo>
                <a:cubicBezTo>
                  <a:pt x="0" y="102585"/>
                  <a:pt x="102585" y="0"/>
                  <a:pt x="229130" y="0"/>
                </a:cubicBezTo>
                <a:lnTo>
                  <a:pt x="10897624" y="0"/>
                </a:lnTo>
                <a:cubicBezTo>
                  <a:pt x="11024169" y="0"/>
                  <a:pt x="11126754" y="102585"/>
                  <a:pt x="11126754" y="229130"/>
                </a:cubicBezTo>
                <a:lnTo>
                  <a:pt x="11126754" y="1145620"/>
                </a:lnTo>
                <a:cubicBezTo>
                  <a:pt x="11126754" y="1272165"/>
                  <a:pt x="11024169" y="1374750"/>
                  <a:pt x="10897624" y="1374750"/>
                </a:cubicBezTo>
                <a:lnTo>
                  <a:pt x="229130" y="1374750"/>
                </a:lnTo>
                <a:cubicBezTo>
                  <a:pt x="102585" y="1374750"/>
                  <a:pt x="0" y="1272165"/>
                  <a:pt x="0" y="1145620"/>
                </a:cubicBezTo>
                <a:lnTo>
                  <a:pt x="0" y="229130"/>
                </a:lnTo>
                <a:close/>
              </a:path>
            </a:pathLst>
          </a:custGeom>
          <a:noFill/>
          <a:ln>
            <a:no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square" lIns="162360" tIns="162360" rIns="162360" bIns="162360" numCol="1" spcCol="1270" anchor="ctr" anchorCtr="0">
            <a:noAutofit/>
          </a:bodyPr>
          <a:lstStyle/>
          <a:p>
            <a:pPr marL="0" lvl="0" indent="0" algn="just" defTabSz="1111250" rtl="0">
              <a:lnSpc>
                <a:spcPct val="90000"/>
              </a:lnSpc>
              <a:spcBef>
                <a:spcPct val="0"/>
              </a:spcBef>
              <a:spcAft>
                <a:spcPct val="35000"/>
              </a:spcAft>
              <a:buNone/>
            </a:pPr>
            <a:r>
              <a:rPr lang="en-US" kern="1200" dirty="0">
                <a:solidFill>
                  <a:schemeClr val="tx1"/>
                </a:solidFill>
              </a:rPr>
              <a:t>The </a:t>
            </a:r>
            <a:r>
              <a:rPr lang="en-US" b="1" kern="1200" dirty="0">
                <a:solidFill>
                  <a:schemeClr val="tx1"/>
                </a:solidFill>
                <a:hlinkClick r:id="rId5"/>
              </a:rPr>
              <a:t>Implementation and Capacity Development Committee </a:t>
            </a:r>
            <a:r>
              <a:rPr lang="en-US" b="1" kern="1200" dirty="0">
                <a:solidFill>
                  <a:schemeClr val="tx1"/>
                </a:solidFill>
              </a:rPr>
              <a:t>(IC)</a:t>
            </a:r>
            <a:r>
              <a:rPr lang="en-US" kern="1200" dirty="0">
                <a:solidFill>
                  <a:schemeClr val="tx1"/>
                </a:solidFill>
              </a:rPr>
              <a:t> develops, monitors, and oversees an integrated program to support the </a:t>
            </a:r>
            <a:r>
              <a:rPr lang="en-US" b="1" kern="1200" dirty="0">
                <a:solidFill>
                  <a:schemeClr val="tx1"/>
                </a:solidFill>
              </a:rPr>
              <a:t>i</a:t>
            </a:r>
            <a:r>
              <a:rPr lang="en-US" b="1" dirty="0">
                <a:solidFill>
                  <a:schemeClr val="tx1"/>
                </a:solidFill>
              </a:rPr>
              <a:t>mplementation of the IPPC</a:t>
            </a:r>
            <a:r>
              <a:rPr lang="en-US" kern="1200" dirty="0">
                <a:solidFill>
                  <a:schemeClr val="tx1"/>
                </a:solidFill>
              </a:rPr>
              <a:t> and </a:t>
            </a:r>
            <a:r>
              <a:rPr lang="en-US" b="1" kern="1200" dirty="0">
                <a:solidFill>
                  <a:schemeClr val="tx1"/>
                </a:solidFill>
              </a:rPr>
              <a:t>strengthen the phytosanitary capacity of contracting parties</a:t>
            </a:r>
            <a:r>
              <a:rPr lang="en-US" kern="1200" dirty="0">
                <a:solidFill>
                  <a:schemeClr val="tx1"/>
                </a:solidFill>
              </a:rPr>
              <a:t>.</a:t>
            </a:r>
          </a:p>
        </p:txBody>
      </p:sp>
      <p:sp>
        <p:nvSpPr>
          <p:cNvPr id="6" name="Freeform: Shape 5">
            <a:extLst>
              <a:ext uri="{FF2B5EF4-FFF2-40B4-BE49-F238E27FC236}">
                <a16:creationId xmlns:a16="http://schemas.microsoft.com/office/drawing/2014/main" id="{9E7A6491-DEF2-453B-BAFB-022BCD48A3B7}"/>
              </a:ext>
            </a:extLst>
          </p:cNvPr>
          <p:cNvSpPr/>
          <p:nvPr/>
        </p:nvSpPr>
        <p:spPr>
          <a:xfrm>
            <a:off x="318174" y="2868156"/>
            <a:ext cx="11126754" cy="638296"/>
          </a:xfrm>
          <a:custGeom>
            <a:avLst/>
            <a:gdLst>
              <a:gd name="connsiteX0" fmla="*/ 0 w 11126754"/>
              <a:gd name="connsiteY0" fmla="*/ 106385 h 638296"/>
              <a:gd name="connsiteX1" fmla="*/ 106385 w 11126754"/>
              <a:gd name="connsiteY1" fmla="*/ 0 h 638296"/>
              <a:gd name="connsiteX2" fmla="*/ 11020369 w 11126754"/>
              <a:gd name="connsiteY2" fmla="*/ 0 h 638296"/>
              <a:gd name="connsiteX3" fmla="*/ 11126754 w 11126754"/>
              <a:gd name="connsiteY3" fmla="*/ 106385 h 638296"/>
              <a:gd name="connsiteX4" fmla="*/ 11126754 w 11126754"/>
              <a:gd name="connsiteY4" fmla="*/ 531911 h 638296"/>
              <a:gd name="connsiteX5" fmla="*/ 11020369 w 11126754"/>
              <a:gd name="connsiteY5" fmla="*/ 638296 h 638296"/>
              <a:gd name="connsiteX6" fmla="*/ 106385 w 11126754"/>
              <a:gd name="connsiteY6" fmla="*/ 638296 h 638296"/>
              <a:gd name="connsiteX7" fmla="*/ 0 w 11126754"/>
              <a:gd name="connsiteY7" fmla="*/ 531911 h 638296"/>
              <a:gd name="connsiteX8" fmla="*/ 0 w 11126754"/>
              <a:gd name="connsiteY8" fmla="*/ 106385 h 6382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126754" h="638296">
                <a:moveTo>
                  <a:pt x="0" y="106385"/>
                </a:moveTo>
                <a:cubicBezTo>
                  <a:pt x="0" y="47630"/>
                  <a:pt x="47630" y="0"/>
                  <a:pt x="106385" y="0"/>
                </a:cubicBezTo>
                <a:lnTo>
                  <a:pt x="11020369" y="0"/>
                </a:lnTo>
                <a:cubicBezTo>
                  <a:pt x="11079124" y="0"/>
                  <a:pt x="11126754" y="47630"/>
                  <a:pt x="11126754" y="106385"/>
                </a:cubicBezTo>
                <a:lnTo>
                  <a:pt x="11126754" y="531911"/>
                </a:lnTo>
                <a:cubicBezTo>
                  <a:pt x="11126754" y="590666"/>
                  <a:pt x="11079124" y="638296"/>
                  <a:pt x="11020369" y="638296"/>
                </a:cubicBezTo>
                <a:lnTo>
                  <a:pt x="106385" y="638296"/>
                </a:lnTo>
                <a:cubicBezTo>
                  <a:pt x="47630" y="638296"/>
                  <a:pt x="0" y="590666"/>
                  <a:pt x="0" y="531911"/>
                </a:cubicBezTo>
                <a:lnTo>
                  <a:pt x="0" y="106385"/>
                </a:lnTo>
                <a:close/>
              </a:path>
            </a:pathLst>
          </a:custGeom>
          <a:no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126409" tIns="126409" rIns="126409" bIns="126409" numCol="1" spcCol="1270" anchor="ctr" anchorCtr="0">
            <a:noAutofit/>
          </a:bodyPr>
          <a:lstStyle/>
          <a:p>
            <a:pPr marL="0" lvl="0" indent="0" algn="l" defTabSz="1111250" rtl="0">
              <a:lnSpc>
                <a:spcPct val="90000"/>
              </a:lnSpc>
              <a:spcBef>
                <a:spcPct val="0"/>
              </a:spcBef>
              <a:spcAft>
                <a:spcPct val="35000"/>
              </a:spcAft>
              <a:buNone/>
            </a:pPr>
            <a:r>
              <a:rPr lang="en-US" sz="2000" b="1" dirty="0">
                <a:solidFill>
                  <a:srgbClr val="74A1D3"/>
                </a:solidFill>
              </a:rPr>
              <a:t>Over the past few months, the IC has :</a:t>
            </a:r>
          </a:p>
        </p:txBody>
      </p:sp>
      <p:sp>
        <p:nvSpPr>
          <p:cNvPr id="7" name="Freeform: Shape 6">
            <a:extLst>
              <a:ext uri="{FF2B5EF4-FFF2-40B4-BE49-F238E27FC236}">
                <a16:creationId xmlns:a16="http://schemas.microsoft.com/office/drawing/2014/main" id="{F1333C2B-AC05-4B92-BE05-34E1B459CF8E}"/>
              </a:ext>
            </a:extLst>
          </p:cNvPr>
          <p:cNvSpPr/>
          <p:nvPr/>
        </p:nvSpPr>
        <p:spPr>
          <a:xfrm>
            <a:off x="980822" y="3626197"/>
            <a:ext cx="10709700" cy="2639250"/>
          </a:xfrm>
          <a:custGeom>
            <a:avLst/>
            <a:gdLst>
              <a:gd name="connsiteX0" fmla="*/ 0 w 11126754"/>
              <a:gd name="connsiteY0" fmla="*/ 0 h 2639250"/>
              <a:gd name="connsiteX1" fmla="*/ 11126754 w 11126754"/>
              <a:gd name="connsiteY1" fmla="*/ 0 h 2639250"/>
              <a:gd name="connsiteX2" fmla="*/ 11126754 w 11126754"/>
              <a:gd name="connsiteY2" fmla="*/ 2639250 h 2639250"/>
              <a:gd name="connsiteX3" fmla="*/ 0 w 11126754"/>
              <a:gd name="connsiteY3" fmla="*/ 2639250 h 2639250"/>
              <a:gd name="connsiteX4" fmla="*/ 0 w 11126754"/>
              <a:gd name="connsiteY4" fmla="*/ 0 h 26392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126754" h="2639250">
                <a:moveTo>
                  <a:pt x="0" y="0"/>
                </a:moveTo>
                <a:lnTo>
                  <a:pt x="11126754" y="0"/>
                </a:lnTo>
                <a:lnTo>
                  <a:pt x="11126754" y="2639250"/>
                </a:lnTo>
                <a:lnTo>
                  <a:pt x="0" y="2639250"/>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353274" tIns="31750" rIns="177800" bIns="31750" numCol="1" spcCol="1270" anchor="t" anchorCtr="0">
            <a:noAutofit/>
          </a:bodyPr>
          <a:lstStyle/>
          <a:p>
            <a:pPr marL="228600" lvl="1" indent="-228600" algn="l" defTabSz="889000" rtl="0">
              <a:spcBef>
                <a:spcPct val="0"/>
              </a:spcBef>
              <a:buChar char="•"/>
            </a:pPr>
            <a:r>
              <a:rPr lang="en-US" kern="1200" dirty="0"/>
              <a:t>Overseen the development and review of </a:t>
            </a:r>
            <a:r>
              <a:rPr lang="en-US" b="1" kern="1200" dirty="0">
                <a:solidFill>
                  <a:srgbClr val="74A1D3"/>
                </a:solidFill>
              </a:rPr>
              <a:t>IPPC guides and training materials</a:t>
            </a:r>
          </a:p>
          <a:p>
            <a:pPr marL="228600" lvl="1" indent="-228600" algn="l" defTabSz="889000" rtl="0">
              <a:spcBef>
                <a:spcPct val="0"/>
              </a:spcBef>
              <a:buChar char="•"/>
            </a:pPr>
            <a:r>
              <a:rPr lang="en-US" kern="1200" dirty="0"/>
              <a:t>Overseen the Implementation and Capacity Developments </a:t>
            </a:r>
            <a:r>
              <a:rPr lang="en-US" b="1" kern="1200" dirty="0">
                <a:solidFill>
                  <a:srgbClr val="74A1D3"/>
                </a:solidFill>
              </a:rPr>
              <a:t>projects</a:t>
            </a:r>
            <a:endParaRPr lang="en-US" kern="1200" dirty="0">
              <a:solidFill>
                <a:srgbClr val="74A1D3"/>
              </a:solidFill>
            </a:endParaRPr>
          </a:p>
          <a:p>
            <a:pPr marL="228600" lvl="1" indent="-228600" algn="l" defTabSz="889000" rtl="0">
              <a:spcBef>
                <a:spcPct val="0"/>
              </a:spcBef>
              <a:buChar char="•"/>
            </a:pPr>
            <a:r>
              <a:rPr lang="en-US" kern="1200" dirty="0"/>
              <a:t>Monitored challenges associated with the </a:t>
            </a:r>
            <a:r>
              <a:rPr lang="en-US" b="1" kern="1200" dirty="0">
                <a:solidFill>
                  <a:srgbClr val="74A1D3"/>
                </a:solidFill>
              </a:rPr>
              <a:t>implementation of the IPPC and ISPMs</a:t>
            </a:r>
            <a:endParaRPr lang="en-US" kern="1200" dirty="0">
              <a:solidFill>
                <a:srgbClr val="74A1D3"/>
              </a:solidFill>
            </a:endParaRPr>
          </a:p>
          <a:p>
            <a:pPr marL="228600" lvl="1" indent="-228600" algn="l" defTabSz="889000" rtl="0">
              <a:spcBef>
                <a:spcPct val="0"/>
              </a:spcBef>
              <a:buChar char="•"/>
            </a:pPr>
            <a:r>
              <a:rPr lang="en-US" kern="1200" dirty="0"/>
              <a:t>Overseen </a:t>
            </a:r>
            <a:r>
              <a:rPr lang="en-US" b="1" dirty="0">
                <a:solidFill>
                  <a:srgbClr val="74A1D3"/>
                </a:solidFill>
              </a:rPr>
              <a:t>N</a:t>
            </a:r>
            <a:r>
              <a:rPr lang="en-US" b="1" kern="1200" dirty="0">
                <a:solidFill>
                  <a:srgbClr val="74A1D3"/>
                </a:solidFill>
              </a:rPr>
              <a:t>ational </a:t>
            </a:r>
            <a:r>
              <a:rPr lang="en-US" b="1" dirty="0">
                <a:solidFill>
                  <a:srgbClr val="74A1D3"/>
                </a:solidFill>
              </a:rPr>
              <a:t>R</a:t>
            </a:r>
            <a:r>
              <a:rPr lang="en-US" b="1" kern="1200" dirty="0">
                <a:solidFill>
                  <a:srgbClr val="74A1D3"/>
                </a:solidFill>
              </a:rPr>
              <a:t>eporting </a:t>
            </a:r>
            <a:r>
              <a:rPr lang="en-US" b="1" dirty="0">
                <a:solidFill>
                  <a:srgbClr val="74A1D3"/>
                </a:solidFill>
              </a:rPr>
              <a:t>O</a:t>
            </a:r>
            <a:r>
              <a:rPr lang="en-US" b="1" kern="1200" dirty="0">
                <a:solidFill>
                  <a:srgbClr val="74A1D3"/>
                </a:solidFill>
              </a:rPr>
              <a:t>bligation</a:t>
            </a:r>
            <a:r>
              <a:rPr lang="en-US" kern="1200" dirty="0">
                <a:solidFill>
                  <a:srgbClr val="74A1D3"/>
                </a:solidFill>
              </a:rPr>
              <a:t> </a:t>
            </a:r>
            <a:r>
              <a:rPr lang="en-US" kern="1200" dirty="0"/>
              <a:t>processes and </a:t>
            </a:r>
            <a:r>
              <a:rPr lang="en-US" b="1" kern="1200" dirty="0" smtClean="0">
                <a:solidFill>
                  <a:srgbClr val="74A1D3"/>
                </a:solidFill>
              </a:rPr>
              <a:t>PCEs*</a:t>
            </a:r>
            <a:endParaRPr lang="en-US" b="1" kern="1200" dirty="0">
              <a:solidFill>
                <a:srgbClr val="74A1D3"/>
              </a:solidFill>
            </a:endParaRPr>
          </a:p>
          <a:p>
            <a:pPr marL="228600" lvl="1" indent="-228600" algn="l" defTabSz="889000" rtl="0">
              <a:spcBef>
                <a:spcPct val="0"/>
              </a:spcBef>
              <a:buChar char="•"/>
            </a:pPr>
            <a:r>
              <a:rPr lang="en-US" kern="1200" dirty="0"/>
              <a:t>Moved forward on implementation issues through the </a:t>
            </a:r>
            <a:r>
              <a:rPr lang="en-US" b="1" kern="1200" dirty="0">
                <a:solidFill>
                  <a:srgbClr val="74A1D3"/>
                </a:solidFill>
              </a:rPr>
              <a:t>IC Subgroups and Teams</a:t>
            </a:r>
            <a:endParaRPr lang="en-US" kern="1200" dirty="0">
              <a:solidFill>
                <a:srgbClr val="74A1D3"/>
              </a:solidFill>
            </a:endParaRPr>
          </a:p>
        </p:txBody>
      </p:sp>
      <p:sp>
        <p:nvSpPr>
          <p:cNvPr id="3" name="Title 2">
            <a:extLst>
              <a:ext uri="{FF2B5EF4-FFF2-40B4-BE49-F238E27FC236}">
                <a16:creationId xmlns:a16="http://schemas.microsoft.com/office/drawing/2014/main" id="{0CE68BB7-DD3C-664A-AC9D-74A5FE280DD9}"/>
              </a:ext>
            </a:extLst>
          </p:cNvPr>
          <p:cNvSpPr>
            <a:spLocks noGrp="1"/>
          </p:cNvSpPr>
          <p:nvPr>
            <p:ph type="title"/>
          </p:nvPr>
        </p:nvSpPr>
        <p:spPr>
          <a:xfrm>
            <a:off x="211359" y="990478"/>
            <a:ext cx="7120246" cy="296840"/>
          </a:xfrm>
        </p:spPr>
        <p:txBody>
          <a:bodyPr/>
          <a:lstStyle/>
          <a:p>
            <a:r>
              <a:rPr lang="en-US" sz="2400" dirty="0"/>
              <a:t>INTRODUCTION</a:t>
            </a:r>
            <a:r>
              <a:rPr lang="en-US" sz="2400" dirty="0">
                <a:solidFill>
                  <a:srgbClr val="5A8FCB"/>
                </a:solidFill>
                <a:latin typeface="Arial" panose="020B0604020202020204" pitchFamily="34" charset="0"/>
                <a:ea typeface="Calibri" panose="020F0502020204030204" pitchFamily="34" charset="0"/>
                <a:cs typeface="Arial" panose="020B0604020202020204" pitchFamily="34" charset="0"/>
              </a:rPr>
              <a:t/>
            </a:r>
            <a:br>
              <a:rPr lang="en-US" sz="2400" dirty="0">
                <a:solidFill>
                  <a:srgbClr val="5A8FCB"/>
                </a:solidFill>
                <a:latin typeface="Arial" panose="020B0604020202020204" pitchFamily="34" charset="0"/>
                <a:ea typeface="Calibri" panose="020F0502020204030204" pitchFamily="34" charset="0"/>
                <a:cs typeface="Arial" panose="020B0604020202020204" pitchFamily="34" charset="0"/>
              </a:rPr>
            </a:br>
            <a:endParaRPr lang="en-IT" sz="2400" dirty="0">
              <a:solidFill>
                <a:srgbClr val="5A8FCB"/>
              </a:solidFill>
              <a:latin typeface="Arial" panose="020B0604020202020204" pitchFamily="34" charset="0"/>
              <a:cs typeface="Arial" panose="020B0604020202020204" pitchFamily="34" charset="0"/>
            </a:endParaRPr>
          </a:p>
        </p:txBody>
      </p:sp>
      <p:pic>
        <p:nvPicPr>
          <p:cNvPr id="9" name="Audio 8">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1768138" y="6434138"/>
            <a:ext cx="271462" cy="271462"/>
          </a:xfrm>
          <a:prstGeom prst="rect">
            <a:avLst/>
          </a:prstGeom>
        </p:spPr>
      </p:pic>
    </p:spTree>
    <p:extLst>
      <p:ext uri="{BB962C8B-B14F-4D97-AF65-F5344CB8AC3E}">
        <p14:creationId xmlns:p14="http://schemas.microsoft.com/office/powerpoint/2010/main" val="1455858111"/>
      </p:ext>
    </p:extLst>
  </p:cSld>
  <p:clrMapOvr>
    <a:masterClrMapping/>
  </p:clrMapOvr>
  <mc:AlternateContent xmlns:mc="http://schemas.openxmlformats.org/markup-compatibility/2006" xmlns:p14="http://schemas.microsoft.com/office/powerpoint/2010/main">
    <mc:Choice Requires="p14">
      <p:transition spd="slow" p14:dur="2000" advTm="80072"/>
    </mc:Choice>
    <mc:Fallback xmlns="">
      <p:transition spd="slow" advTm="80072"/>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9"/>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CE68BB7-DD3C-664A-AC9D-74A5FE280DD9}"/>
              </a:ext>
            </a:extLst>
          </p:cNvPr>
          <p:cNvSpPr>
            <a:spLocks noGrp="1"/>
          </p:cNvSpPr>
          <p:nvPr>
            <p:ph type="title"/>
          </p:nvPr>
        </p:nvSpPr>
        <p:spPr>
          <a:xfrm>
            <a:off x="255933" y="914400"/>
            <a:ext cx="7120246" cy="296840"/>
          </a:xfrm>
        </p:spPr>
        <p:txBody>
          <a:bodyPr/>
          <a:lstStyle/>
          <a:p>
            <a:r>
              <a:rPr lang="en-US" sz="2400" dirty="0"/>
              <a:t>IC MEMBERS </a:t>
            </a:r>
            <a:endParaRPr lang="en-IT" dirty="0"/>
          </a:p>
        </p:txBody>
      </p:sp>
      <p:sp>
        <p:nvSpPr>
          <p:cNvPr id="7" name="Subtitle 6"/>
          <p:cNvSpPr>
            <a:spLocks noGrp="1"/>
          </p:cNvSpPr>
          <p:nvPr>
            <p:ph type="subTitle" idx="1"/>
          </p:nvPr>
        </p:nvSpPr>
        <p:spPr>
          <a:xfrm>
            <a:off x="255933" y="5904870"/>
            <a:ext cx="11309719" cy="446140"/>
          </a:xfrm>
        </p:spPr>
        <p:txBody>
          <a:bodyPr/>
          <a:lstStyle/>
          <a:p>
            <a:pPr algn="ctr"/>
            <a:r>
              <a:rPr lang="en-US" dirty="0"/>
              <a:t>The current terms of the IC members will end in </a:t>
            </a:r>
            <a:r>
              <a:rPr lang="en-US" dirty="0">
                <a:solidFill>
                  <a:srgbClr val="FF0000"/>
                </a:solidFill>
              </a:rPr>
              <a:t>2023</a:t>
            </a:r>
          </a:p>
        </p:txBody>
      </p:sp>
      <p:pic>
        <p:nvPicPr>
          <p:cNvPr id="8" name="Picture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250406" y="1283807"/>
            <a:ext cx="5241454" cy="2207655"/>
          </a:xfrm>
          <a:prstGeom prst="rect">
            <a:avLst/>
          </a:prstGeom>
        </p:spPr>
      </p:pic>
      <p:pic>
        <p:nvPicPr>
          <p:cNvPr id="12" name="Picture 1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 y="1287009"/>
            <a:ext cx="5250405" cy="2204453"/>
          </a:xfrm>
          <a:prstGeom prst="rect">
            <a:avLst/>
          </a:prstGeom>
        </p:spPr>
      </p:pic>
      <p:pic>
        <p:nvPicPr>
          <p:cNvPr id="13" name="Picture 12"/>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765891" y="3495152"/>
            <a:ext cx="3426110" cy="2208081"/>
          </a:xfrm>
          <a:prstGeom prst="rect">
            <a:avLst/>
          </a:prstGeom>
        </p:spPr>
      </p:pic>
      <p:pic>
        <p:nvPicPr>
          <p:cNvPr id="14" name="Picture 13"/>
          <p:cNvPicPr>
            <a:picLocks noChangeAspect="1"/>
          </p:cNvPicPr>
          <p:nvPr/>
        </p:nvPicPr>
        <p:blipFill rotWithShape="1">
          <a:blip r:embed="rId7" cstate="print">
            <a:extLst>
              <a:ext uri="{28A0092B-C50C-407E-A947-70E740481C1C}">
                <a14:useLocalDpi xmlns:a14="http://schemas.microsoft.com/office/drawing/2010/main" val="0"/>
              </a:ext>
            </a:extLst>
          </a:blip>
          <a:srcRect r="33705"/>
          <a:stretch/>
        </p:blipFill>
        <p:spPr>
          <a:xfrm>
            <a:off x="5257843" y="3484005"/>
            <a:ext cx="3500611" cy="2219228"/>
          </a:xfrm>
          <a:prstGeom prst="rect">
            <a:avLst/>
          </a:prstGeom>
        </p:spPr>
      </p:pic>
      <p:pic>
        <p:nvPicPr>
          <p:cNvPr id="15" name="Picture 14"/>
          <p:cNvPicPr>
            <a:picLocks noChangeAspect="1"/>
          </p:cNvPicPr>
          <p:nvPr/>
        </p:nvPicPr>
        <p:blipFill rotWithShape="1">
          <a:blip r:embed="rId8"/>
          <a:srcRect l="66372"/>
          <a:stretch/>
        </p:blipFill>
        <p:spPr>
          <a:xfrm>
            <a:off x="10452046" y="1283807"/>
            <a:ext cx="1747391" cy="2207655"/>
          </a:xfrm>
          <a:prstGeom prst="rect">
            <a:avLst/>
          </a:prstGeom>
        </p:spPr>
      </p:pic>
      <p:pic>
        <p:nvPicPr>
          <p:cNvPr id="2" name="Picture 1"/>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1" y="3491461"/>
            <a:ext cx="5257842" cy="2211771"/>
          </a:xfrm>
          <a:prstGeom prst="rect">
            <a:avLst/>
          </a:prstGeom>
        </p:spPr>
      </p:pic>
      <p:pic>
        <p:nvPicPr>
          <p:cNvPr id="6" name="Audio 5">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10"/>
          <a:stretch>
            <a:fillRect/>
          </a:stretch>
        </p:blipFill>
        <p:spPr>
          <a:xfrm>
            <a:off x="11768138" y="6434138"/>
            <a:ext cx="271462" cy="271462"/>
          </a:xfrm>
          <a:prstGeom prst="rect">
            <a:avLst/>
          </a:prstGeom>
        </p:spPr>
      </p:pic>
    </p:spTree>
    <p:extLst>
      <p:ext uri="{BB962C8B-B14F-4D97-AF65-F5344CB8AC3E}">
        <p14:creationId xmlns:p14="http://schemas.microsoft.com/office/powerpoint/2010/main" val="1443856931"/>
      </p:ext>
    </p:extLst>
  </p:cSld>
  <p:clrMapOvr>
    <a:masterClrMapping/>
  </p:clrMapOvr>
  <mc:AlternateContent xmlns:mc="http://schemas.openxmlformats.org/markup-compatibility/2006" xmlns:p14="http://schemas.microsoft.com/office/powerpoint/2010/main">
    <mc:Choice Requires="p14">
      <p:transition spd="slow" p14:dur="2000" advTm="35121"/>
    </mc:Choice>
    <mc:Fallback xmlns="">
      <p:transition spd="slow" advTm="35121"/>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6"/>
                </p:tgtEl>
              </p:cMediaNode>
            </p:audio>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CE68BB7-DD3C-664A-AC9D-74A5FE280DD9}"/>
              </a:ext>
            </a:extLst>
          </p:cNvPr>
          <p:cNvSpPr>
            <a:spLocks noGrp="1"/>
          </p:cNvSpPr>
          <p:nvPr>
            <p:ph type="title"/>
          </p:nvPr>
        </p:nvSpPr>
        <p:spPr>
          <a:xfrm>
            <a:off x="255933" y="914400"/>
            <a:ext cx="7120246" cy="296840"/>
          </a:xfrm>
        </p:spPr>
        <p:txBody>
          <a:bodyPr/>
          <a:lstStyle/>
          <a:p>
            <a:r>
              <a:rPr lang="en-GB" sz="2400" dirty="0"/>
              <a:t>NEXT CALL FOR IC MEMBERS</a:t>
            </a:r>
            <a:endParaRPr lang="en-IT" dirty="0"/>
          </a:p>
        </p:txBody>
      </p:sp>
      <p:graphicFrame>
        <p:nvGraphicFramePr>
          <p:cNvPr id="5" name="Diagram 4"/>
          <p:cNvGraphicFramePr/>
          <p:nvPr>
            <p:extLst>
              <p:ext uri="{D42A27DB-BD31-4B8C-83A1-F6EECF244321}">
                <p14:modId xmlns:p14="http://schemas.microsoft.com/office/powerpoint/2010/main" val="890197801"/>
              </p:ext>
            </p:extLst>
          </p:nvPr>
        </p:nvGraphicFramePr>
        <p:xfrm>
          <a:off x="438727" y="1302327"/>
          <a:ext cx="11049000" cy="5078153"/>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pic>
        <p:nvPicPr>
          <p:cNvPr id="7" name="Audio 6">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10"/>
          <a:stretch>
            <a:fillRect/>
          </a:stretch>
        </p:blipFill>
        <p:spPr>
          <a:xfrm>
            <a:off x="11768138" y="6451835"/>
            <a:ext cx="271462" cy="271462"/>
          </a:xfrm>
          <a:prstGeom prst="rect">
            <a:avLst/>
          </a:prstGeom>
        </p:spPr>
      </p:pic>
    </p:spTree>
    <p:extLst>
      <p:ext uri="{BB962C8B-B14F-4D97-AF65-F5344CB8AC3E}">
        <p14:creationId xmlns:p14="http://schemas.microsoft.com/office/powerpoint/2010/main" val="1389424314"/>
      </p:ext>
    </p:extLst>
  </p:cSld>
  <p:clrMapOvr>
    <a:masterClrMapping/>
  </p:clrMapOvr>
  <mc:AlternateContent xmlns:mc="http://schemas.openxmlformats.org/markup-compatibility/2006" xmlns:p14="http://schemas.microsoft.com/office/powerpoint/2010/main">
    <mc:Choice Requires="p14">
      <p:transition spd="slow" p14:dur="2000" advTm="77118"/>
    </mc:Choice>
    <mc:Fallback xmlns="">
      <p:transition spd="slow" advTm="77118"/>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7"/>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Rounded Corners 11">
            <a:extLst>
              <a:ext uri="{FF2B5EF4-FFF2-40B4-BE49-F238E27FC236}">
                <a16:creationId xmlns:a16="http://schemas.microsoft.com/office/drawing/2014/main" id="{70D4C0EC-9657-439F-BA9B-E996BA88442A}"/>
              </a:ext>
            </a:extLst>
          </p:cNvPr>
          <p:cNvSpPr/>
          <p:nvPr/>
        </p:nvSpPr>
        <p:spPr>
          <a:xfrm>
            <a:off x="293124" y="2032876"/>
            <a:ext cx="2208179" cy="904024"/>
          </a:xfrm>
          <a:prstGeom prst="roundRect">
            <a:avLst/>
          </a:pr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6" name="Freeform: Shape 5">
            <a:extLst>
              <a:ext uri="{FF2B5EF4-FFF2-40B4-BE49-F238E27FC236}">
                <a16:creationId xmlns:a16="http://schemas.microsoft.com/office/drawing/2014/main" id="{58F72684-5B31-43EB-97E3-6206E6205070}"/>
              </a:ext>
            </a:extLst>
          </p:cNvPr>
          <p:cNvSpPr/>
          <p:nvPr/>
        </p:nvSpPr>
        <p:spPr>
          <a:xfrm>
            <a:off x="2563085" y="2096132"/>
            <a:ext cx="9295835" cy="820469"/>
          </a:xfrm>
          <a:custGeom>
            <a:avLst/>
            <a:gdLst>
              <a:gd name="connsiteX0" fmla="*/ 0 w 11049000"/>
              <a:gd name="connsiteY0" fmla="*/ 106082 h 636480"/>
              <a:gd name="connsiteX1" fmla="*/ 106082 w 11049000"/>
              <a:gd name="connsiteY1" fmla="*/ 0 h 636480"/>
              <a:gd name="connsiteX2" fmla="*/ 10942918 w 11049000"/>
              <a:gd name="connsiteY2" fmla="*/ 0 h 636480"/>
              <a:gd name="connsiteX3" fmla="*/ 11049000 w 11049000"/>
              <a:gd name="connsiteY3" fmla="*/ 106082 h 636480"/>
              <a:gd name="connsiteX4" fmla="*/ 11049000 w 11049000"/>
              <a:gd name="connsiteY4" fmla="*/ 530398 h 636480"/>
              <a:gd name="connsiteX5" fmla="*/ 10942918 w 11049000"/>
              <a:gd name="connsiteY5" fmla="*/ 636480 h 636480"/>
              <a:gd name="connsiteX6" fmla="*/ 106082 w 11049000"/>
              <a:gd name="connsiteY6" fmla="*/ 636480 h 636480"/>
              <a:gd name="connsiteX7" fmla="*/ 0 w 11049000"/>
              <a:gd name="connsiteY7" fmla="*/ 530398 h 636480"/>
              <a:gd name="connsiteX8" fmla="*/ 0 w 11049000"/>
              <a:gd name="connsiteY8" fmla="*/ 106082 h 6364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049000" h="636480">
                <a:moveTo>
                  <a:pt x="0" y="106082"/>
                </a:moveTo>
                <a:cubicBezTo>
                  <a:pt x="0" y="47495"/>
                  <a:pt x="47495" y="0"/>
                  <a:pt x="106082" y="0"/>
                </a:cubicBezTo>
                <a:lnTo>
                  <a:pt x="10942918" y="0"/>
                </a:lnTo>
                <a:cubicBezTo>
                  <a:pt x="11001505" y="0"/>
                  <a:pt x="11049000" y="47495"/>
                  <a:pt x="11049000" y="106082"/>
                </a:cubicBezTo>
                <a:lnTo>
                  <a:pt x="11049000" y="530398"/>
                </a:lnTo>
                <a:cubicBezTo>
                  <a:pt x="11049000" y="588985"/>
                  <a:pt x="11001505" y="636480"/>
                  <a:pt x="10942918" y="636480"/>
                </a:cubicBezTo>
                <a:lnTo>
                  <a:pt x="106082" y="636480"/>
                </a:lnTo>
                <a:cubicBezTo>
                  <a:pt x="47495" y="636480"/>
                  <a:pt x="0" y="588985"/>
                  <a:pt x="0" y="530398"/>
                </a:cubicBezTo>
                <a:lnTo>
                  <a:pt x="0" y="106082"/>
                </a:lnTo>
                <a:close/>
              </a:path>
            </a:pathLst>
          </a:cu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800" dirty="0"/>
              <a:t>The adopted text clarifies that there are </a:t>
            </a:r>
            <a:r>
              <a:rPr lang="en-US" sz="1800" b="1" dirty="0">
                <a:solidFill>
                  <a:srgbClr val="FFFF00"/>
                </a:solidFill>
                <a:effectLst>
                  <a:outerShdw blurRad="38100" dist="38100" dir="2700000" algn="tl">
                    <a:srgbClr val="000000">
                      <a:alpha val="43137"/>
                    </a:srgbClr>
                  </a:outerShdw>
                </a:effectLst>
              </a:rPr>
              <a:t>14 members </a:t>
            </a:r>
            <a:r>
              <a:rPr lang="en-US" sz="1800" dirty="0"/>
              <a:t>(seven representatives from each of the seven FAO regions, five experts without regional representation, one SC representative and one RPPOs representative). </a:t>
            </a:r>
          </a:p>
        </p:txBody>
      </p:sp>
      <p:sp>
        <p:nvSpPr>
          <p:cNvPr id="7" name="Freeform: Shape 6">
            <a:extLst>
              <a:ext uri="{FF2B5EF4-FFF2-40B4-BE49-F238E27FC236}">
                <a16:creationId xmlns:a16="http://schemas.microsoft.com/office/drawing/2014/main" id="{7BC516AD-425C-4837-9B99-E26E9E3C7FF4}"/>
              </a:ext>
            </a:extLst>
          </p:cNvPr>
          <p:cNvSpPr/>
          <p:nvPr/>
        </p:nvSpPr>
        <p:spPr>
          <a:xfrm>
            <a:off x="2657315" y="4840462"/>
            <a:ext cx="9201605" cy="636480"/>
          </a:xfrm>
          <a:custGeom>
            <a:avLst/>
            <a:gdLst>
              <a:gd name="connsiteX0" fmla="*/ 0 w 11049000"/>
              <a:gd name="connsiteY0" fmla="*/ 106082 h 636480"/>
              <a:gd name="connsiteX1" fmla="*/ 106082 w 11049000"/>
              <a:gd name="connsiteY1" fmla="*/ 0 h 636480"/>
              <a:gd name="connsiteX2" fmla="*/ 10942918 w 11049000"/>
              <a:gd name="connsiteY2" fmla="*/ 0 h 636480"/>
              <a:gd name="connsiteX3" fmla="*/ 11049000 w 11049000"/>
              <a:gd name="connsiteY3" fmla="*/ 106082 h 636480"/>
              <a:gd name="connsiteX4" fmla="*/ 11049000 w 11049000"/>
              <a:gd name="connsiteY4" fmla="*/ 530398 h 636480"/>
              <a:gd name="connsiteX5" fmla="*/ 10942918 w 11049000"/>
              <a:gd name="connsiteY5" fmla="*/ 636480 h 636480"/>
              <a:gd name="connsiteX6" fmla="*/ 106082 w 11049000"/>
              <a:gd name="connsiteY6" fmla="*/ 636480 h 636480"/>
              <a:gd name="connsiteX7" fmla="*/ 0 w 11049000"/>
              <a:gd name="connsiteY7" fmla="*/ 530398 h 636480"/>
              <a:gd name="connsiteX8" fmla="*/ 0 w 11049000"/>
              <a:gd name="connsiteY8" fmla="*/ 106082 h 6364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049000" h="636480">
                <a:moveTo>
                  <a:pt x="0" y="106082"/>
                </a:moveTo>
                <a:cubicBezTo>
                  <a:pt x="0" y="47495"/>
                  <a:pt x="47495" y="0"/>
                  <a:pt x="106082" y="0"/>
                </a:cubicBezTo>
                <a:lnTo>
                  <a:pt x="10942918" y="0"/>
                </a:lnTo>
                <a:cubicBezTo>
                  <a:pt x="11001505" y="0"/>
                  <a:pt x="11049000" y="47495"/>
                  <a:pt x="11049000" y="106082"/>
                </a:cubicBezTo>
                <a:lnTo>
                  <a:pt x="11049000" y="530398"/>
                </a:lnTo>
                <a:cubicBezTo>
                  <a:pt x="11049000" y="588985"/>
                  <a:pt x="11001505" y="636480"/>
                  <a:pt x="10942918" y="636480"/>
                </a:cubicBezTo>
                <a:lnTo>
                  <a:pt x="106082" y="636480"/>
                </a:lnTo>
                <a:cubicBezTo>
                  <a:pt x="47495" y="636480"/>
                  <a:pt x="0" y="588985"/>
                  <a:pt x="0" y="530398"/>
                </a:cubicBezTo>
                <a:lnTo>
                  <a:pt x="0" y="106082"/>
                </a:lnTo>
                <a:close/>
              </a:path>
            </a:pathLst>
          </a:cu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800" dirty="0">
                <a:solidFill>
                  <a:schemeClr val="tx1"/>
                </a:solidFill>
              </a:rPr>
              <a:t>The oversight of the dispute </a:t>
            </a:r>
            <a:r>
              <a:rPr lang="en-US" sz="1800" b="1" dirty="0">
                <a:solidFill>
                  <a:srgbClr val="002060"/>
                </a:solidFill>
                <a:effectLst>
                  <a:outerShdw blurRad="38100" dist="38100" dir="2700000" algn="tl">
                    <a:srgbClr val="000000">
                      <a:alpha val="43137"/>
                    </a:srgbClr>
                  </a:outerShdw>
                </a:effectLst>
              </a:rPr>
              <a:t>settlement processes has been removed from the mandate </a:t>
            </a:r>
            <a:r>
              <a:rPr lang="en-US" sz="1800" dirty="0">
                <a:solidFill>
                  <a:schemeClr val="tx1"/>
                </a:solidFill>
              </a:rPr>
              <a:t>of the IC. However, dispute avoidance will remain under the IC mandate.</a:t>
            </a:r>
          </a:p>
        </p:txBody>
      </p:sp>
      <p:sp>
        <p:nvSpPr>
          <p:cNvPr id="8" name="Freeform: Shape 7">
            <a:extLst>
              <a:ext uri="{FF2B5EF4-FFF2-40B4-BE49-F238E27FC236}">
                <a16:creationId xmlns:a16="http://schemas.microsoft.com/office/drawing/2014/main" id="{501E9C81-3650-44F8-9A63-4DE5C946D325}"/>
              </a:ext>
            </a:extLst>
          </p:cNvPr>
          <p:cNvSpPr/>
          <p:nvPr/>
        </p:nvSpPr>
        <p:spPr>
          <a:xfrm>
            <a:off x="2672426" y="3122821"/>
            <a:ext cx="9186494" cy="636480"/>
          </a:xfrm>
          <a:custGeom>
            <a:avLst/>
            <a:gdLst>
              <a:gd name="connsiteX0" fmla="*/ 0 w 11049000"/>
              <a:gd name="connsiteY0" fmla="*/ 106082 h 636480"/>
              <a:gd name="connsiteX1" fmla="*/ 106082 w 11049000"/>
              <a:gd name="connsiteY1" fmla="*/ 0 h 636480"/>
              <a:gd name="connsiteX2" fmla="*/ 10942918 w 11049000"/>
              <a:gd name="connsiteY2" fmla="*/ 0 h 636480"/>
              <a:gd name="connsiteX3" fmla="*/ 11049000 w 11049000"/>
              <a:gd name="connsiteY3" fmla="*/ 106082 h 636480"/>
              <a:gd name="connsiteX4" fmla="*/ 11049000 w 11049000"/>
              <a:gd name="connsiteY4" fmla="*/ 530398 h 636480"/>
              <a:gd name="connsiteX5" fmla="*/ 10942918 w 11049000"/>
              <a:gd name="connsiteY5" fmla="*/ 636480 h 636480"/>
              <a:gd name="connsiteX6" fmla="*/ 106082 w 11049000"/>
              <a:gd name="connsiteY6" fmla="*/ 636480 h 636480"/>
              <a:gd name="connsiteX7" fmla="*/ 0 w 11049000"/>
              <a:gd name="connsiteY7" fmla="*/ 530398 h 636480"/>
              <a:gd name="connsiteX8" fmla="*/ 0 w 11049000"/>
              <a:gd name="connsiteY8" fmla="*/ 106082 h 6364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049000" h="636480">
                <a:moveTo>
                  <a:pt x="0" y="106082"/>
                </a:moveTo>
                <a:cubicBezTo>
                  <a:pt x="0" y="47495"/>
                  <a:pt x="47495" y="0"/>
                  <a:pt x="106082" y="0"/>
                </a:cubicBezTo>
                <a:lnTo>
                  <a:pt x="10942918" y="0"/>
                </a:lnTo>
                <a:cubicBezTo>
                  <a:pt x="11001505" y="0"/>
                  <a:pt x="11049000" y="47495"/>
                  <a:pt x="11049000" y="106082"/>
                </a:cubicBezTo>
                <a:lnTo>
                  <a:pt x="11049000" y="530398"/>
                </a:lnTo>
                <a:cubicBezTo>
                  <a:pt x="11049000" y="588985"/>
                  <a:pt x="11001505" y="636480"/>
                  <a:pt x="10942918" y="636480"/>
                </a:cubicBezTo>
                <a:lnTo>
                  <a:pt x="106082" y="636480"/>
                </a:lnTo>
                <a:cubicBezTo>
                  <a:pt x="47495" y="636480"/>
                  <a:pt x="0" y="588985"/>
                  <a:pt x="0" y="530398"/>
                </a:cubicBezTo>
                <a:lnTo>
                  <a:pt x="0" y="106082"/>
                </a:ln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800" dirty="0"/>
              <a:t>The revised ToR and </a:t>
            </a:r>
            <a:r>
              <a:rPr lang="en-US" sz="1800" dirty="0" err="1"/>
              <a:t>RoP</a:t>
            </a:r>
            <a:r>
              <a:rPr lang="en-US" sz="1800" dirty="0"/>
              <a:t> clarify that the term of membership will begin at the </a:t>
            </a:r>
            <a:r>
              <a:rPr lang="en-US" sz="1800" b="1" dirty="0">
                <a:solidFill>
                  <a:srgbClr val="FFFF00"/>
                </a:solidFill>
              </a:rPr>
              <a:t>end of a May IC </a:t>
            </a:r>
            <a:r>
              <a:rPr lang="en-US" sz="1800" b="1" dirty="0">
                <a:solidFill>
                  <a:srgbClr val="FFFF00"/>
                </a:solidFill>
                <a:effectLst>
                  <a:outerShdw blurRad="38100" dist="38100" dir="2700000" algn="tl">
                    <a:srgbClr val="000000">
                      <a:alpha val="43137"/>
                    </a:srgbClr>
                  </a:outerShdw>
                </a:effectLst>
              </a:rPr>
              <a:t>meeting</a:t>
            </a:r>
            <a:r>
              <a:rPr lang="en-US" sz="1800" dirty="0"/>
              <a:t>.</a:t>
            </a:r>
          </a:p>
        </p:txBody>
      </p:sp>
      <p:sp>
        <p:nvSpPr>
          <p:cNvPr id="9" name="Freeform: Shape 8">
            <a:extLst>
              <a:ext uri="{FF2B5EF4-FFF2-40B4-BE49-F238E27FC236}">
                <a16:creationId xmlns:a16="http://schemas.microsoft.com/office/drawing/2014/main" id="{E3ACCE0F-5AD7-4580-8379-6B5CC2D78EA3}"/>
              </a:ext>
            </a:extLst>
          </p:cNvPr>
          <p:cNvSpPr/>
          <p:nvPr/>
        </p:nvSpPr>
        <p:spPr>
          <a:xfrm>
            <a:off x="2644845" y="3900009"/>
            <a:ext cx="9148087" cy="789512"/>
          </a:xfrm>
          <a:custGeom>
            <a:avLst/>
            <a:gdLst>
              <a:gd name="connsiteX0" fmla="*/ 0 w 11049000"/>
              <a:gd name="connsiteY0" fmla="*/ 106082 h 636480"/>
              <a:gd name="connsiteX1" fmla="*/ 106082 w 11049000"/>
              <a:gd name="connsiteY1" fmla="*/ 0 h 636480"/>
              <a:gd name="connsiteX2" fmla="*/ 10942918 w 11049000"/>
              <a:gd name="connsiteY2" fmla="*/ 0 h 636480"/>
              <a:gd name="connsiteX3" fmla="*/ 11049000 w 11049000"/>
              <a:gd name="connsiteY3" fmla="*/ 106082 h 636480"/>
              <a:gd name="connsiteX4" fmla="*/ 11049000 w 11049000"/>
              <a:gd name="connsiteY4" fmla="*/ 530398 h 636480"/>
              <a:gd name="connsiteX5" fmla="*/ 10942918 w 11049000"/>
              <a:gd name="connsiteY5" fmla="*/ 636480 h 636480"/>
              <a:gd name="connsiteX6" fmla="*/ 106082 w 11049000"/>
              <a:gd name="connsiteY6" fmla="*/ 636480 h 636480"/>
              <a:gd name="connsiteX7" fmla="*/ 0 w 11049000"/>
              <a:gd name="connsiteY7" fmla="*/ 530398 h 636480"/>
              <a:gd name="connsiteX8" fmla="*/ 0 w 11049000"/>
              <a:gd name="connsiteY8" fmla="*/ 106082 h 6364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049000" h="636480">
                <a:moveTo>
                  <a:pt x="0" y="106082"/>
                </a:moveTo>
                <a:cubicBezTo>
                  <a:pt x="0" y="47495"/>
                  <a:pt x="47495" y="0"/>
                  <a:pt x="106082" y="0"/>
                </a:cubicBezTo>
                <a:lnTo>
                  <a:pt x="10942918" y="0"/>
                </a:lnTo>
                <a:cubicBezTo>
                  <a:pt x="11001505" y="0"/>
                  <a:pt x="11049000" y="47495"/>
                  <a:pt x="11049000" y="106082"/>
                </a:cubicBezTo>
                <a:lnTo>
                  <a:pt x="11049000" y="530398"/>
                </a:lnTo>
                <a:cubicBezTo>
                  <a:pt x="11049000" y="588985"/>
                  <a:pt x="11001505" y="636480"/>
                  <a:pt x="10942918" y="636480"/>
                </a:cubicBezTo>
                <a:lnTo>
                  <a:pt x="106082" y="636480"/>
                </a:lnTo>
                <a:cubicBezTo>
                  <a:pt x="47495" y="636480"/>
                  <a:pt x="0" y="588985"/>
                  <a:pt x="0" y="530398"/>
                </a:cubicBezTo>
                <a:lnTo>
                  <a:pt x="0" y="106082"/>
                </a:lnTo>
                <a:close/>
              </a:path>
            </a:pathLst>
          </a:cu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600" dirty="0">
                <a:solidFill>
                  <a:schemeClr val="tx1"/>
                </a:solidFill>
              </a:rPr>
              <a:t>A maximum of two replacements may be nominated by each region while replacements for experts may be selected to form a pool of replacements. A replacement will serve through the </a:t>
            </a:r>
            <a:r>
              <a:rPr lang="en-US" sz="1600" b="1" dirty="0">
                <a:solidFill>
                  <a:srgbClr val="FFFF00"/>
                </a:solidFill>
                <a:effectLst>
                  <a:outerShdw blurRad="38100" dist="38100" dir="2700000" algn="tl">
                    <a:srgbClr val="000000">
                      <a:alpha val="43137"/>
                    </a:srgbClr>
                  </a:outerShdw>
                </a:effectLst>
              </a:rPr>
              <a:t>completion of the term of the original member. </a:t>
            </a:r>
          </a:p>
        </p:txBody>
      </p:sp>
      <p:sp>
        <p:nvSpPr>
          <p:cNvPr id="10" name="Freeform: Shape 9">
            <a:extLst>
              <a:ext uri="{FF2B5EF4-FFF2-40B4-BE49-F238E27FC236}">
                <a16:creationId xmlns:a16="http://schemas.microsoft.com/office/drawing/2014/main" id="{F72C0DCF-4E16-408A-9064-6043C7369FB1}"/>
              </a:ext>
            </a:extLst>
          </p:cNvPr>
          <p:cNvSpPr/>
          <p:nvPr/>
        </p:nvSpPr>
        <p:spPr>
          <a:xfrm>
            <a:off x="2684894" y="5681081"/>
            <a:ext cx="9270896" cy="636480"/>
          </a:xfrm>
          <a:custGeom>
            <a:avLst/>
            <a:gdLst>
              <a:gd name="connsiteX0" fmla="*/ 0 w 11049000"/>
              <a:gd name="connsiteY0" fmla="*/ 106082 h 636480"/>
              <a:gd name="connsiteX1" fmla="*/ 106082 w 11049000"/>
              <a:gd name="connsiteY1" fmla="*/ 0 h 636480"/>
              <a:gd name="connsiteX2" fmla="*/ 10942918 w 11049000"/>
              <a:gd name="connsiteY2" fmla="*/ 0 h 636480"/>
              <a:gd name="connsiteX3" fmla="*/ 11049000 w 11049000"/>
              <a:gd name="connsiteY3" fmla="*/ 106082 h 636480"/>
              <a:gd name="connsiteX4" fmla="*/ 11049000 w 11049000"/>
              <a:gd name="connsiteY4" fmla="*/ 530398 h 636480"/>
              <a:gd name="connsiteX5" fmla="*/ 10942918 w 11049000"/>
              <a:gd name="connsiteY5" fmla="*/ 636480 h 636480"/>
              <a:gd name="connsiteX6" fmla="*/ 106082 w 11049000"/>
              <a:gd name="connsiteY6" fmla="*/ 636480 h 636480"/>
              <a:gd name="connsiteX7" fmla="*/ 0 w 11049000"/>
              <a:gd name="connsiteY7" fmla="*/ 530398 h 636480"/>
              <a:gd name="connsiteX8" fmla="*/ 0 w 11049000"/>
              <a:gd name="connsiteY8" fmla="*/ 106082 h 6364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049000" h="636480">
                <a:moveTo>
                  <a:pt x="0" y="106082"/>
                </a:moveTo>
                <a:cubicBezTo>
                  <a:pt x="0" y="47495"/>
                  <a:pt x="47495" y="0"/>
                  <a:pt x="106082" y="0"/>
                </a:cubicBezTo>
                <a:lnTo>
                  <a:pt x="10942918" y="0"/>
                </a:lnTo>
                <a:cubicBezTo>
                  <a:pt x="11001505" y="0"/>
                  <a:pt x="11049000" y="47495"/>
                  <a:pt x="11049000" y="106082"/>
                </a:cubicBezTo>
                <a:lnTo>
                  <a:pt x="11049000" y="530398"/>
                </a:lnTo>
                <a:cubicBezTo>
                  <a:pt x="11049000" y="588985"/>
                  <a:pt x="11001505" y="636480"/>
                  <a:pt x="10942918" y="636480"/>
                </a:cubicBezTo>
                <a:lnTo>
                  <a:pt x="106082" y="636480"/>
                </a:lnTo>
                <a:cubicBezTo>
                  <a:pt x="47495" y="636480"/>
                  <a:pt x="0" y="588985"/>
                  <a:pt x="0" y="530398"/>
                </a:cubicBezTo>
                <a:lnTo>
                  <a:pt x="0" y="106082"/>
                </a:lnTo>
                <a:close/>
              </a:path>
            </a:pathLst>
          </a:cu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800" dirty="0">
                <a:solidFill>
                  <a:schemeClr val="tx1"/>
                </a:solidFill>
              </a:rPr>
              <a:t>The SC and RPPO representatives are IC members </a:t>
            </a:r>
            <a:r>
              <a:rPr lang="en-US" sz="1800" b="1" dirty="0">
                <a:solidFill>
                  <a:srgbClr val="002060"/>
                </a:solidFill>
                <a:effectLst>
                  <a:outerShdw blurRad="38100" dist="38100" dir="2700000" algn="tl">
                    <a:srgbClr val="000000">
                      <a:alpha val="43137"/>
                    </a:srgbClr>
                  </a:outerShdw>
                </a:effectLst>
              </a:rPr>
              <a:t>without the possibility for them to be elected as Chairperson or Vice-Chairperson</a:t>
            </a:r>
            <a:r>
              <a:rPr lang="en-US" sz="1800" dirty="0">
                <a:solidFill>
                  <a:srgbClr val="002060"/>
                </a:solidFill>
              </a:rPr>
              <a:t> </a:t>
            </a:r>
            <a:r>
              <a:rPr lang="en-US" sz="1800" dirty="0">
                <a:solidFill>
                  <a:schemeClr val="tx1"/>
                </a:solidFill>
              </a:rPr>
              <a:t>of the IC. </a:t>
            </a:r>
          </a:p>
        </p:txBody>
      </p:sp>
      <p:sp>
        <p:nvSpPr>
          <p:cNvPr id="3" name="Title 2">
            <a:extLst>
              <a:ext uri="{FF2B5EF4-FFF2-40B4-BE49-F238E27FC236}">
                <a16:creationId xmlns:a16="http://schemas.microsoft.com/office/drawing/2014/main" id="{0CE68BB7-DD3C-664A-AC9D-74A5FE280DD9}"/>
              </a:ext>
            </a:extLst>
          </p:cNvPr>
          <p:cNvSpPr>
            <a:spLocks noGrp="1"/>
          </p:cNvSpPr>
          <p:nvPr>
            <p:ph type="title"/>
          </p:nvPr>
        </p:nvSpPr>
        <p:spPr>
          <a:xfrm>
            <a:off x="162591" y="935745"/>
            <a:ext cx="7972740" cy="398995"/>
          </a:xfrm>
        </p:spPr>
        <p:txBody>
          <a:bodyPr/>
          <a:lstStyle/>
          <a:p>
            <a:r>
              <a:rPr lang="en-US" sz="2400" dirty="0"/>
              <a:t>IC TERMS OF REFERENCE AND RULES OF PROCEDURE</a:t>
            </a:r>
            <a:br>
              <a:rPr lang="en-US" sz="2400" dirty="0"/>
            </a:br>
            <a:r>
              <a:rPr lang="en-US" sz="2400" dirty="0">
                <a:solidFill>
                  <a:srgbClr val="74A1D3"/>
                </a:solidFill>
                <a:latin typeface="Arial" panose="020B0604020202020204" pitchFamily="34" charset="0"/>
                <a:cs typeface="Arial" panose="020B0604020202020204" pitchFamily="34" charset="0"/>
              </a:rPr>
              <a:t/>
            </a:r>
            <a:br>
              <a:rPr lang="en-US" sz="2400" dirty="0">
                <a:solidFill>
                  <a:srgbClr val="74A1D3"/>
                </a:solidFill>
                <a:latin typeface="Arial" panose="020B0604020202020204" pitchFamily="34" charset="0"/>
                <a:cs typeface="Arial" panose="020B0604020202020204" pitchFamily="34" charset="0"/>
              </a:rPr>
            </a:br>
            <a:endParaRPr lang="en-IT" sz="2400" dirty="0">
              <a:solidFill>
                <a:srgbClr val="74A1D3"/>
              </a:solidFill>
              <a:latin typeface="Arial" panose="020B0604020202020204" pitchFamily="34" charset="0"/>
              <a:cs typeface="Arial" panose="020B0604020202020204" pitchFamily="34" charset="0"/>
            </a:endParaRPr>
          </a:p>
        </p:txBody>
      </p:sp>
      <p:sp>
        <p:nvSpPr>
          <p:cNvPr id="4" name="Rectangle 3"/>
          <p:cNvSpPr/>
          <p:nvPr/>
        </p:nvSpPr>
        <p:spPr>
          <a:xfrm>
            <a:off x="453548" y="1386309"/>
            <a:ext cx="11254543" cy="646331"/>
          </a:xfrm>
          <a:prstGeom prst="rect">
            <a:avLst/>
          </a:prstGeom>
        </p:spPr>
        <p:txBody>
          <a:bodyPr wrap="square" lIns="91440" tIns="45720" rIns="91440" bIns="45720" anchor="t">
            <a:spAutoFit/>
          </a:bodyPr>
          <a:lstStyle/>
          <a:p>
            <a:r>
              <a:rPr lang="en-US" sz="1800" dirty="0"/>
              <a:t>CPM-16 (2022) adopted the</a:t>
            </a:r>
            <a:r>
              <a:rPr lang="en-GB" sz="1800" dirty="0"/>
              <a:t> Implementation and Capacity Development Committee Terms of Reference and Rules of Procedure</a:t>
            </a:r>
          </a:p>
        </p:txBody>
      </p:sp>
      <p:sp>
        <p:nvSpPr>
          <p:cNvPr id="11" name="TextBox 10">
            <a:extLst>
              <a:ext uri="{FF2B5EF4-FFF2-40B4-BE49-F238E27FC236}">
                <a16:creationId xmlns:a16="http://schemas.microsoft.com/office/drawing/2014/main" id="{B415A78E-CCE0-4FA6-BB1D-153100E26B91}"/>
              </a:ext>
            </a:extLst>
          </p:cNvPr>
          <p:cNvSpPr txBox="1"/>
          <p:nvPr/>
        </p:nvSpPr>
        <p:spPr>
          <a:xfrm>
            <a:off x="453548" y="2253081"/>
            <a:ext cx="1865278" cy="400110"/>
          </a:xfrm>
          <a:prstGeom prst="rect">
            <a:avLst/>
          </a:prstGeom>
          <a:noFill/>
        </p:spPr>
        <p:txBody>
          <a:bodyPr wrap="square">
            <a:spAutoFit/>
          </a:bodyPr>
          <a:lstStyle/>
          <a:p>
            <a:pPr algn="ctr"/>
            <a:r>
              <a:rPr lang="en-US" sz="2000" b="1" kern="1200" dirty="0">
                <a:solidFill>
                  <a:srgbClr val="FFFF00"/>
                </a:solidFill>
              </a:rPr>
              <a:t>Composition</a:t>
            </a:r>
            <a:endParaRPr lang="en-US" sz="2000" dirty="0">
              <a:solidFill>
                <a:srgbClr val="FFFF00"/>
              </a:solidFill>
            </a:endParaRPr>
          </a:p>
        </p:txBody>
      </p:sp>
      <p:sp>
        <p:nvSpPr>
          <p:cNvPr id="13" name="Rectangle: Rounded Corners 12">
            <a:extLst>
              <a:ext uri="{FF2B5EF4-FFF2-40B4-BE49-F238E27FC236}">
                <a16:creationId xmlns:a16="http://schemas.microsoft.com/office/drawing/2014/main" id="{C5D70E00-8181-42BE-9726-DFD9BC70ED47}"/>
              </a:ext>
            </a:extLst>
          </p:cNvPr>
          <p:cNvSpPr/>
          <p:nvPr/>
        </p:nvSpPr>
        <p:spPr>
          <a:xfrm>
            <a:off x="282098" y="3036653"/>
            <a:ext cx="2208179" cy="726021"/>
          </a:xfrm>
          <a:prstGeom prst="round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4" name="Rectangle: Rounded Corners 13">
            <a:extLst>
              <a:ext uri="{FF2B5EF4-FFF2-40B4-BE49-F238E27FC236}">
                <a16:creationId xmlns:a16="http://schemas.microsoft.com/office/drawing/2014/main" id="{3AFD5F55-907E-4051-A6D9-D3B205DF9540}"/>
              </a:ext>
            </a:extLst>
          </p:cNvPr>
          <p:cNvSpPr/>
          <p:nvPr/>
        </p:nvSpPr>
        <p:spPr>
          <a:xfrm>
            <a:off x="293123" y="3844790"/>
            <a:ext cx="2208179" cy="845844"/>
          </a:xfrm>
          <a:prstGeom prst="roundRect">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5" name="Rectangle: Rounded Corners 14">
            <a:extLst>
              <a:ext uri="{FF2B5EF4-FFF2-40B4-BE49-F238E27FC236}">
                <a16:creationId xmlns:a16="http://schemas.microsoft.com/office/drawing/2014/main" id="{4184A56C-A1CC-47B6-A356-3F6FDF947230}"/>
              </a:ext>
            </a:extLst>
          </p:cNvPr>
          <p:cNvSpPr/>
          <p:nvPr/>
        </p:nvSpPr>
        <p:spPr>
          <a:xfrm>
            <a:off x="310764" y="4763306"/>
            <a:ext cx="2208179" cy="790792"/>
          </a:xfrm>
          <a:prstGeom prst="roundRect">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6" name="Rectangle: Rounded Corners 15">
            <a:extLst>
              <a:ext uri="{FF2B5EF4-FFF2-40B4-BE49-F238E27FC236}">
                <a16:creationId xmlns:a16="http://schemas.microsoft.com/office/drawing/2014/main" id="{2B14ADF3-3F02-4DD9-B902-C27F78AFD59F}"/>
              </a:ext>
            </a:extLst>
          </p:cNvPr>
          <p:cNvSpPr/>
          <p:nvPr/>
        </p:nvSpPr>
        <p:spPr>
          <a:xfrm>
            <a:off x="320638" y="5645580"/>
            <a:ext cx="2208179" cy="722635"/>
          </a:xfrm>
          <a:prstGeom prst="round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8" name="TextBox 17">
            <a:extLst>
              <a:ext uri="{FF2B5EF4-FFF2-40B4-BE49-F238E27FC236}">
                <a16:creationId xmlns:a16="http://schemas.microsoft.com/office/drawing/2014/main" id="{1E5946E6-7559-4948-98EF-FFCB5A9ACBCB}"/>
              </a:ext>
            </a:extLst>
          </p:cNvPr>
          <p:cNvSpPr txBox="1"/>
          <p:nvPr/>
        </p:nvSpPr>
        <p:spPr>
          <a:xfrm>
            <a:off x="311470" y="3906062"/>
            <a:ext cx="2208179" cy="707886"/>
          </a:xfrm>
          <a:prstGeom prst="rect">
            <a:avLst/>
          </a:prstGeom>
          <a:noFill/>
        </p:spPr>
        <p:txBody>
          <a:bodyPr wrap="square">
            <a:spAutoFit/>
          </a:bodyPr>
          <a:lstStyle/>
          <a:p>
            <a:pPr algn="ctr"/>
            <a:r>
              <a:rPr lang="en-US" sz="2000" b="1" kern="1200" dirty="0">
                <a:solidFill>
                  <a:schemeClr val="tx1"/>
                </a:solidFill>
              </a:rPr>
              <a:t>Replacement members</a:t>
            </a:r>
            <a:r>
              <a:rPr lang="en-US" sz="2000" kern="1200" dirty="0">
                <a:solidFill>
                  <a:schemeClr val="tx1"/>
                </a:solidFill>
              </a:rPr>
              <a:t> </a:t>
            </a:r>
            <a:endParaRPr lang="en-US" sz="2000" dirty="0"/>
          </a:p>
        </p:txBody>
      </p:sp>
      <p:sp>
        <p:nvSpPr>
          <p:cNvPr id="20" name="TextBox 19">
            <a:extLst>
              <a:ext uri="{FF2B5EF4-FFF2-40B4-BE49-F238E27FC236}">
                <a16:creationId xmlns:a16="http://schemas.microsoft.com/office/drawing/2014/main" id="{4A5C6825-1D4D-483B-A814-38418283A33E}"/>
              </a:ext>
            </a:extLst>
          </p:cNvPr>
          <p:cNvSpPr txBox="1"/>
          <p:nvPr/>
        </p:nvSpPr>
        <p:spPr>
          <a:xfrm>
            <a:off x="-53750" y="4929709"/>
            <a:ext cx="2726176" cy="400110"/>
          </a:xfrm>
          <a:prstGeom prst="rect">
            <a:avLst/>
          </a:prstGeom>
          <a:noFill/>
        </p:spPr>
        <p:txBody>
          <a:bodyPr wrap="square">
            <a:spAutoFit/>
          </a:bodyPr>
          <a:lstStyle/>
          <a:p>
            <a:pPr algn="ctr"/>
            <a:r>
              <a:rPr lang="en-US" sz="2000" b="1" kern="1200" dirty="0">
                <a:solidFill>
                  <a:schemeClr val="tx1"/>
                </a:solidFill>
              </a:rPr>
              <a:t>Functions</a:t>
            </a:r>
            <a:endParaRPr lang="en-US" sz="2000" dirty="0"/>
          </a:p>
        </p:txBody>
      </p:sp>
      <p:sp>
        <p:nvSpPr>
          <p:cNvPr id="22" name="TextBox 21">
            <a:extLst>
              <a:ext uri="{FF2B5EF4-FFF2-40B4-BE49-F238E27FC236}">
                <a16:creationId xmlns:a16="http://schemas.microsoft.com/office/drawing/2014/main" id="{14DCBDAA-9BD5-4DB5-92BD-0BC8F09D5091}"/>
              </a:ext>
            </a:extLst>
          </p:cNvPr>
          <p:cNvSpPr txBox="1"/>
          <p:nvPr/>
        </p:nvSpPr>
        <p:spPr>
          <a:xfrm>
            <a:off x="-369900" y="3208250"/>
            <a:ext cx="3358475" cy="400110"/>
          </a:xfrm>
          <a:prstGeom prst="rect">
            <a:avLst/>
          </a:prstGeom>
          <a:noFill/>
        </p:spPr>
        <p:txBody>
          <a:bodyPr wrap="square">
            <a:spAutoFit/>
          </a:bodyPr>
          <a:lstStyle/>
          <a:p>
            <a:pPr algn="ctr"/>
            <a:r>
              <a:rPr lang="en-US" sz="2000" b="1" kern="1200" dirty="0">
                <a:solidFill>
                  <a:schemeClr val="tx1"/>
                </a:solidFill>
              </a:rPr>
              <a:t>Membership</a:t>
            </a:r>
            <a:endParaRPr lang="en-US" sz="2000" dirty="0"/>
          </a:p>
        </p:txBody>
      </p:sp>
      <p:sp>
        <p:nvSpPr>
          <p:cNvPr id="24" name="TextBox 23">
            <a:extLst>
              <a:ext uri="{FF2B5EF4-FFF2-40B4-BE49-F238E27FC236}">
                <a16:creationId xmlns:a16="http://schemas.microsoft.com/office/drawing/2014/main" id="{73ED66CD-5266-4A14-86BA-2C865EDBBA1F}"/>
              </a:ext>
            </a:extLst>
          </p:cNvPr>
          <p:cNvSpPr txBox="1"/>
          <p:nvPr/>
        </p:nvSpPr>
        <p:spPr>
          <a:xfrm>
            <a:off x="310763" y="5681081"/>
            <a:ext cx="2208179" cy="646331"/>
          </a:xfrm>
          <a:prstGeom prst="rect">
            <a:avLst/>
          </a:prstGeom>
          <a:noFill/>
        </p:spPr>
        <p:txBody>
          <a:bodyPr wrap="square">
            <a:spAutoFit/>
          </a:bodyPr>
          <a:lstStyle/>
          <a:p>
            <a:pPr algn="ctr"/>
            <a:r>
              <a:rPr lang="en-US" sz="1800" b="1" kern="1200" dirty="0">
                <a:solidFill>
                  <a:schemeClr val="tx1"/>
                </a:solidFill>
              </a:rPr>
              <a:t>Chairperson and Vice-Chairperson </a:t>
            </a:r>
            <a:endParaRPr lang="en-US" sz="1800" dirty="0"/>
          </a:p>
        </p:txBody>
      </p:sp>
      <p:pic>
        <p:nvPicPr>
          <p:cNvPr id="5" name="Audio 4">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768138" y="6434138"/>
            <a:ext cx="271462" cy="271462"/>
          </a:xfrm>
          <a:prstGeom prst="rect">
            <a:avLst/>
          </a:prstGeom>
        </p:spPr>
      </p:pic>
    </p:spTree>
    <p:extLst>
      <p:ext uri="{BB962C8B-B14F-4D97-AF65-F5344CB8AC3E}">
        <p14:creationId xmlns:p14="http://schemas.microsoft.com/office/powerpoint/2010/main" val="1074989774"/>
      </p:ext>
    </p:extLst>
  </p:cSld>
  <p:clrMapOvr>
    <a:masterClrMapping/>
  </p:clrMapOvr>
  <mc:AlternateContent xmlns:mc="http://schemas.openxmlformats.org/markup-compatibility/2006" xmlns:p14="http://schemas.microsoft.com/office/powerpoint/2010/main">
    <mc:Choice Requires="p14">
      <p:transition spd="slow" p14:dur="2000" advTm="137180"/>
    </mc:Choice>
    <mc:Fallback xmlns="">
      <p:transition spd="slow" advTm="13718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5"/>
                </p:tgtEl>
              </p:cMediaNode>
            </p:audio>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Rounded Corners 3">
            <a:extLst>
              <a:ext uri="{FF2B5EF4-FFF2-40B4-BE49-F238E27FC236}">
                <a16:creationId xmlns:a16="http://schemas.microsoft.com/office/drawing/2014/main" id="{03E47240-366F-4190-8AC5-1E3BA8183972}"/>
              </a:ext>
            </a:extLst>
          </p:cNvPr>
          <p:cNvSpPr/>
          <p:nvPr/>
        </p:nvSpPr>
        <p:spPr>
          <a:xfrm>
            <a:off x="222637" y="2074588"/>
            <a:ext cx="3738625" cy="4342684"/>
          </a:xfrm>
          <a:prstGeom prst="roundRect">
            <a:avLst>
              <a:gd name="adj" fmla="val 6033"/>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Rounded Corners 19">
            <a:extLst>
              <a:ext uri="{FF2B5EF4-FFF2-40B4-BE49-F238E27FC236}">
                <a16:creationId xmlns:a16="http://schemas.microsoft.com/office/drawing/2014/main" id="{8CB4EF03-3B7A-4944-8FEC-4C819041F527}"/>
              </a:ext>
            </a:extLst>
          </p:cNvPr>
          <p:cNvSpPr/>
          <p:nvPr/>
        </p:nvSpPr>
        <p:spPr>
          <a:xfrm>
            <a:off x="375037" y="2226988"/>
            <a:ext cx="3448817" cy="3998883"/>
          </a:xfrm>
          <a:prstGeom prst="roundRect">
            <a:avLst>
              <a:gd name="adj" fmla="val 6033"/>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Rounded Corners 12">
            <a:extLst>
              <a:ext uri="{FF2B5EF4-FFF2-40B4-BE49-F238E27FC236}">
                <a16:creationId xmlns:a16="http://schemas.microsoft.com/office/drawing/2014/main" id="{A14B76FF-5E3A-48DD-AA9D-2F5F53BFFA2F}"/>
              </a:ext>
            </a:extLst>
          </p:cNvPr>
          <p:cNvSpPr/>
          <p:nvPr/>
        </p:nvSpPr>
        <p:spPr>
          <a:xfrm>
            <a:off x="4398648" y="3170906"/>
            <a:ext cx="6420896" cy="609600"/>
          </a:xfrm>
          <a:prstGeom prst="roundRect">
            <a:avLst/>
          </a:prstGeom>
          <a:noFill/>
          <a:ln>
            <a:solidFill>
              <a:srgbClr val="5792C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Title 2">
            <a:extLst>
              <a:ext uri="{FF2B5EF4-FFF2-40B4-BE49-F238E27FC236}">
                <a16:creationId xmlns:a16="http://schemas.microsoft.com/office/drawing/2014/main" id="{0CE68BB7-DD3C-664A-AC9D-74A5FE280DD9}"/>
              </a:ext>
            </a:extLst>
          </p:cNvPr>
          <p:cNvSpPr>
            <a:spLocks noGrp="1"/>
          </p:cNvSpPr>
          <p:nvPr>
            <p:ph type="title"/>
          </p:nvPr>
        </p:nvSpPr>
        <p:spPr>
          <a:xfrm>
            <a:off x="-62317" y="831455"/>
            <a:ext cx="10724031" cy="403129"/>
          </a:xfrm>
        </p:spPr>
        <p:txBody>
          <a:bodyPr/>
          <a:lstStyle/>
          <a:p>
            <a:r>
              <a:rPr lang="en-US" sz="2400" dirty="0"/>
              <a:t>IPPC STRATEGIC FRAMEWORK (SF) (2020-2030)</a:t>
            </a:r>
            <a:endParaRPr lang="en-IT" sz="2400" dirty="0"/>
          </a:p>
        </p:txBody>
      </p:sp>
      <p:sp>
        <p:nvSpPr>
          <p:cNvPr id="6" name="Rectangle: Rounded Corners 5">
            <a:extLst>
              <a:ext uri="{FF2B5EF4-FFF2-40B4-BE49-F238E27FC236}">
                <a16:creationId xmlns:a16="http://schemas.microsoft.com/office/drawing/2014/main" id="{7D0154AA-5000-4B47-8D1E-B791F1EC6CA3}"/>
              </a:ext>
            </a:extLst>
          </p:cNvPr>
          <p:cNvSpPr/>
          <p:nvPr/>
        </p:nvSpPr>
        <p:spPr>
          <a:xfrm>
            <a:off x="4394649" y="1333136"/>
            <a:ext cx="6426702" cy="609600"/>
          </a:xfrm>
          <a:prstGeom prst="roundRect">
            <a:avLst/>
          </a:prstGeom>
          <a:noFill/>
          <a:ln>
            <a:solidFill>
              <a:srgbClr val="5792C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Subtitle 1">
            <a:extLst>
              <a:ext uri="{FF2B5EF4-FFF2-40B4-BE49-F238E27FC236}">
                <a16:creationId xmlns:a16="http://schemas.microsoft.com/office/drawing/2014/main" id="{D87FFBAA-597D-4FF2-A96F-16BE400A1BF5}"/>
              </a:ext>
            </a:extLst>
          </p:cNvPr>
          <p:cNvSpPr txBox="1">
            <a:spLocks/>
          </p:cNvSpPr>
          <p:nvPr/>
        </p:nvSpPr>
        <p:spPr>
          <a:xfrm>
            <a:off x="4418920" y="1501300"/>
            <a:ext cx="7233704" cy="390409"/>
          </a:xfrm>
          <a:prstGeom prst="rect">
            <a:avLst/>
          </a:prstGeom>
        </p:spPr>
        <p:txBody>
          <a:bodyPr lIns="540000" tIns="0" rIns="540000" bIns="360000" numCol="1" spcCol="720000" anchor="t" anchorCtr="0"/>
          <a:lstStyle>
            <a:lvl1pPr marL="162000" indent="-180000" algn="l" defTabSz="914400" rtl="0" eaLnBrk="1" latinLnBrk="0" hangingPunct="1">
              <a:lnSpc>
                <a:spcPct val="90000"/>
              </a:lnSpc>
              <a:spcBef>
                <a:spcPts val="1000"/>
              </a:spcBef>
              <a:buClr>
                <a:srgbClr val="5792C9"/>
              </a:buClr>
              <a:buFont typeface="Wingdings" charset="2"/>
              <a:buChar char="§"/>
              <a:defRPr sz="2000" kern="1200">
                <a:solidFill>
                  <a:schemeClr val="tx1"/>
                </a:solidFill>
                <a:latin typeface="Calibri" charset="0"/>
                <a:ea typeface="Calibri" charset="0"/>
                <a:cs typeface="Calibri" charset="0"/>
              </a:defRPr>
            </a:lvl1pPr>
            <a:lvl2pPr marL="432000" indent="-180000" algn="l" defTabSz="914400" rtl="0" eaLnBrk="1" latinLnBrk="0" hangingPunct="1">
              <a:lnSpc>
                <a:spcPct val="90000"/>
              </a:lnSpc>
              <a:spcBef>
                <a:spcPts val="500"/>
              </a:spcBef>
              <a:buClr>
                <a:srgbClr val="5792C9"/>
              </a:buClr>
              <a:buSzPct val="110000"/>
              <a:buFont typeface="Arial" charset="0"/>
              <a:buChar char="•"/>
              <a:defRPr sz="2000" kern="1200">
                <a:solidFill>
                  <a:schemeClr val="tx1"/>
                </a:solidFill>
                <a:latin typeface="Calibri" charset="0"/>
                <a:ea typeface="Calibri" charset="0"/>
                <a:cs typeface="Calibri" charset="0"/>
              </a:defRPr>
            </a:lvl2pPr>
            <a:lvl3pPr marL="684000" indent="-216000" algn="l" defTabSz="914400" rtl="0" eaLnBrk="1" latinLnBrk="0" hangingPunct="1">
              <a:lnSpc>
                <a:spcPct val="90000"/>
              </a:lnSpc>
              <a:spcBef>
                <a:spcPts val="500"/>
              </a:spcBef>
              <a:buClr>
                <a:srgbClr val="5792C9"/>
              </a:buClr>
              <a:buFont typeface=".AppleSystemUIFont" charset="-120"/>
              <a:buChar char="–"/>
              <a:defRPr sz="2000" kern="1200">
                <a:solidFill>
                  <a:schemeClr val="tx1"/>
                </a:solidFill>
                <a:latin typeface="+mn-lt"/>
                <a:ea typeface="+mn-ea"/>
                <a:cs typeface="+mn-cs"/>
              </a:defRPr>
            </a:lvl3pPr>
            <a:lvl4pPr marL="936000" indent="-216000" algn="l" defTabSz="914400" rtl="0" eaLnBrk="1" latinLnBrk="0" hangingPunct="1">
              <a:lnSpc>
                <a:spcPct val="90000"/>
              </a:lnSpc>
              <a:spcBef>
                <a:spcPts val="500"/>
              </a:spcBef>
              <a:buFont typeface=".AppleSystemUIFont" charset="-120"/>
              <a:buChar char="–"/>
              <a:defRPr sz="2000" kern="1200">
                <a:solidFill>
                  <a:schemeClr val="tx1"/>
                </a:solidFill>
                <a:latin typeface="+mn-lt"/>
                <a:ea typeface="+mn-ea"/>
                <a:cs typeface="+mn-cs"/>
              </a:defRPr>
            </a:lvl4pPr>
            <a:lvl5pPr marL="1188000" indent="-216000" algn="l" defTabSz="914400" rtl="0" eaLnBrk="1" latinLnBrk="0" hangingPunct="1">
              <a:lnSpc>
                <a:spcPct val="90000"/>
              </a:lnSpc>
              <a:spcBef>
                <a:spcPts val="500"/>
              </a:spcBef>
              <a:buClr>
                <a:schemeClr val="bg2">
                  <a:lumMod val="50000"/>
                </a:schemeClr>
              </a:buClr>
              <a:buFont typeface=".AppleSystemUIFont" charset="-120"/>
              <a:buChar char="–"/>
              <a:defRPr sz="2000" kern="1200">
                <a:solidFill>
                  <a:schemeClr val="bg2">
                    <a:lumMod val="50000"/>
                  </a:schemeClr>
                </a:solidFill>
                <a:latin typeface="+mn-lt"/>
                <a:ea typeface="+mn-ea"/>
                <a:cs typeface="+mn-cs"/>
              </a:defRPr>
            </a:lvl5pPr>
            <a:lvl6pPr marL="22860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pPr marL="0" indent="0">
              <a:buNone/>
            </a:pPr>
            <a:r>
              <a:rPr lang="en-US" b="1" dirty="0">
                <a:solidFill>
                  <a:srgbClr val="5792C9"/>
                </a:solidFill>
                <a:latin typeface="Calibri"/>
                <a:cs typeface="Calibri"/>
              </a:rPr>
              <a:t>IC provides oversight to two SF development agendas</a:t>
            </a:r>
          </a:p>
        </p:txBody>
      </p:sp>
      <p:sp>
        <p:nvSpPr>
          <p:cNvPr id="9" name="Subtitle 1">
            <a:extLst>
              <a:ext uri="{FF2B5EF4-FFF2-40B4-BE49-F238E27FC236}">
                <a16:creationId xmlns:a16="http://schemas.microsoft.com/office/drawing/2014/main" id="{5549A28F-0E30-46F9-8A5C-23339102E319}"/>
              </a:ext>
            </a:extLst>
          </p:cNvPr>
          <p:cNvSpPr txBox="1">
            <a:spLocks/>
          </p:cNvSpPr>
          <p:nvPr/>
        </p:nvSpPr>
        <p:spPr>
          <a:xfrm>
            <a:off x="4144140" y="5074258"/>
            <a:ext cx="4500885" cy="325518"/>
          </a:xfrm>
          <a:prstGeom prst="rect">
            <a:avLst/>
          </a:prstGeom>
        </p:spPr>
        <p:txBody>
          <a:bodyPr lIns="540000" tIns="0" rIns="540000" bIns="360000" numCol="1" spcCol="720000" anchor="t" anchorCtr="0"/>
          <a:lstStyle>
            <a:lvl1pPr marL="162000" indent="-180000" algn="l" defTabSz="914400" rtl="0" eaLnBrk="1" latinLnBrk="0" hangingPunct="1">
              <a:lnSpc>
                <a:spcPct val="90000"/>
              </a:lnSpc>
              <a:spcBef>
                <a:spcPts val="1000"/>
              </a:spcBef>
              <a:buClr>
                <a:srgbClr val="5792C9"/>
              </a:buClr>
              <a:buFont typeface="Wingdings" charset="2"/>
              <a:buChar char="§"/>
              <a:defRPr sz="2000" kern="1200">
                <a:solidFill>
                  <a:schemeClr val="tx1"/>
                </a:solidFill>
                <a:latin typeface="Calibri" charset="0"/>
                <a:ea typeface="Calibri" charset="0"/>
                <a:cs typeface="Calibri" charset="0"/>
              </a:defRPr>
            </a:lvl1pPr>
            <a:lvl2pPr marL="432000" indent="-180000" algn="l" defTabSz="914400" rtl="0" eaLnBrk="1" latinLnBrk="0" hangingPunct="1">
              <a:lnSpc>
                <a:spcPct val="90000"/>
              </a:lnSpc>
              <a:spcBef>
                <a:spcPts val="500"/>
              </a:spcBef>
              <a:buClr>
                <a:srgbClr val="5792C9"/>
              </a:buClr>
              <a:buSzPct val="110000"/>
              <a:buFont typeface="Arial" charset="0"/>
              <a:buChar char="•"/>
              <a:defRPr sz="2000" kern="1200">
                <a:solidFill>
                  <a:schemeClr val="tx1"/>
                </a:solidFill>
                <a:latin typeface="Calibri" charset="0"/>
                <a:ea typeface="Calibri" charset="0"/>
                <a:cs typeface="Calibri" charset="0"/>
              </a:defRPr>
            </a:lvl2pPr>
            <a:lvl3pPr marL="684000" indent="-216000" algn="l" defTabSz="914400" rtl="0" eaLnBrk="1" latinLnBrk="0" hangingPunct="1">
              <a:lnSpc>
                <a:spcPct val="90000"/>
              </a:lnSpc>
              <a:spcBef>
                <a:spcPts val="500"/>
              </a:spcBef>
              <a:buClr>
                <a:srgbClr val="5792C9"/>
              </a:buClr>
              <a:buFont typeface=".AppleSystemUIFont" charset="-120"/>
              <a:buChar char="–"/>
              <a:defRPr sz="2000" kern="1200">
                <a:solidFill>
                  <a:schemeClr val="tx1"/>
                </a:solidFill>
                <a:latin typeface="+mn-lt"/>
                <a:ea typeface="+mn-ea"/>
                <a:cs typeface="+mn-cs"/>
              </a:defRPr>
            </a:lvl3pPr>
            <a:lvl4pPr marL="936000" indent="-216000" algn="l" defTabSz="914400" rtl="0" eaLnBrk="1" latinLnBrk="0" hangingPunct="1">
              <a:lnSpc>
                <a:spcPct val="90000"/>
              </a:lnSpc>
              <a:spcBef>
                <a:spcPts val="500"/>
              </a:spcBef>
              <a:buFont typeface=".AppleSystemUIFont" charset="-120"/>
              <a:buChar char="–"/>
              <a:defRPr sz="2000" kern="1200">
                <a:solidFill>
                  <a:schemeClr val="tx1"/>
                </a:solidFill>
                <a:latin typeface="+mn-lt"/>
                <a:ea typeface="+mn-ea"/>
                <a:cs typeface="+mn-cs"/>
              </a:defRPr>
            </a:lvl4pPr>
            <a:lvl5pPr marL="1188000" indent="-216000" algn="l" defTabSz="914400" rtl="0" eaLnBrk="1" latinLnBrk="0" hangingPunct="1">
              <a:lnSpc>
                <a:spcPct val="90000"/>
              </a:lnSpc>
              <a:spcBef>
                <a:spcPts val="500"/>
              </a:spcBef>
              <a:buClr>
                <a:schemeClr val="bg2">
                  <a:lumMod val="50000"/>
                </a:schemeClr>
              </a:buClr>
              <a:buFont typeface=".AppleSystemUIFont" charset="-120"/>
              <a:buChar char="–"/>
              <a:defRPr sz="2000" kern="1200">
                <a:solidFill>
                  <a:schemeClr val="bg2">
                    <a:lumMod val="50000"/>
                  </a:schemeClr>
                </a:solidFill>
                <a:latin typeface="+mn-lt"/>
                <a:ea typeface="+mn-ea"/>
                <a:cs typeface="+mn-cs"/>
              </a:defRPr>
            </a:lvl5pPr>
            <a:lvl6pPr marL="22860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pPr marL="0" indent="0">
              <a:buNone/>
            </a:pPr>
            <a:r>
              <a:rPr lang="en-US" b="1" dirty="0">
                <a:solidFill>
                  <a:srgbClr val="5792C9"/>
                </a:solidFill>
              </a:rPr>
              <a:t>e-Commerce</a:t>
            </a:r>
          </a:p>
        </p:txBody>
      </p:sp>
      <p:sp>
        <p:nvSpPr>
          <p:cNvPr id="12" name="Subtitle 1">
            <a:extLst>
              <a:ext uri="{FF2B5EF4-FFF2-40B4-BE49-F238E27FC236}">
                <a16:creationId xmlns:a16="http://schemas.microsoft.com/office/drawing/2014/main" id="{19874B08-0CDB-4C9E-A97A-4CBC125BDDA2}"/>
              </a:ext>
            </a:extLst>
          </p:cNvPr>
          <p:cNvSpPr txBox="1">
            <a:spLocks/>
          </p:cNvSpPr>
          <p:nvPr/>
        </p:nvSpPr>
        <p:spPr>
          <a:xfrm>
            <a:off x="4144140" y="3360463"/>
            <a:ext cx="7196255" cy="321491"/>
          </a:xfrm>
          <a:prstGeom prst="rect">
            <a:avLst/>
          </a:prstGeom>
        </p:spPr>
        <p:txBody>
          <a:bodyPr lIns="540000" tIns="0" rIns="540000" bIns="360000" numCol="1" spcCol="720000" anchor="t" anchorCtr="0"/>
          <a:lstStyle>
            <a:lvl1pPr marL="162000" indent="-180000" algn="l" defTabSz="914400" rtl="0" eaLnBrk="1" latinLnBrk="0" hangingPunct="1">
              <a:lnSpc>
                <a:spcPct val="90000"/>
              </a:lnSpc>
              <a:spcBef>
                <a:spcPts val="1000"/>
              </a:spcBef>
              <a:buClr>
                <a:srgbClr val="5792C9"/>
              </a:buClr>
              <a:buFont typeface="Wingdings" charset="2"/>
              <a:buChar char="§"/>
              <a:defRPr sz="2000" kern="1200">
                <a:solidFill>
                  <a:schemeClr val="tx1"/>
                </a:solidFill>
                <a:latin typeface="Calibri" charset="0"/>
                <a:ea typeface="Calibri" charset="0"/>
                <a:cs typeface="Calibri" charset="0"/>
              </a:defRPr>
            </a:lvl1pPr>
            <a:lvl2pPr marL="432000" indent="-180000" algn="l" defTabSz="914400" rtl="0" eaLnBrk="1" latinLnBrk="0" hangingPunct="1">
              <a:lnSpc>
                <a:spcPct val="90000"/>
              </a:lnSpc>
              <a:spcBef>
                <a:spcPts val="500"/>
              </a:spcBef>
              <a:buClr>
                <a:srgbClr val="5792C9"/>
              </a:buClr>
              <a:buSzPct val="110000"/>
              <a:buFont typeface="Arial" charset="0"/>
              <a:buChar char="•"/>
              <a:defRPr sz="2000" kern="1200">
                <a:solidFill>
                  <a:schemeClr val="tx1"/>
                </a:solidFill>
                <a:latin typeface="Calibri" charset="0"/>
                <a:ea typeface="Calibri" charset="0"/>
                <a:cs typeface="Calibri" charset="0"/>
              </a:defRPr>
            </a:lvl2pPr>
            <a:lvl3pPr marL="684000" indent="-216000" algn="l" defTabSz="914400" rtl="0" eaLnBrk="1" latinLnBrk="0" hangingPunct="1">
              <a:lnSpc>
                <a:spcPct val="90000"/>
              </a:lnSpc>
              <a:spcBef>
                <a:spcPts val="500"/>
              </a:spcBef>
              <a:buClr>
                <a:srgbClr val="5792C9"/>
              </a:buClr>
              <a:buFont typeface=".AppleSystemUIFont" charset="-120"/>
              <a:buChar char="–"/>
              <a:defRPr sz="2000" kern="1200">
                <a:solidFill>
                  <a:schemeClr val="tx1"/>
                </a:solidFill>
                <a:latin typeface="+mn-lt"/>
                <a:ea typeface="+mn-ea"/>
                <a:cs typeface="+mn-cs"/>
              </a:defRPr>
            </a:lvl3pPr>
            <a:lvl4pPr marL="936000" indent="-216000" algn="l" defTabSz="914400" rtl="0" eaLnBrk="1" latinLnBrk="0" hangingPunct="1">
              <a:lnSpc>
                <a:spcPct val="90000"/>
              </a:lnSpc>
              <a:spcBef>
                <a:spcPts val="500"/>
              </a:spcBef>
              <a:buFont typeface=".AppleSystemUIFont" charset="-120"/>
              <a:buChar char="–"/>
              <a:defRPr sz="2000" kern="1200">
                <a:solidFill>
                  <a:schemeClr val="tx1"/>
                </a:solidFill>
                <a:latin typeface="+mn-lt"/>
                <a:ea typeface="+mn-ea"/>
                <a:cs typeface="+mn-cs"/>
              </a:defRPr>
            </a:lvl4pPr>
            <a:lvl5pPr marL="1188000" indent="-216000" algn="l" defTabSz="914400" rtl="0" eaLnBrk="1" latinLnBrk="0" hangingPunct="1">
              <a:lnSpc>
                <a:spcPct val="90000"/>
              </a:lnSpc>
              <a:spcBef>
                <a:spcPts val="500"/>
              </a:spcBef>
              <a:buClr>
                <a:schemeClr val="bg2">
                  <a:lumMod val="50000"/>
                </a:schemeClr>
              </a:buClr>
              <a:buFont typeface=".AppleSystemUIFont" charset="-120"/>
              <a:buChar char="–"/>
              <a:defRPr sz="2000" kern="1200">
                <a:solidFill>
                  <a:schemeClr val="bg2">
                    <a:lumMod val="50000"/>
                  </a:schemeClr>
                </a:solidFill>
                <a:latin typeface="+mn-lt"/>
                <a:ea typeface="+mn-ea"/>
                <a:cs typeface="+mn-cs"/>
              </a:defRPr>
            </a:lvl5pPr>
            <a:lvl6pPr marL="22860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pPr marL="0" indent="0">
              <a:buNone/>
            </a:pPr>
            <a:r>
              <a:rPr lang="en-US" b="1" dirty="0">
                <a:solidFill>
                  <a:srgbClr val="5792C9"/>
                </a:solidFill>
              </a:rPr>
              <a:t>Strengthening Pest Outbreak Alert and Response Systems</a:t>
            </a:r>
            <a:endParaRPr lang="en-IT" dirty="0"/>
          </a:p>
        </p:txBody>
      </p:sp>
      <p:sp>
        <p:nvSpPr>
          <p:cNvPr id="15" name="Rectangle: Rounded Corners 14">
            <a:extLst>
              <a:ext uri="{FF2B5EF4-FFF2-40B4-BE49-F238E27FC236}">
                <a16:creationId xmlns:a16="http://schemas.microsoft.com/office/drawing/2014/main" id="{A7CFCEB2-A9B1-4B4C-BDC1-DD045764D18A}"/>
              </a:ext>
            </a:extLst>
          </p:cNvPr>
          <p:cNvSpPr/>
          <p:nvPr/>
        </p:nvSpPr>
        <p:spPr>
          <a:xfrm>
            <a:off x="4394649" y="4847539"/>
            <a:ext cx="6424895" cy="609600"/>
          </a:xfrm>
          <a:prstGeom prst="roundRect">
            <a:avLst/>
          </a:prstGeom>
          <a:noFill/>
          <a:ln>
            <a:solidFill>
              <a:srgbClr val="5792C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Subtitle 1">
            <a:extLst>
              <a:ext uri="{FF2B5EF4-FFF2-40B4-BE49-F238E27FC236}">
                <a16:creationId xmlns:a16="http://schemas.microsoft.com/office/drawing/2014/main" id="{16CAE4D8-B039-0649-BDEF-444210836B94}"/>
              </a:ext>
            </a:extLst>
          </p:cNvPr>
          <p:cNvSpPr>
            <a:spLocks noGrp="1"/>
          </p:cNvSpPr>
          <p:nvPr>
            <p:ph type="subTitle" idx="1"/>
          </p:nvPr>
        </p:nvSpPr>
        <p:spPr>
          <a:xfrm>
            <a:off x="4025204" y="2154295"/>
            <a:ext cx="7873147" cy="677844"/>
          </a:xfrm>
        </p:spPr>
        <p:txBody>
          <a:bodyPr numCol="1"/>
          <a:lstStyle/>
          <a:p>
            <a:pPr marL="342900" indent="-342900"/>
            <a:r>
              <a:rPr lang="en-US" dirty="0">
                <a:latin typeface="Calibri"/>
                <a:cs typeface="Calibri"/>
              </a:rPr>
              <a:t>Implementation plans were prepared and submitted to the related CPM Focus Group for Pest Outbreak Alert and Response Systems (POARS) and e-Commerce. </a:t>
            </a:r>
            <a:endParaRPr lang="en-US" dirty="0"/>
          </a:p>
        </p:txBody>
      </p:sp>
      <p:sp>
        <p:nvSpPr>
          <p:cNvPr id="14" name="Subtitle 1">
            <a:extLst>
              <a:ext uri="{FF2B5EF4-FFF2-40B4-BE49-F238E27FC236}">
                <a16:creationId xmlns:a16="http://schemas.microsoft.com/office/drawing/2014/main" id="{BA121747-18E4-4838-80D7-CEF5CB96A919}"/>
              </a:ext>
            </a:extLst>
          </p:cNvPr>
          <p:cNvSpPr txBox="1">
            <a:spLocks/>
          </p:cNvSpPr>
          <p:nvPr/>
        </p:nvSpPr>
        <p:spPr>
          <a:xfrm>
            <a:off x="4394649" y="3646252"/>
            <a:ext cx="4624308" cy="609600"/>
          </a:xfrm>
          <a:prstGeom prst="rect">
            <a:avLst/>
          </a:prstGeom>
        </p:spPr>
        <p:txBody>
          <a:bodyPr lIns="540000" tIns="0" rIns="540000" bIns="360000" numCol="1" spcCol="720000" anchor="t" anchorCtr="0"/>
          <a:lstStyle>
            <a:lvl1pPr marL="162000" indent="-180000" algn="l" defTabSz="914400" rtl="0" eaLnBrk="1" latinLnBrk="0" hangingPunct="1">
              <a:lnSpc>
                <a:spcPct val="90000"/>
              </a:lnSpc>
              <a:spcBef>
                <a:spcPts val="1000"/>
              </a:spcBef>
              <a:buClr>
                <a:srgbClr val="5792C9"/>
              </a:buClr>
              <a:buFont typeface="Wingdings" charset="2"/>
              <a:buChar char="§"/>
              <a:defRPr sz="2000" kern="1200">
                <a:solidFill>
                  <a:schemeClr val="tx1"/>
                </a:solidFill>
                <a:latin typeface="Calibri" charset="0"/>
                <a:ea typeface="Calibri" charset="0"/>
                <a:cs typeface="Calibri" charset="0"/>
              </a:defRPr>
            </a:lvl1pPr>
            <a:lvl2pPr marL="432000" indent="-180000" algn="l" defTabSz="914400" rtl="0" eaLnBrk="1" latinLnBrk="0" hangingPunct="1">
              <a:lnSpc>
                <a:spcPct val="90000"/>
              </a:lnSpc>
              <a:spcBef>
                <a:spcPts val="500"/>
              </a:spcBef>
              <a:buClr>
                <a:srgbClr val="5792C9"/>
              </a:buClr>
              <a:buSzPct val="110000"/>
              <a:buFont typeface="Arial" charset="0"/>
              <a:buChar char="•"/>
              <a:defRPr sz="2000" kern="1200">
                <a:solidFill>
                  <a:schemeClr val="tx1"/>
                </a:solidFill>
                <a:latin typeface="Calibri" charset="0"/>
                <a:ea typeface="Calibri" charset="0"/>
                <a:cs typeface="Calibri" charset="0"/>
              </a:defRPr>
            </a:lvl2pPr>
            <a:lvl3pPr marL="684000" indent="-216000" algn="l" defTabSz="914400" rtl="0" eaLnBrk="1" latinLnBrk="0" hangingPunct="1">
              <a:lnSpc>
                <a:spcPct val="90000"/>
              </a:lnSpc>
              <a:spcBef>
                <a:spcPts val="500"/>
              </a:spcBef>
              <a:buClr>
                <a:srgbClr val="5792C9"/>
              </a:buClr>
              <a:buFont typeface=".AppleSystemUIFont" charset="-120"/>
              <a:buChar char="–"/>
              <a:defRPr sz="2000" kern="1200">
                <a:solidFill>
                  <a:schemeClr val="tx1"/>
                </a:solidFill>
                <a:latin typeface="+mn-lt"/>
                <a:ea typeface="+mn-ea"/>
                <a:cs typeface="+mn-cs"/>
              </a:defRPr>
            </a:lvl3pPr>
            <a:lvl4pPr marL="936000" indent="-216000" algn="l" defTabSz="914400" rtl="0" eaLnBrk="1" latinLnBrk="0" hangingPunct="1">
              <a:lnSpc>
                <a:spcPct val="90000"/>
              </a:lnSpc>
              <a:spcBef>
                <a:spcPts val="500"/>
              </a:spcBef>
              <a:buFont typeface=".AppleSystemUIFont" charset="-120"/>
              <a:buChar char="–"/>
              <a:defRPr sz="2000" kern="1200">
                <a:solidFill>
                  <a:schemeClr val="tx1"/>
                </a:solidFill>
                <a:latin typeface="+mn-lt"/>
                <a:ea typeface="+mn-ea"/>
                <a:cs typeface="+mn-cs"/>
              </a:defRPr>
            </a:lvl4pPr>
            <a:lvl5pPr marL="1188000" indent="-216000" algn="l" defTabSz="914400" rtl="0" eaLnBrk="1" latinLnBrk="0" hangingPunct="1">
              <a:lnSpc>
                <a:spcPct val="90000"/>
              </a:lnSpc>
              <a:spcBef>
                <a:spcPts val="500"/>
              </a:spcBef>
              <a:buClr>
                <a:schemeClr val="bg2">
                  <a:lumMod val="50000"/>
                </a:schemeClr>
              </a:buClr>
              <a:buFont typeface=".AppleSystemUIFont" charset="-120"/>
              <a:buChar char="–"/>
              <a:defRPr sz="2000" kern="1200">
                <a:solidFill>
                  <a:schemeClr val="bg2">
                    <a:lumMod val="50000"/>
                  </a:schemeClr>
                </a:solidFill>
                <a:latin typeface="+mn-lt"/>
                <a:ea typeface="+mn-ea"/>
                <a:cs typeface="+mn-cs"/>
              </a:defRPr>
            </a:lvl5pPr>
            <a:lvl6pPr marL="22860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pPr marL="0" indent="0">
              <a:buFont typeface="Wingdings" charset="2"/>
              <a:buNone/>
            </a:pPr>
            <a:endParaRPr lang="en-US" dirty="0"/>
          </a:p>
        </p:txBody>
      </p:sp>
      <p:sp>
        <p:nvSpPr>
          <p:cNvPr id="16" name="Subtitle 1">
            <a:extLst>
              <a:ext uri="{FF2B5EF4-FFF2-40B4-BE49-F238E27FC236}">
                <a16:creationId xmlns:a16="http://schemas.microsoft.com/office/drawing/2014/main" id="{2979821C-41C7-4D67-B892-197F7E643AEE}"/>
              </a:ext>
            </a:extLst>
          </p:cNvPr>
          <p:cNvSpPr txBox="1">
            <a:spLocks/>
          </p:cNvSpPr>
          <p:nvPr/>
        </p:nvSpPr>
        <p:spPr>
          <a:xfrm>
            <a:off x="4025204" y="5665359"/>
            <a:ext cx="6794340" cy="800662"/>
          </a:xfrm>
          <a:prstGeom prst="rect">
            <a:avLst/>
          </a:prstGeom>
        </p:spPr>
        <p:txBody>
          <a:bodyPr lIns="540000" tIns="0" rIns="540000" bIns="360000" numCol="1" spcCol="720000" anchor="t" anchorCtr="0"/>
          <a:lstStyle>
            <a:lvl1pPr marL="162000" indent="-180000" algn="l" defTabSz="914400" rtl="0" eaLnBrk="1" latinLnBrk="0" hangingPunct="1">
              <a:lnSpc>
                <a:spcPct val="90000"/>
              </a:lnSpc>
              <a:spcBef>
                <a:spcPts val="1000"/>
              </a:spcBef>
              <a:buClr>
                <a:srgbClr val="5792C9"/>
              </a:buClr>
              <a:buFont typeface="Wingdings" charset="2"/>
              <a:buChar char="§"/>
              <a:defRPr sz="2000" kern="1200">
                <a:solidFill>
                  <a:schemeClr val="tx1"/>
                </a:solidFill>
                <a:latin typeface="Calibri" charset="0"/>
                <a:ea typeface="Calibri" charset="0"/>
                <a:cs typeface="Calibri" charset="0"/>
              </a:defRPr>
            </a:lvl1pPr>
            <a:lvl2pPr marL="432000" indent="-180000" algn="l" defTabSz="914400" rtl="0" eaLnBrk="1" latinLnBrk="0" hangingPunct="1">
              <a:lnSpc>
                <a:spcPct val="90000"/>
              </a:lnSpc>
              <a:spcBef>
                <a:spcPts val="500"/>
              </a:spcBef>
              <a:buClr>
                <a:srgbClr val="5792C9"/>
              </a:buClr>
              <a:buSzPct val="110000"/>
              <a:buFont typeface="Arial" charset="0"/>
              <a:buChar char="•"/>
              <a:defRPr sz="2000" kern="1200">
                <a:solidFill>
                  <a:schemeClr val="tx1"/>
                </a:solidFill>
                <a:latin typeface="Calibri" charset="0"/>
                <a:ea typeface="Calibri" charset="0"/>
                <a:cs typeface="Calibri" charset="0"/>
              </a:defRPr>
            </a:lvl2pPr>
            <a:lvl3pPr marL="684000" indent="-216000" algn="l" defTabSz="914400" rtl="0" eaLnBrk="1" latinLnBrk="0" hangingPunct="1">
              <a:lnSpc>
                <a:spcPct val="90000"/>
              </a:lnSpc>
              <a:spcBef>
                <a:spcPts val="500"/>
              </a:spcBef>
              <a:buClr>
                <a:srgbClr val="5792C9"/>
              </a:buClr>
              <a:buFont typeface=".AppleSystemUIFont" charset="-120"/>
              <a:buChar char="–"/>
              <a:defRPr sz="2000" kern="1200">
                <a:solidFill>
                  <a:schemeClr val="tx1"/>
                </a:solidFill>
                <a:latin typeface="+mn-lt"/>
                <a:ea typeface="+mn-ea"/>
                <a:cs typeface="+mn-cs"/>
              </a:defRPr>
            </a:lvl3pPr>
            <a:lvl4pPr marL="936000" indent="-216000" algn="l" defTabSz="914400" rtl="0" eaLnBrk="1" latinLnBrk="0" hangingPunct="1">
              <a:lnSpc>
                <a:spcPct val="90000"/>
              </a:lnSpc>
              <a:spcBef>
                <a:spcPts val="500"/>
              </a:spcBef>
              <a:buFont typeface=".AppleSystemUIFont" charset="-120"/>
              <a:buChar char="–"/>
              <a:defRPr sz="2000" kern="1200">
                <a:solidFill>
                  <a:schemeClr val="tx1"/>
                </a:solidFill>
                <a:latin typeface="+mn-lt"/>
                <a:ea typeface="+mn-ea"/>
                <a:cs typeface="+mn-cs"/>
              </a:defRPr>
            </a:lvl4pPr>
            <a:lvl5pPr marL="1188000" indent="-216000" algn="l" defTabSz="914400" rtl="0" eaLnBrk="1" latinLnBrk="0" hangingPunct="1">
              <a:lnSpc>
                <a:spcPct val="90000"/>
              </a:lnSpc>
              <a:spcBef>
                <a:spcPts val="500"/>
              </a:spcBef>
              <a:buClr>
                <a:schemeClr val="bg2">
                  <a:lumMod val="50000"/>
                </a:schemeClr>
              </a:buClr>
              <a:buFont typeface=".AppleSystemUIFont" charset="-120"/>
              <a:buChar char="–"/>
              <a:defRPr sz="2000" kern="1200">
                <a:solidFill>
                  <a:schemeClr val="bg2">
                    <a:lumMod val="50000"/>
                  </a:schemeClr>
                </a:solidFill>
                <a:latin typeface="+mn-lt"/>
                <a:ea typeface="+mn-ea"/>
                <a:cs typeface="+mn-cs"/>
              </a:defRPr>
            </a:lvl5pPr>
            <a:lvl6pPr marL="22860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pPr marL="342900" indent="-342900"/>
            <a:r>
              <a:rPr lang="en-US" dirty="0"/>
              <a:t>Managing the phytosanitary risks associated with e-Commerce and the postal and express carrier pathways.</a:t>
            </a:r>
          </a:p>
        </p:txBody>
      </p:sp>
      <p:sp>
        <p:nvSpPr>
          <p:cNvPr id="19" name="Subtitle 1">
            <a:extLst>
              <a:ext uri="{FF2B5EF4-FFF2-40B4-BE49-F238E27FC236}">
                <a16:creationId xmlns:a16="http://schemas.microsoft.com/office/drawing/2014/main" id="{2979821C-41C7-4D67-B892-197F7E643AEE}"/>
              </a:ext>
            </a:extLst>
          </p:cNvPr>
          <p:cNvSpPr txBox="1">
            <a:spLocks/>
          </p:cNvSpPr>
          <p:nvPr/>
        </p:nvSpPr>
        <p:spPr>
          <a:xfrm>
            <a:off x="4006732" y="3920098"/>
            <a:ext cx="7746653" cy="755122"/>
          </a:xfrm>
          <a:prstGeom prst="rect">
            <a:avLst/>
          </a:prstGeom>
        </p:spPr>
        <p:txBody>
          <a:bodyPr lIns="540000" tIns="0" rIns="540000" bIns="360000" numCol="1" spcCol="720000" anchor="t" anchorCtr="0"/>
          <a:lstStyle>
            <a:lvl1pPr marL="162000" indent="-180000" algn="l" defTabSz="914400" rtl="0" eaLnBrk="1" latinLnBrk="0" hangingPunct="1">
              <a:lnSpc>
                <a:spcPct val="90000"/>
              </a:lnSpc>
              <a:spcBef>
                <a:spcPts val="1000"/>
              </a:spcBef>
              <a:buClr>
                <a:srgbClr val="5792C9"/>
              </a:buClr>
              <a:buFont typeface="Wingdings" charset="2"/>
              <a:buChar char="§"/>
              <a:defRPr sz="2000" kern="1200">
                <a:solidFill>
                  <a:schemeClr val="tx1"/>
                </a:solidFill>
                <a:latin typeface="Calibri" charset="0"/>
                <a:ea typeface="Calibri" charset="0"/>
                <a:cs typeface="Calibri" charset="0"/>
              </a:defRPr>
            </a:lvl1pPr>
            <a:lvl2pPr marL="432000" indent="-180000" algn="l" defTabSz="914400" rtl="0" eaLnBrk="1" latinLnBrk="0" hangingPunct="1">
              <a:lnSpc>
                <a:spcPct val="90000"/>
              </a:lnSpc>
              <a:spcBef>
                <a:spcPts val="500"/>
              </a:spcBef>
              <a:buClr>
                <a:srgbClr val="5792C9"/>
              </a:buClr>
              <a:buSzPct val="110000"/>
              <a:buFont typeface="Arial" charset="0"/>
              <a:buChar char="•"/>
              <a:defRPr sz="2000" kern="1200">
                <a:solidFill>
                  <a:schemeClr val="tx1"/>
                </a:solidFill>
                <a:latin typeface="Calibri" charset="0"/>
                <a:ea typeface="Calibri" charset="0"/>
                <a:cs typeface="Calibri" charset="0"/>
              </a:defRPr>
            </a:lvl2pPr>
            <a:lvl3pPr marL="684000" indent="-216000" algn="l" defTabSz="914400" rtl="0" eaLnBrk="1" latinLnBrk="0" hangingPunct="1">
              <a:lnSpc>
                <a:spcPct val="90000"/>
              </a:lnSpc>
              <a:spcBef>
                <a:spcPts val="500"/>
              </a:spcBef>
              <a:buClr>
                <a:srgbClr val="5792C9"/>
              </a:buClr>
              <a:buFont typeface=".AppleSystemUIFont" charset="-120"/>
              <a:buChar char="–"/>
              <a:defRPr sz="2000" kern="1200">
                <a:solidFill>
                  <a:schemeClr val="tx1"/>
                </a:solidFill>
                <a:latin typeface="+mn-lt"/>
                <a:ea typeface="+mn-ea"/>
                <a:cs typeface="+mn-cs"/>
              </a:defRPr>
            </a:lvl3pPr>
            <a:lvl4pPr marL="936000" indent="-216000" algn="l" defTabSz="914400" rtl="0" eaLnBrk="1" latinLnBrk="0" hangingPunct="1">
              <a:lnSpc>
                <a:spcPct val="90000"/>
              </a:lnSpc>
              <a:spcBef>
                <a:spcPts val="500"/>
              </a:spcBef>
              <a:buFont typeface=".AppleSystemUIFont" charset="-120"/>
              <a:buChar char="–"/>
              <a:defRPr sz="2000" kern="1200">
                <a:solidFill>
                  <a:schemeClr val="tx1"/>
                </a:solidFill>
                <a:latin typeface="+mn-lt"/>
                <a:ea typeface="+mn-ea"/>
                <a:cs typeface="+mn-cs"/>
              </a:defRPr>
            </a:lvl4pPr>
            <a:lvl5pPr marL="1188000" indent="-216000" algn="l" defTabSz="914400" rtl="0" eaLnBrk="1" latinLnBrk="0" hangingPunct="1">
              <a:lnSpc>
                <a:spcPct val="90000"/>
              </a:lnSpc>
              <a:spcBef>
                <a:spcPts val="500"/>
              </a:spcBef>
              <a:buClr>
                <a:schemeClr val="bg2">
                  <a:lumMod val="50000"/>
                </a:schemeClr>
              </a:buClr>
              <a:buFont typeface=".AppleSystemUIFont" charset="-120"/>
              <a:buChar char="–"/>
              <a:defRPr sz="2000" kern="1200">
                <a:solidFill>
                  <a:schemeClr val="bg2">
                    <a:lumMod val="50000"/>
                  </a:schemeClr>
                </a:solidFill>
                <a:latin typeface="+mn-lt"/>
                <a:ea typeface="+mn-ea"/>
                <a:cs typeface="+mn-cs"/>
              </a:defRPr>
            </a:lvl5pPr>
            <a:lvl6pPr marL="22860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pPr marL="342900" indent="-342900"/>
            <a:r>
              <a:rPr lang="en-US" dirty="0"/>
              <a:t>A global system to communicate emerging pest risks, so countries can proactively adapt their phytosanitary systems and strengthen their abilities to respond effectively.</a:t>
            </a:r>
          </a:p>
        </p:txBody>
      </p:sp>
      <p:pic>
        <p:nvPicPr>
          <p:cNvPr id="1026" name="Picture 2" descr="Strategic Framework of the International Plant Protection Convention - one pager">
            <a:extLst>
              <a:ext uri="{FF2B5EF4-FFF2-40B4-BE49-F238E27FC236}">
                <a16:creationId xmlns:a16="http://schemas.microsoft.com/office/drawing/2014/main" id="{7EF754C2-2B6A-4ECB-B876-9EBB247C5021}"/>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b="13001"/>
          <a:stretch/>
        </p:blipFill>
        <p:spPr bwMode="auto">
          <a:xfrm>
            <a:off x="481220" y="2251733"/>
            <a:ext cx="3202182" cy="3940688"/>
          </a:xfrm>
          <a:prstGeom prst="roundRect">
            <a:avLst>
              <a:gd name="adj" fmla="val 8594"/>
            </a:avLst>
          </a:prstGeom>
          <a:solidFill>
            <a:srgbClr val="FFFFFF">
              <a:shade val="85000"/>
            </a:srgbClr>
          </a:solidFill>
          <a:ln>
            <a:noFill/>
          </a:ln>
          <a:effectLst/>
        </p:spPr>
      </p:pic>
      <p:pic>
        <p:nvPicPr>
          <p:cNvPr id="10" name="Audio 9">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768138" y="6434138"/>
            <a:ext cx="271462" cy="271462"/>
          </a:xfrm>
          <a:prstGeom prst="rect">
            <a:avLst/>
          </a:prstGeom>
        </p:spPr>
      </p:pic>
    </p:spTree>
    <p:extLst>
      <p:ext uri="{BB962C8B-B14F-4D97-AF65-F5344CB8AC3E}">
        <p14:creationId xmlns:p14="http://schemas.microsoft.com/office/powerpoint/2010/main" val="1714899494"/>
      </p:ext>
    </p:extLst>
  </p:cSld>
  <p:clrMapOvr>
    <a:masterClrMapping/>
  </p:clrMapOvr>
  <mc:AlternateContent xmlns:mc="http://schemas.openxmlformats.org/markup-compatibility/2006">
    <mc:Choice xmlns:p14="http://schemas.microsoft.com/office/powerpoint/2010/main" Requires="p14">
      <p:transition spd="slow" p14:dur="2000" advTm="35908"/>
    </mc:Choice>
    <mc:Fallback>
      <p:transition spd="slow" advTm="35908"/>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0"/>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0"/>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Rectangle 26">
            <a:extLst>
              <a:ext uri="{FF2B5EF4-FFF2-40B4-BE49-F238E27FC236}">
                <a16:creationId xmlns:a16="http://schemas.microsoft.com/office/drawing/2014/main" id="{E56F760E-F53F-4EA1-9343-E6E51E59DF5C}"/>
              </a:ext>
            </a:extLst>
          </p:cNvPr>
          <p:cNvSpPr/>
          <p:nvPr/>
        </p:nvSpPr>
        <p:spPr>
          <a:xfrm>
            <a:off x="122548" y="4021051"/>
            <a:ext cx="3246830" cy="1519511"/>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Subtitle 1">
            <a:extLst>
              <a:ext uri="{FF2B5EF4-FFF2-40B4-BE49-F238E27FC236}">
                <a16:creationId xmlns:a16="http://schemas.microsoft.com/office/drawing/2014/main" id="{16CAE4D8-B039-0649-BDEF-444210836B94}"/>
              </a:ext>
            </a:extLst>
          </p:cNvPr>
          <p:cNvSpPr>
            <a:spLocks noGrp="1"/>
          </p:cNvSpPr>
          <p:nvPr>
            <p:ph type="subTitle" idx="1"/>
          </p:nvPr>
        </p:nvSpPr>
        <p:spPr>
          <a:xfrm>
            <a:off x="3359616" y="6172584"/>
            <a:ext cx="8269230" cy="505120"/>
          </a:xfrm>
          <a:noFill/>
        </p:spPr>
        <p:txBody>
          <a:bodyPr lIns="540000" tIns="0" rIns="360000" bIns="45720" anchor="ctr" anchorCtr="0"/>
          <a:lstStyle/>
          <a:p>
            <a:pPr marL="342900" indent="-342900">
              <a:buFont typeface="Arial" panose="020B0604020202020204" pitchFamily="34" charset="0"/>
              <a:buChar char="•"/>
            </a:pPr>
            <a:r>
              <a:rPr lang="en-US" sz="2400" b="1" dirty="0">
                <a:solidFill>
                  <a:srgbClr val="5792C9"/>
                </a:solidFill>
              </a:rPr>
              <a:t>The November IC meeting will be held face-to-face</a:t>
            </a:r>
            <a:endParaRPr lang="en-IT" sz="2400" b="1" dirty="0">
              <a:solidFill>
                <a:srgbClr val="5792C9"/>
              </a:solidFill>
            </a:endParaRPr>
          </a:p>
        </p:txBody>
      </p:sp>
      <p:sp>
        <p:nvSpPr>
          <p:cNvPr id="3" name="Title 2">
            <a:extLst>
              <a:ext uri="{FF2B5EF4-FFF2-40B4-BE49-F238E27FC236}">
                <a16:creationId xmlns:a16="http://schemas.microsoft.com/office/drawing/2014/main" id="{0CE68BB7-DD3C-664A-AC9D-74A5FE280DD9}"/>
              </a:ext>
            </a:extLst>
          </p:cNvPr>
          <p:cNvSpPr>
            <a:spLocks noGrp="1"/>
          </p:cNvSpPr>
          <p:nvPr>
            <p:ph type="title"/>
          </p:nvPr>
        </p:nvSpPr>
        <p:spPr>
          <a:xfrm>
            <a:off x="122548" y="883223"/>
            <a:ext cx="4996207" cy="335193"/>
          </a:xfrm>
        </p:spPr>
        <p:txBody>
          <a:bodyPr/>
          <a:lstStyle/>
          <a:p>
            <a:r>
              <a:rPr lang="en-US" sz="2400" dirty="0"/>
              <a:t>IC VIRTUAL MEETINGS</a:t>
            </a:r>
            <a:endParaRPr lang="en-IT" sz="2400" dirty="0"/>
          </a:p>
        </p:txBody>
      </p:sp>
      <p:sp>
        <p:nvSpPr>
          <p:cNvPr id="6" name="Straight Connector 5">
            <a:extLst>
              <a:ext uri="{FF2B5EF4-FFF2-40B4-BE49-F238E27FC236}">
                <a16:creationId xmlns:a16="http://schemas.microsoft.com/office/drawing/2014/main" id="{FBEF2E63-10EA-47B7-9E0A-843273FF4A35}"/>
              </a:ext>
            </a:extLst>
          </p:cNvPr>
          <p:cNvSpPr/>
          <p:nvPr/>
        </p:nvSpPr>
        <p:spPr>
          <a:xfrm>
            <a:off x="3833971" y="4611081"/>
            <a:ext cx="8168104" cy="5700"/>
          </a:xfrm>
          <a:prstGeom prst="line">
            <a:avLst/>
          </a:prstGeom>
          <a:ln>
            <a:solidFill>
              <a:srgbClr val="74A1D3"/>
            </a:solidFill>
          </a:ln>
          <a:scene3d>
            <a:camera prst="orthographicFront"/>
            <a:lightRig rig="flat" dir="t"/>
          </a:scene3d>
          <a:sp3d prstMaterial="matte"/>
        </p:spPr>
        <p:style>
          <a:lnRef idx="2">
            <a:schemeClr val="accent1">
              <a:hueOff val="0"/>
              <a:satOff val="0"/>
              <a:lumOff val="0"/>
              <a:alphaOff val="0"/>
            </a:schemeClr>
          </a:lnRef>
          <a:fillRef idx="0">
            <a:schemeClr val="accent2">
              <a:hueOff val="0"/>
              <a:satOff val="0"/>
              <a:lumOff val="0"/>
              <a:alphaOff val="0"/>
            </a:schemeClr>
          </a:fillRef>
          <a:effectRef idx="0">
            <a:schemeClr val="accent2">
              <a:hueOff val="0"/>
              <a:satOff val="0"/>
              <a:lumOff val="0"/>
              <a:alphaOff val="0"/>
            </a:schemeClr>
          </a:effectRef>
          <a:fontRef idx="minor">
            <a:schemeClr val="tx1">
              <a:hueOff val="0"/>
              <a:satOff val="0"/>
              <a:lumOff val="0"/>
              <a:alphaOff val="0"/>
            </a:schemeClr>
          </a:fontRef>
        </p:style>
        <p:txBody>
          <a:bodyPr/>
          <a:lstStyle/>
          <a:p>
            <a:endParaRPr lang="en-US" dirty="0"/>
          </a:p>
        </p:txBody>
      </p:sp>
      <p:sp>
        <p:nvSpPr>
          <p:cNvPr id="7" name="Straight Connector 6">
            <a:extLst>
              <a:ext uri="{FF2B5EF4-FFF2-40B4-BE49-F238E27FC236}">
                <a16:creationId xmlns:a16="http://schemas.microsoft.com/office/drawing/2014/main" id="{331C5537-C4F4-44DB-B2CF-93DDE80487D6}"/>
              </a:ext>
            </a:extLst>
          </p:cNvPr>
          <p:cNvSpPr/>
          <p:nvPr/>
        </p:nvSpPr>
        <p:spPr>
          <a:xfrm flipV="1">
            <a:off x="3833971" y="1929949"/>
            <a:ext cx="8168104" cy="1966"/>
          </a:xfrm>
          <a:prstGeom prst="line">
            <a:avLst/>
          </a:prstGeom>
          <a:ln>
            <a:solidFill>
              <a:srgbClr val="74A1D3"/>
            </a:solidFill>
          </a:ln>
          <a:scene3d>
            <a:camera prst="orthographicFront"/>
            <a:lightRig rig="flat" dir="t"/>
          </a:scene3d>
          <a:sp3d prstMaterial="matte"/>
        </p:spPr>
        <p:style>
          <a:lnRef idx="2">
            <a:schemeClr val="accent1">
              <a:hueOff val="0"/>
              <a:satOff val="0"/>
              <a:lumOff val="0"/>
              <a:alphaOff val="0"/>
            </a:schemeClr>
          </a:lnRef>
          <a:fillRef idx="0">
            <a:schemeClr val="accent2">
              <a:hueOff val="0"/>
              <a:satOff val="0"/>
              <a:lumOff val="0"/>
              <a:alphaOff val="0"/>
            </a:schemeClr>
          </a:fillRef>
          <a:effectRef idx="0">
            <a:schemeClr val="accent2">
              <a:hueOff val="0"/>
              <a:satOff val="0"/>
              <a:lumOff val="0"/>
              <a:alphaOff val="0"/>
            </a:schemeClr>
          </a:effectRef>
          <a:fontRef idx="minor">
            <a:schemeClr val="tx1">
              <a:hueOff val="0"/>
              <a:satOff val="0"/>
              <a:lumOff val="0"/>
              <a:alphaOff val="0"/>
            </a:schemeClr>
          </a:fontRef>
        </p:style>
      </p:sp>
      <p:sp>
        <p:nvSpPr>
          <p:cNvPr id="8" name="Freeform: Shape 7">
            <a:extLst>
              <a:ext uri="{FF2B5EF4-FFF2-40B4-BE49-F238E27FC236}">
                <a16:creationId xmlns:a16="http://schemas.microsoft.com/office/drawing/2014/main" id="{4E565D84-E73D-4125-82DB-8D2D4DA8A7A5}"/>
              </a:ext>
            </a:extLst>
          </p:cNvPr>
          <p:cNvSpPr/>
          <p:nvPr/>
        </p:nvSpPr>
        <p:spPr>
          <a:xfrm>
            <a:off x="6647094" y="1218416"/>
            <a:ext cx="7589546" cy="661317"/>
          </a:xfrm>
          <a:custGeom>
            <a:avLst/>
            <a:gdLst>
              <a:gd name="connsiteX0" fmla="*/ 0 w 7927032"/>
              <a:gd name="connsiteY0" fmla="*/ 0 h 661317"/>
              <a:gd name="connsiteX1" fmla="*/ 7927032 w 7927032"/>
              <a:gd name="connsiteY1" fmla="*/ 0 h 661317"/>
              <a:gd name="connsiteX2" fmla="*/ 7927032 w 7927032"/>
              <a:gd name="connsiteY2" fmla="*/ 661317 h 661317"/>
              <a:gd name="connsiteX3" fmla="*/ 0 w 7927032"/>
              <a:gd name="connsiteY3" fmla="*/ 661317 h 661317"/>
              <a:gd name="connsiteX4" fmla="*/ 0 w 7927032"/>
              <a:gd name="connsiteY4" fmla="*/ 0 h 6613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927032" h="661317">
                <a:moveTo>
                  <a:pt x="0" y="0"/>
                </a:moveTo>
                <a:lnTo>
                  <a:pt x="7927032" y="0"/>
                </a:lnTo>
                <a:lnTo>
                  <a:pt x="7927032" y="661317"/>
                </a:lnTo>
                <a:lnTo>
                  <a:pt x="0" y="661317"/>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60960" tIns="60960" rIns="60960" bIns="60960" numCol="1" spcCol="1270" anchor="b" anchorCtr="0">
            <a:noAutofit/>
          </a:bodyPr>
          <a:lstStyle/>
          <a:p>
            <a:pPr marL="0" lvl="0" indent="0" algn="l" defTabSz="1422400">
              <a:lnSpc>
                <a:spcPct val="90000"/>
              </a:lnSpc>
              <a:spcBef>
                <a:spcPct val="0"/>
              </a:spcBef>
              <a:spcAft>
                <a:spcPct val="35000"/>
              </a:spcAft>
              <a:buNone/>
            </a:pPr>
            <a:r>
              <a:rPr lang="en-US" sz="2000" b="1" kern="1200" dirty="0">
                <a:solidFill>
                  <a:srgbClr val="5792C9"/>
                </a:solidFill>
              </a:rPr>
              <a:t>4 virtual meetings </a:t>
            </a:r>
            <a:r>
              <a:rPr lang="en-US" sz="2000" kern="1200" dirty="0"/>
              <a:t>(VM14, VM15, VM16, VM17)</a:t>
            </a:r>
          </a:p>
        </p:txBody>
      </p:sp>
      <p:sp>
        <p:nvSpPr>
          <p:cNvPr id="9" name="Freeform: Shape 8">
            <a:extLst>
              <a:ext uri="{FF2B5EF4-FFF2-40B4-BE49-F238E27FC236}">
                <a16:creationId xmlns:a16="http://schemas.microsoft.com/office/drawing/2014/main" id="{ECFB1836-116A-4F29-A742-9FB538C13FC2}"/>
              </a:ext>
            </a:extLst>
          </p:cNvPr>
          <p:cNvSpPr/>
          <p:nvPr/>
        </p:nvSpPr>
        <p:spPr>
          <a:xfrm>
            <a:off x="3833972" y="1262657"/>
            <a:ext cx="2785173" cy="661317"/>
          </a:xfrm>
          <a:custGeom>
            <a:avLst/>
            <a:gdLst>
              <a:gd name="connsiteX0" fmla="*/ 110242 w 2785173"/>
              <a:gd name="connsiteY0" fmla="*/ 0 h 661317"/>
              <a:gd name="connsiteX1" fmla="*/ 2674931 w 2785173"/>
              <a:gd name="connsiteY1" fmla="*/ 0 h 661317"/>
              <a:gd name="connsiteX2" fmla="*/ 2785173 w 2785173"/>
              <a:gd name="connsiteY2" fmla="*/ 110242 h 661317"/>
              <a:gd name="connsiteX3" fmla="*/ 2785173 w 2785173"/>
              <a:gd name="connsiteY3" fmla="*/ 661317 h 661317"/>
              <a:gd name="connsiteX4" fmla="*/ 2785173 w 2785173"/>
              <a:gd name="connsiteY4" fmla="*/ 661317 h 661317"/>
              <a:gd name="connsiteX5" fmla="*/ 0 w 2785173"/>
              <a:gd name="connsiteY5" fmla="*/ 661317 h 661317"/>
              <a:gd name="connsiteX6" fmla="*/ 0 w 2785173"/>
              <a:gd name="connsiteY6" fmla="*/ 661317 h 661317"/>
              <a:gd name="connsiteX7" fmla="*/ 0 w 2785173"/>
              <a:gd name="connsiteY7" fmla="*/ 110242 h 661317"/>
              <a:gd name="connsiteX8" fmla="*/ 110242 w 2785173"/>
              <a:gd name="connsiteY8" fmla="*/ 0 h 6613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785173" h="661317">
                <a:moveTo>
                  <a:pt x="110242" y="0"/>
                </a:moveTo>
                <a:lnTo>
                  <a:pt x="2674931" y="0"/>
                </a:lnTo>
                <a:cubicBezTo>
                  <a:pt x="2735816" y="0"/>
                  <a:pt x="2785173" y="49357"/>
                  <a:pt x="2785173" y="110242"/>
                </a:cubicBezTo>
                <a:lnTo>
                  <a:pt x="2785173" y="661317"/>
                </a:lnTo>
                <a:lnTo>
                  <a:pt x="2785173" y="661317"/>
                </a:lnTo>
                <a:lnTo>
                  <a:pt x="0" y="661317"/>
                </a:lnTo>
                <a:lnTo>
                  <a:pt x="0" y="661317"/>
                </a:lnTo>
                <a:lnTo>
                  <a:pt x="0" y="110242"/>
                </a:lnTo>
                <a:cubicBezTo>
                  <a:pt x="0" y="49357"/>
                  <a:pt x="49357" y="0"/>
                  <a:pt x="110242" y="0"/>
                </a:cubicBezTo>
                <a:close/>
              </a:path>
            </a:pathLst>
          </a:custGeom>
          <a:solidFill>
            <a:schemeClr val="tx2">
              <a:lumMod val="20000"/>
              <a:lumOff val="80000"/>
            </a:schemeClr>
          </a:solidFill>
          <a:ln>
            <a:noFill/>
          </a:ln>
        </p:spPr>
        <p:style>
          <a:lnRef idx="1">
            <a:schemeClr val="accent2">
              <a:hueOff val="0"/>
              <a:satOff val="0"/>
              <a:lumOff val="0"/>
              <a:alphaOff val="0"/>
            </a:schemeClr>
          </a:lnRef>
          <a:fillRef idx="3">
            <a:schemeClr val="accent2">
              <a:hueOff val="0"/>
              <a:satOff val="0"/>
              <a:lumOff val="0"/>
              <a:alphaOff val="0"/>
            </a:schemeClr>
          </a:fillRef>
          <a:effectRef idx="2">
            <a:schemeClr val="accent2">
              <a:hueOff val="0"/>
              <a:satOff val="0"/>
              <a:lumOff val="0"/>
              <a:alphaOff val="0"/>
            </a:schemeClr>
          </a:effectRef>
          <a:fontRef idx="minor">
            <a:schemeClr val="lt1"/>
          </a:fontRef>
        </p:style>
        <p:txBody>
          <a:bodyPr spcFirstLastPara="0" vert="horz" wrap="square" lIns="98964" tIns="98964" rIns="98964" bIns="66675" numCol="1" spcCol="1270" anchor="ctr" anchorCtr="0">
            <a:noAutofit/>
          </a:bodyPr>
          <a:lstStyle/>
          <a:p>
            <a:pPr marL="0" lvl="0" indent="0" algn="ctr" defTabSz="1555750">
              <a:lnSpc>
                <a:spcPct val="90000"/>
              </a:lnSpc>
              <a:spcBef>
                <a:spcPct val="0"/>
              </a:spcBef>
              <a:spcAft>
                <a:spcPct val="35000"/>
              </a:spcAft>
              <a:buNone/>
            </a:pPr>
            <a:r>
              <a:rPr lang="en-US" sz="3500" b="1" kern="1200" dirty="0">
                <a:solidFill>
                  <a:srgbClr val="5792C9"/>
                </a:solidFill>
              </a:rPr>
              <a:t>2021</a:t>
            </a:r>
          </a:p>
        </p:txBody>
      </p:sp>
      <p:sp>
        <p:nvSpPr>
          <p:cNvPr id="10" name="Freeform: Shape 9">
            <a:extLst>
              <a:ext uri="{FF2B5EF4-FFF2-40B4-BE49-F238E27FC236}">
                <a16:creationId xmlns:a16="http://schemas.microsoft.com/office/drawing/2014/main" id="{1A646987-D226-457B-BC8A-20F71A2AD60E}"/>
              </a:ext>
            </a:extLst>
          </p:cNvPr>
          <p:cNvSpPr/>
          <p:nvPr/>
        </p:nvSpPr>
        <p:spPr>
          <a:xfrm>
            <a:off x="3881003" y="2084637"/>
            <a:ext cx="5427039" cy="1641862"/>
          </a:xfrm>
          <a:custGeom>
            <a:avLst/>
            <a:gdLst>
              <a:gd name="connsiteX0" fmla="*/ 0 w 10712206"/>
              <a:gd name="connsiteY0" fmla="*/ 0 h 1641862"/>
              <a:gd name="connsiteX1" fmla="*/ 10712206 w 10712206"/>
              <a:gd name="connsiteY1" fmla="*/ 0 h 1641862"/>
              <a:gd name="connsiteX2" fmla="*/ 10712206 w 10712206"/>
              <a:gd name="connsiteY2" fmla="*/ 1641862 h 1641862"/>
              <a:gd name="connsiteX3" fmla="*/ 0 w 10712206"/>
              <a:gd name="connsiteY3" fmla="*/ 1641862 h 1641862"/>
              <a:gd name="connsiteX4" fmla="*/ 0 w 10712206"/>
              <a:gd name="connsiteY4" fmla="*/ 0 h 16418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712206" h="1641862">
                <a:moveTo>
                  <a:pt x="0" y="0"/>
                </a:moveTo>
                <a:lnTo>
                  <a:pt x="10712206" y="0"/>
                </a:lnTo>
                <a:lnTo>
                  <a:pt x="10712206" y="1641862"/>
                </a:lnTo>
                <a:lnTo>
                  <a:pt x="0" y="1641862"/>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38100" tIns="38100" rIns="38100" bIns="38100" numCol="1" spcCol="1270" anchor="t" anchorCtr="0">
            <a:noAutofit/>
          </a:bodyPr>
          <a:lstStyle/>
          <a:p>
            <a:pPr marL="228600" lvl="1" indent="-228600" algn="l" defTabSz="889000">
              <a:lnSpc>
                <a:spcPct val="90000"/>
              </a:lnSpc>
              <a:spcBef>
                <a:spcPct val="0"/>
              </a:spcBef>
              <a:spcAft>
                <a:spcPct val="15000"/>
              </a:spcAft>
              <a:buChar char="•"/>
            </a:pPr>
            <a:r>
              <a:rPr lang="en-US" sz="2000" kern="1200" dirty="0"/>
              <a:t>ICD projects</a:t>
            </a:r>
          </a:p>
          <a:p>
            <a:pPr marL="228600" lvl="1" indent="-228600" algn="l" defTabSz="889000">
              <a:lnSpc>
                <a:spcPct val="90000"/>
              </a:lnSpc>
              <a:spcBef>
                <a:spcPct val="0"/>
              </a:spcBef>
              <a:spcAft>
                <a:spcPct val="15000"/>
              </a:spcAft>
              <a:buChar char="•"/>
            </a:pPr>
            <a:r>
              <a:rPr lang="en-US" sz="2000" kern="1200" dirty="0"/>
              <a:t>Procedure for contributed resources</a:t>
            </a:r>
          </a:p>
          <a:p>
            <a:pPr marL="228600" lvl="1" indent="-228600" algn="l" defTabSz="889000">
              <a:lnSpc>
                <a:spcPct val="90000"/>
              </a:lnSpc>
              <a:spcBef>
                <a:spcPct val="0"/>
              </a:spcBef>
              <a:spcAft>
                <a:spcPct val="15000"/>
              </a:spcAft>
              <a:buChar char="•"/>
            </a:pPr>
            <a:r>
              <a:rPr lang="en-US" sz="2000" kern="1200" dirty="0"/>
              <a:t>ICD list of </a:t>
            </a:r>
            <a:r>
              <a:rPr lang="en-US" sz="2000" dirty="0"/>
              <a:t>topics</a:t>
            </a:r>
            <a:endParaRPr lang="en-US" sz="2000" kern="1200">
              <a:cs typeface="Calibri"/>
            </a:endParaRPr>
          </a:p>
          <a:p>
            <a:pPr marL="228600" lvl="1" indent="-228600" defTabSz="889000">
              <a:lnSpc>
                <a:spcPct val="90000"/>
              </a:lnSpc>
              <a:spcBef>
                <a:spcPct val="0"/>
              </a:spcBef>
              <a:spcAft>
                <a:spcPct val="15000"/>
              </a:spcAft>
              <a:buChar char="•"/>
            </a:pPr>
            <a:r>
              <a:rPr lang="en-US" sz="2000" dirty="0">
                <a:cs typeface="Calibri"/>
              </a:rPr>
              <a:t>2021 IPPC consultation</a:t>
            </a:r>
          </a:p>
          <a:p>
            <a:pPr marL="228600" lvl="1" indent="-228600" defTabSz="889000">
              <a:lnSpc>
                <a:spcPct val="90000"/>
              </a:lnSpc>
              <a:spcBef>
                <a:spcPct val="0"/>
              </a:spcBef>
              <a:spcAft>
                <a:spcPct val="15000"/>
              </a:spcAft>
              <a:buChar char="•"/>
            </a:pPr>
            <a:r>
              <a:rPr lang="en-US" sz="2000" dirty="0">
                <a:cs typeface="Calibri"/>
              </a:rPr>
              <a:t>Update</a:t>
            </a:r>
            <a:r>
              <a:rPr lang="en-US" sz="2000" kern="1200" dirty="0"/>
              <a:t> from I</a:t>
            </a:r>
            <a:r>
              <a:rPr lang="en-US" sz="2000" dirty="0"/>
              <a:t>C Subgroups a</a:t>
            </a:r>
            <a:r>
              <a:rPr lang="en-US" sz="2000" kern="1200" dirty="0"/>
              <a:t>nd Teams</a:t>
            </a:r>
            <a:endParaRPr lang="en-US"/>
          </a:p>
          <a:p>
            <a:pPr marL="285750" lvl="1" indent="-285750" algn="l" defTabSz="1778000">
              <a:lnSpc>
                <a:spcPct val="90000"/>
              </a:lnSpc>
              <a:spcBef>
                <a:spcPct val="0"/>
              </a:spcBef>
              <a:spcAft>
                <a:spcPct val="15000"/>
              </a:spcAft>
              <a:buChar char="•"/>
            </a:pPr>
            <a:endParaRPr lang="en-US" sz="4000" kern="1200" dirty="0"/>
          </a:p>
        </p:txBody>
      </p:sp>
      <p:sp>
        <p:nvSpPr>
          <p:cNvPr id="11" name="Freeform: Shape 10">
            <a:extLst>
              <a:ext uri="{FF2B5EF4-FFF2-40B4-BE49-F238E27FC236}">
                <a16:creationId xmlns:a16="http://schemas.microsoft.com/office/drawing/2014/main" id="{048E893C-0448-4940-85DA-35F12FF6AEC8}"/>
              </a:ext>
            </a:extLst>
          </p:cNvPr>
          <p:cNvSpPr/>
          <p:nvPr/>
        </p:nvSpPr>
        <p:spPr>
          <a:xfrm>
            <a:off x="6647094" y="3957040"/>
            <a:ext cx="7927032" cy="591535"/>
          </a:xfrm>
          <a:custGeom>
            <a:avLst/>
            <a:gdLst>
              <a:gd name="connsiteX0" fmla="*/ 0 w 7927032"/>
              <a:gd name="connsiteY0" fmla="*/ 0 h 661317"/>
              <a:gd name="connsiteX1" fmla="*/ 7927032 w 7927032"/>
              <a:gd name="connsiteY1" fmla="*/ 0 h 661317"/>
              <a:gd name="connsiteX2" fmla="*/ 7927032 w 7927032"/>
              <a:gd name="connsiteY2" fmla="*/ 661317 h 661317"/>
              <a:gd name="connsiteX3" fmla="*/ 0 w 7927032"/>
              <a:gd name="connsiteY3" fmla="*/ 661317 h 661317"/>
              <a:gd name="connsiteX4" fmla="*/ 0 w 7927032"/>
              <a:gd name="connsiteY4" fmla="*/ 0 h 6613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927032" h="661317">
                <a:moveTo>
                  <a:pt x="0" y="0"/>
                </a:moveTo>
                <a:lnTo>
                  <a:pt x="7927032" y="0"/>
                </a:lnTo>
                <a:lnTo>
                  <a:pt x="7927032" y="661317"/>
                </a:lnTo>
                <a:lnTo>
                  <a:pt x="0" y="661317"/>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60960" tIns="60960" rIns="60960" bIns="60960" numCol="1" spcCol="1270" anchor="b" anchorCtr="0">
            <a:noAutofit/>
          </a:bodyPr>
          <a:lstStyle/>
          <a:p>
            <a:pPr marL="0" lvl="0" indent="0" algn="l" defTabSz="1422400">
              <a:lnSpc>
                <a:spcPct val="90000"/>
              </a:lnSpc>
              <a:spcBef>
                <a:spcPct val="0"/>
              </a:spcBef>
              <a:spcAft>
                <a:spcPct val="35000"/>
              </a:spcAft>
              <a:buNone/>
            </a:pPr>
            <a:r>
              <a:rPr lang="en-US" sz="2000" b="1" kern="1200" dirty="0">
                <a:solidFill>
                  <a:srgbClr val="5792C9"/>
                </a:solidFill>
              </a:rPr>
              <a:t>3</a:t>
            </a:r>
            <a:r>
              <a:rPr lang="en-US" sz="2000" kern="1200" dirty="0">
                <a:solidFill>
                  <a:srgbClr val="5792C9"/>
                </a:solidFill>
              </a:rPr>
              <a:t> </a:t>
            </a:r>
            <a:r>
              <a:rPr lang="en-US" sz="2000" b="1" kern="1200" dirty="0">
                <a:solidFill>
                  <a:srgbClr val="5792C9"/>
                </a:solidFill>
              </a:rPr>
              <a:t>virtual meetings </a:t>
            </a:r>
            <a:r>
              <a:rPr lang="en-US" sz="2000" kern="1200" dirty="0"/>
              <a:t>(VM18, VM19, VM20)</a:t>
            </a:r>
          </a:p>
        </p:txBody>
      </p:sp>
      <p:sp>
        <p:nvSpPr>
          <p:cNvPr id="12" name="Freeform: Shape 11">
            <a:extLst>
              <a:ext uri="{FF2B5EF4-FFF2-40B4-BE49-F238E27FC236}">
                <a16:creationId xmlns:a16="http://schemas.microsoft.com/office/drawing/2014/main" id="{0B608E70-FEF2-42EA-AB1E-371D14548422}"/>
              </a:ext>
            </a:extLst>
          </p:cNvPr>
          <p:cNvSpPr/>
          <p:nvPr/>
        </p:nvSpPr>
        <p:spPr>
          <a:xfrm>
            <a:off x="3833971" y="3957040"/>
            <a:ext cx="2785173" cy="661317"/>
          </a:xfrm>
          <a:custGeom>
            <a:avLst/>
            <a:gdLst>
              <a:gd name="connsiteX0" fmla="*/ 110242 w 2785173"/>
              <a:gd name="connsiteY0" fmla="*/ 0 h 661317"/>
              <a:gd name="connsiteX1" fmla="*/ 2674931 w 2785173"/>
              <a:gd name="connsiteY1" fmla="*/ 0 h 661317"/>
              <a:gd name="connsiteX2" fmla="*/ 2785173 w 2785173"/>
              <a:gd name="connsiteY2" fmla="*/ 110242 h 661317"/>
              <a:gd name="connsiteX3" fmla="*/ 2785173 w 2785173"/>
              <a:gd name="connsiteY3" fmla="*/ 661317 h 661317"/>
              <a:gd name="connsiteX4" fmla="*/ 2785173 w 2785173"/>
              <a:gd name="connsiteY4" fmla="*/ 661317 h 661317"/>
              <a:gd name="connsiteX5" fmla="*/ 0 w 2785173"/>
              <a:gd name="connsiteY5" fmla="*/ 661317 h 661317"/>
              <a:gd name="connsiteX6" fmla="*/ 0 w 2785173"/>
              <a:gd name="connsiteY6" fmla="*/ 661317 h 661317"/>
              <a:gd name="connsiteX7" fmla="*/ 0 w 2785173"/>
              <a:gd name="connsiteY7" fmla="*/ 110242 h 661317"/>
              <a:gd name="connsiteX8" fmla="*/ 110242 w 2785173"/>
              <a:gd name="connsiteY8" fmla="*/ 0 h 6613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785173" h="661317">
                <a:moveTo>
                  <a:pt x="110242" y="0"/>
                </a:moveTo>
                <a:lnTo>
                  <a:pt x="2674931" y="0"/>
                </a:lnTo>
                <a:cubicBezTo>
                  <a:pt x="2735816" y="0"/>
                  <a:pt x="2785173" y="49357"/>
                  <a:pt x="2785173" y="110242"/>
                </a:cubicBezTo>
                <a:lnTo>
                  <a:pt x="2785173" y="661317"/>
                </a:lnTo>
                <a:lnTo>
                  <a:pt x="2785173" y="661317"/>
                </a:lnTo>
                <a:lnTo>
                  <a:pt x="0" y="661317"/>
                </a:lnTo>
                <a:lnTo>
                  <a:pt x="0" y="661317"/>
                </a:lnTo>
                <a:lnTo>
                  <a:pt x="0" y="110242"/>
                </a:lnTo>
                <a:cubicBezTo>
                  <a:pt x="0" y="49357"/>
                  <a:pt x="49357" y="0"/>
                  <a:pt x="110242" y="0"/>
                </a:cubicBezTo>
                <a:close/>
              </a:path>
            </a:pathLst>
          </a:custGeom>
          <a:solidFill>
            <a:srgbClr val="74A1D3"/>
          </a:solidFill>
          <a:ln>
            <a:noFill/>
          </a:ln>
        </p:spPr>
        <p:style>
          <a:lnRef idx="1">
            <a:schemeClr val="accent3">
              <a:hueOff val="0"/>
              <a:satOff val="0"/>
              <a:lumOff val="0"/>
              <a:alphaOff val="0"/>
            </a:schemeClr>
          </a:lnRef>
          <a:fillRef idx="3">
            <a:schemeClr val="accent3">
              <a:hueOff val="0"/>
              <a:satOff val="0"/>
              <a:lumOff val="0"/>
              <a:alphaOff val="0"/>
            </a:schemeClr>
          </a:fillRef>
          <a:effectRef idx="2">
            <a:schemeClr val="accent3">
              <a:hueOff val="0"/>
              <a:satOff val="0"/>
              <a:lumOff val="0"/>
              <a:alphaOff val="0"/>
            </a:schemeClr>
          </a:effectRef>
          <a:fontRef idx="minor">
            <a:schemeClr val="lt1"/>
          </a:fontRef>
        </p:style>
        <p:txBody>
          <a:bodyPr spcFirstLastPara="0" vert="horz" wrap="square" lIns="98964" tIns="98964" rIns="98964" bIns="66675" numCol="1" spcCol="1270" anchor="ctr" anchorCtr="0">
            <a:noAutofit/>
          </a:bodyPr>
          <a:lstStyle/>
          <a:p>
            <a:pPr marL="0" lvl="0" indent="0" algn="ctr" defTabSz="1555750">
              <a:lnSpc>
                <a:spcPct val="90000"/>
              </a:lnSpc>
              <a:spcBef>
                <a:spcPct val="0"/>
              </a:spcBef>
              <a:spcAft>
                <a:spcPct val="35000"/>
              </a:spcAft>
              <a:buNone/>
            </a:pPr>
            <a:r>
              <a:rPr lang="en-US" sz="3500" b="1" kern="1200" dirty="0">
                <a:solidFill>
                  <a:schemeClr val="bg1">
                    <a:lumMod val="95000"/>
                  </a:schemeClr>
                </a:solidFill>
                <a:effectLst>
                  <a:outerShdw blurRad="38100" dist="38100" dir="2700000" algn="tl">
                    <a:srgbClr val="000000">
                      <a:alpha val="43137"/>
                    </a:srgbClr>
                  </a:outerShdw>
                </a:effectLst>
              </a:rPr>
              <a:t>2022</a:t>
            </a:r>
          </a:p>
        </p:txBody>
      </p:sp>
      <p:sp>
        <p:nvSpPr>
          <p:cNvPr id="13" name="Freeform: Shape 12">
            <a:extLst>
              <a:ext uri="{FF2B5EF4-FFF2-40B4-BE49-F238E27FC236}">
                <a16:creationId xmlns:a16="http://schemas.microsoft.com/office/drawing/2014/main" id="{D911411D-0339-4DC0-A52B-91CD3330C57D}"/>
              </a:ext>
            </a:extLst>
          </p:cNvPr>
          <p:cNvSpPr/>
          <p:nvPr/>
        </p:nvSpPr>
        <p:spPr>
          <a:xfrm>
            <a:off x="3878063" y="4780807"/>
            <a:ext cx="4645582" cy="1322834"/>
          </a:xfrm>
          <a:custGeom>
            <a:avLst/>
            <a:gdLst>
              <a:gd name="connsiteX0" fmla="*/ 0 w 10712206"/>
              <a:gd name="connsiteY0" fmla="*/ 0 h 1322834"/>
              <a:gd name="connsiteX1" fmla="*/ 10712206 w 10712206"/>
              <a:gd name="connsiteY1" fmla="*/ 0 h 1322834"/>
              <a:gd name="connsiteX2" fmla="*/ 10712206 w 10712206"/>
              <a:gd name="connsiteY2" fmla="*/ 1322834 h 1322834"/>
              <a:gd name="connsiteX3" fmla="*/ 0 w 10712206"/>
              <a:gd name="connsiteY3" fmla="*/ 1322834 h 1322834"/>
              <a:gd name="connsiteX4" fmla="*/ 0 w 10712206"/>
              <a:gd name="connsiteY4" fmla="*/ 0 h 13228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712206" h="1322834">
                <a:moveTo>
                  <a:pt x="0" y="0"/>
                </a:moveTo>
                <a:lnTo>
                  <a:pt x="10712206" y="0"/>
                </a:lnTo>
                <a:lnTo>
                  <a:pt x="10712206" y="1322834"/>
                </a:lnTo>
                <a:lnTo>
                  <a:pt x="0" y="1322834"/>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38100" tIns="38100" rIns="38100" bIns="38100" numCol="1" spcCol="1270" anchor="t" anchorCtr="0">
            <a:noAutofit/>
          </a:bodyPr>
          <a:lstStyle/>
          <a:p>
            <a:pPr marL="228600" lvl="1" indent="-228600" algn="l" defTabSz="889000">
              <a:lnSpc>
                <a:spcPct val="90000"/>
              </a:lnSpc>
              <a:spcBef>
                <a:spcPct val="0"/>
              </a:spcBef>
              <a:spcAft>
                <a:spcPct val="15000"/>
              </a:spcAft>
              <a:buChar char="•"/>
            </a:pPr>
            <a:r>
              <a:rPr lang="en-US" sz="2000" kern="1200" dirty="0"/>
              <a:t>IC workload</a:t>
            </a:r>
          </a:p>
          <a:p>
            <a:pPr marL="228600" lvl="1" indent="-228600" defTabSz="889000">
              <a:lnSpc>
                <a:spcPct val="90000"/>
              </a:lnSpc>
              <a:spcBef>
                <a:spcPct val="0"/>
              </a:spcBef>
              <a:spcAft>
                <a:spcPct val="15000"/>
              </a:spcAft>
              <a:buChar char="•"/>
            </a:pPr>
            <a:r>
              <a:rPr lang="en-US" sz="2000" dirty="0"/>
              <a:t>Preparation for 2022</a:t>
            </a:r>
            <a:r>
              <a:rPr lang="en-US" sz="2000" kern="1200" dirty="0"/>
              <a:t> </a:t>
            </a:r>
            <a:r>
              <a:rPr lang="en-US" sz="2000" dirty="0"/>
              <a:t>IPPC consultation</a:t>
            </a:r>
            <a:endParaRPr lang="en-US" sz="2000" kern="1200" dirty="0">
              <a:cs typeface="Calibri"/>
            </a:endParaRPr>
          </a:p>
          <a:p>
            <a:pPr marL="228600" lvl="1" indent="-228600" algn="l" defTabSz="889000">
              <a:lnSpc>
                <a:spcPct val="90000"/>
              </a:lnSpc>
              <a:spcBef>
                <a:spcPct val="0"/>
              </a:spcBef>
              <a:spcAft>
                <a:spcPct val="15000"/>
              </a:spcAft>
              <a:buChar char="•"/>
            </a:pPr>
            <a:r>
              <a:rPr lang="en-US" sz="2000" kern="1200" dirty="0"/>
              <a:t>ICD </a:t>
            </a:r>
            <a:r>
              <a:rPr lang="en-US" sz="2000" dirty="0"/>
              <a:t>projects</a:t>
            </a:r>
            <a:endParaRPr lang="en-US" sz="2000" kern="1200" dirty="0">
              <a:cs typeface="Calibri" panose="020F0502020204030204"/>
            </a:endParaRPr>
          </a:p>
          <a:p>
            <a:pPr marL="228600" lvl="1" indent="-228600" algn="l" defTabSz="889000">
              <a:lnSpc>
                <a:spcPct val="90000"/>
              </a:lnSpc>
              <a:spcBef>
                <a:spcPct val="0"/>
              </a:spcBef>
              <a:spcAft>
                <a:spcPct val="15000"/>
              </a:spcAft>
              <a:buChar char="•"/>
            </a:pPr>
            <a:r>
              <a:rPr lang="en-US" sz="2000" kern="1200" dirty="0"/>
              <a:t>Update from IPPC Secretariat units </a:t>
            </a:r>
          </a:p>
          <a:p>
            <a:pPr marL="228600" lvl="1" indent="-228600" algn="l" defTabSz="1066800">
              <a:lnSpc>
                <a:spcPct val="90000"/>
              </a:lnSpc>
              <a:spcBef>
                <a:spcPct val="0"/>
              </a:spcBef>
              <a:spcAft>
                <a:spcPct val="15000"/>
              </a:spcAft>
              <a:buChar char="•"/>
            </a:pPr>
            <a:endParaRPr lang="en-US" sz="2400" kern="1200" dirty="0"/>
          </a:p>
        </p:txBody>
      </p:sp>
      <p:sp>
        <p:nvSpPr>
          <p:cNvPr id="50" name="TextBox 49">
            <a:extLst>
              <a:ext uri="{FF2B5EF4-FFF2-40B4-BE49-F238E27FC236}">
                <a16:creationId xmlns:a16="http://schemas.microsoft.com/office/drawing/2014/main" id="{E7A5AD2F-2744-3158-75FF-CFE785279D41}"/>
              </a:ext>
            </a:extLst>
          </p:cNvPr>
          <p:cNvSpPr txBox="1"/>
          <p:nvPr/>
        </p:nvSpPr>
        <p:spPr>
          <a:xfrm>
            <a:off x="-142774" y="4257284"/>
            <a:ext cx="3502390" cy="1184940"/>
          </a:xfrm>
          <a:prstGeom prst="rect">
            <a:avLst/>
          </a:prstGeom>
          <a:noFill/>
          <a:ln>
            <a:noFill/>
          </a:ln>
        </p:spPr>
        <p:style>
          <a:lnRef idx="2">
            <a:schemeClr val="accent3"/>
          </a:lnRef>
          <a:fillRef idx="1">
            <a:schemeClr val="lt1"/>
          </a:fillRef>
          <a:effectRef idx="0">
            <a:schemeClr val="accent3"/>
          </a:effectRef>
          <a:fontRef idx="minor">
            <a:schemeClr val="dk1"/>
          </a:fontRef>
        </p:style>
        <p:txBody>
          <a:bodyPr rot="0" spcFirstLastPara="0" vertOverflow="overflow" horzOverflow="overflow" vert="horz" wrap="square" lIns="540000" tIns="0" rIns="360000" bIns="45720" numCol="1" spcCol="0" rtlCol="0" fromWordArt="0" anchor="t" anchorCtr="0" forceAA="0" compatLnSpc="1">
            <a:prstTxWarp prst="textNoShape">
              <a:avLst/>
            </a:prstTxWarp>
            <a:spAutoFit/>
          </a:bodyPr>
          <a:lstStyle/>
          <a:p>
            <a:pPr algn="just"/>
            <a:r>
              <a:rPr lang="en-US" sz="1800" dirty="0"/>
              <a:t>To mitigate the challenges related to the different time zones, the IC agreed to </a:t>
            </a:r>
            <a:r>
              <a:rPr lang="en-US" sz="1800" b="1" dirty="0"/>
              <a:t>rotate the meeting time</a:t>
            </a:r>
            <a:r>
              <a:rPr lang="en-US" sz="1800" dirty="0"/>
              <a:t>.</a:t>
            </a:r>
            <a:endParaRPr lang="en-US" sz="1800" dirty="0">
              <a:cs typeface="Calibri"/>
            </a:endParaRPr>
          </a:p>
        </p:txBody>
      </p:sp>
      <p:pic>
        <p:nvPicPr>
          <p:cNvPr id="26" name="Picture 25" descr="Logo&#10;&#10;Description automatically generated">
            <a:extLst>
              <a:ext uri="{FF2B5EF4-FFF2-40B4-BE49-F238E27FC236}">
                <a16:creationId xmlns:a16="http://schemas.microsoft.com/office/drawing/2014/main" id="{8FF48C38-DFFF-4E23-A043-0CAE18A1B4F8}"/>
              </a:ext>
            </a:extLst>
          </p:cNvPr>
          <p:cNvPicPr>
            <a:picLocks noChangeAspect="1"/>
          </p:cNvPicPr>
          <p:nvPr/>
        </p:nvPicPr>
        <p:blipFill rotWithShape="1">
          <a:blip r:embed="rId5">
            <a:extLst>
              <a:ext uri="{28A0092B-C50C-407E-A947-70E740481C1C}">
                <a14:useLocalDpi xmlns:a14="http://schemas.microsoft.com/office/drawing/2010/main" val="0"/>
              </a:ext>
            </a:extLst>
          </a:blip>
          <a:srcRect l="3719" t="7903" r="70436" b="47071"/>
          <a:stretch/>
        </p:blipFill>
        <p:spPr>
          <a:xfrm>
            <a:off x="688740" y="1393008"/>
            <a:ext cx="2381062" cy="2333491"/>
          </a:xfrm>
          <a:prstGeom prst="rect">
            <a:avLst/>
          </a:prstGeom>
        </p:spPr>
      </p:pic>
      <p:pic>
        <p:nvPicPr>
          <p:cNvPr id="4" name="Audio 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1768138" y="6434138"/>
            <a:ext cx="271462" cy="271462"/>
          </a:xfrm>
          <a:prstGeom prst="rect">
            <a:avLst/>
          </a:prstGeom>
        </p:spPr>
      </p:pic>
    </p:spTree>
    <p:extLst>
      <p:ext uri="{BB962C8B-B14F-4D97-AF65-F5344CB8AC3E}">
        <p14:creationId xmlns:p14="http://schemas.microsoft.com/office/powerpoint/2010/main" val="2162737283"/>
      </p:ext>
    </p:extLst>
  </p:cSld>
  <p:clrMapOvr>
    <a:masterClrMapping/>
  </p:clrMapOvr>
  <mc:AlternateContent xmlns:mc="http://schemas.openxmlformats.org/markup-compatibility/2006" xmlns:p14="http://schemas.microsoft.com/office/powerpoint/2010/main">
    <mc:Choice Requires="p14">
      <p:transition spd="slow" p14:dur="2000" advTm="116005"/>
    </mc:Choice>
    <mc:Fallback xmlns="">
      <p:transition spd="slow" advTm="116005"/>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4"/>
                </p:tgtEl>
              </p:cMediaNode>
            </p:audio>
          </p:childTnLst>
        </p:cTn>
      </p:par>
    </p:tnLst>
  </p:timing>
  <p:extLst mod="1">
    <p:ext uri="{6950BFC3-D8DA-4A85-94F7-54DA5524770B}">
      <p188:commentRel xmlns="" xmlns:p188="http://schemas.microsoft.com/office/powerpoint/2018/8/main" r:id="rId7"/>
    </p:ext>
  </p:extLs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Box 13">
            <a:extLst>
              <a:ext uri="{FF2B5EF4-FFF2-40B4-BE49-F238E27FC236}">
                <a16:creationId xmlns:a16="http://schemas.microsoft.com/office/drawing/2014/main" id="{B69FD883-49BB-4881-9128-BBE5746204EA}"/>
              </a:ext>
            </a:extLst>
          </p:cNvPr>
          <p:cNvSpPr txBox="1"/>
          <p:nvPr/>
        </p:nvSpPr>
        <p:spPr>
          <a:xfrm>
            <a:off x="4254669" y="3170084"/>
            <a:ext cx="9257050" cy="2246769"/>
          </a:xfrm>
          <a:prstGeom prst="rect">
            <a:avLst/>
          </a:prstGeom>
          <a:noFill/>
        </p:spPr>
        <p:txBody>
          <a:bodyPr wrap="square" numCol="2">
            <a:spAutoFit/>
          </a:bodyPr>
          <a:lstStyle/>
          <a:p>
            <a:pPr marL="285750" lvl="0" indent="-285750">
              <a:lnSpc>
                <a:spcPct val="100000"/>
              </a:lnSpc>
              <a:buFont typeface="Arial"/>
              <a:buChar char="•"/>
            </a:pPr>
            <a:r>
              <a:rPr lang="en-US" sz="2000" i="0" u="none" strike="noStrike" noProof="0" dirty="0"/>
              <a:t>Guides and Training Materials</a:t>
            </a:r>
          </a:p>
          <a:p>
            <a:pPr marL="285750" lvl="0" indent="-285750">
              <a:lnSpc>
                <a:spcPct val="100000"/>
              </a:lnSpc>
              <a:buFont typeface="Arial"/>
              <a:buChar char="•"/>
            </a:pPr>
            <a:r>
              <a:rPr lang="en-US" sz="2000" i="0" u="none" strike="noStrike" noProof="0" dirty="0"/>
              <a:t>Contributed Resources</a:t>
            </a:r>
          </a:p>
          <a:p>
            <a:pPr marL="285750" lvl="0" indent="-285750">
              <a:lnSpc>
                <a:spcPct val="100000"/>
              </a:lnSpc>
              <a:buFont typeface="Arial"/>
              <a:buChar char="•"/>
            </a:pPr>
            <a:r>
              <a:rPr lang="en-US" sz="2000" i="0" u="none" strike="noStrike" noProof="0" dirty="0"/>
              <a:t>Web resources</a:t>
            </a:r>
          </a:p>
          <a:p>
            <a:pPr marL="285750" lvl="0" indent="-285750">
              <a:lnSpc>
                <a:spcPct val="100000"/>
              </a:lnSpc>
              <a:buFont typeface="Arial"/>
              <a:buChar char="•"/>
            </a:pPr>
            <a:r>
              <a:rPr lang="en-US" sz="2000" i="0" u="none" strike="noStrike" noProof="0" dirty="0"/>
              <a:t>Phytosanitary Capacity Evaluation (PCE)</a:t>
            </a:r>
          </a:p>
          <a:p>
            <a:pPr marL="285750" lvl="0" indent="-285750">
              <a:lnSpc>
                <a:spcPct val="100000"/>
              </a:lnSpc>
              <a:buFont typeface="Arial"/>
              <a:buChar char="•"/>
            </a:pPr>
            <a:endParaRPr lang="en-US" sz="2000" i="0" u="none" strike="noStrike" noProof="0" dirty="0"/>
          </a:p>
          <a:p>
            <a:pPr marL="285750" lvl="0" indent="-285750">
              <a:lnSpc>
                <a:spcPct val="100000"/>
              </a:lnSpc>
              <a:buFont typeface="Arial"/>
              <a:buChar char="•"/>
            </a:pPr>
            <a:endParaRPr lang="en-US" sz="2000" dirty="0"/>
          </a:p>
          <a:p>
            <a:pPr marL="285750" lvl="0" indent="-285750">
              <a:lnSpc>
                <a:spcPct val="100000"/>
              </a:lnSpc>
              <a:buFont typeface="Arial"/>
              <a:buChar char="•"/>
            </a:pPr>
            <a:endParaRPr lang="en-US" sz="2000" i="0" u="none" strike="noStrike" noProof="0" dirty="0"/>
          </a:p>
          <a:p>
            <a:pPr marL="285750" lvl="0" indent="-285750">
              <a:lnSpc>
                <a:spcPct val="100000"/>
              </a:lnSpc>
              <a:buFont typeface="Arial"/>
              <a:buChar char="•"/>
            </a:pPr>
            <a:r>
              <a:rPr lang="en-US" sz="2000" i="0" u="none" strike="noStrike" noProof="0" dirty="0"/>
              <a:t>ICD projects</a:t>
            </a:r>
          </a:p>
          <a:p>
            <a:pPr marL="285750" lvl="0" indent="-285750">
              <a:lnSpc>
                <a:spcPct val="100000"/>
              </a:lnSpc>
              <a:buFont typeface="Arial"/>
              <a:buChar char="•"/>
            </a:pPr>
            <a:r>
              <a:rPr lang="en-US" sz="2000" i="0" u="none" strike="noStrike" noProof="0" dirty="0"/>
              <a:t>E-commerce</a:t>
            </a:r>
          </a:p>
          <a:p>
            <a:pPr marL="285750" lvl="0" indent="-285750" algn="l">
              <a:lnSpc>
                <a:spcPct val="100000"/>
              </a:lnSpc>
              <a:spcBef>
                <a:spcPts val="0"/>
              </a:spcBef>
              <a:spcAft>
                <a:spcPts val="0"/>
              </a:spcAft>
              <a:buFont typeface="Arial"/>
              <a:buChar char="•"/>
            </a:pPr>
            <a:r>
              <a:rPr lang="en-US" sz="2000" i="1" u="none" strike="noStrike" noProof="0" dirty="0"/>
              <a:t>Fusarium </a:t>
            </a:r>
            <a:r>
              <a:rPr lang="en-US" sz="2000" i="1" u="none" strike="noStrike" noProof="0" dirty="0" err="1"/>
              <a:t>oxysporum</a:t>
            </a:r>
            <a:r>
              <a:rPr lang="en-US" sz="2000" i="0" u="none" strike="noStrike" noProof="0" dirty="0"/>
              <a:t> (TR4) </a:t>
            </a:r>
          </a:p>
        </p:txBody>
      </p:sp>
      <p:sp>
        <p:nvSpPr>
          <p:cNvPr id="3" name="Title 2">
            <a:extLst>
              <a:ext uri="{FF2B5EF4-FFF2-40B4-BE49-F238E27FC236}">
                <a16:creationId xmlns:a16="http://schemas.microsoft.com/office/drawing/2014/main" id="{0CE68BB7-DD3C-664A-AC9D-74A5FE280DD9}"/>
              </a:ext>
            </a:extLst>
          </p:cNvPr>
          <p:cNvSpPr>
            <a:spLocks noGrp="1"/>
          </p:cNvSpPr>
          <p:nvPr>
            <p:ph type="title"/>
          </p:nvPr>
        </p:nvSpPr>
        <p:spPr>
          <a:xfrm>
            <a:off x="-134962" y="864382"/>
            <a:ext cx="8176026" cy="1089891"/>
          </a:xfrm>
        </p:spPr>
        <p:txBody>
          <a:bodyPr/>
          <a:lstStyle/>
          <a:p>
            <a:r>
              <a:rPr lang="en-US" sz="2400" dirty="0"/>
              <a:t>IC SUB-GROUPS, IC TEAMS, AND IC WORKING GROUPS </a:t>
            </a:r>
            <a:endParaRPr lang="en-IT" sz="2400" dirty="0"/>
          </a:p>
        </p:txBody>
      </p:sp>
      <p:sp>
        <p:nvSpPr>
          <p:cNvPr id="6" name="Rectangle 5"/>
          <p:cNvSpPr/>
          <p:nvPr/>
        </p:nvSpPr>
        <p:spPr>
          <a:xfrm>
            <a:off x="237535" y="1588862"/>
            <a:ext cx="3634073" cy="1015663"/>
          </a:xfrm>
          <a:prstGeom prst="rect">
            <a:avLst/>
          </a:prstGeom>
        </p:spPr>
        <p:txBody>
          <a:bodyPr wrap="square" lIns="91440" tIns="45720" rIns="91440" bIns="45720" anchor="t">
            <a:spAutoFit/>
          </a:bodyPr>
          <a:lstStyle/>
          <a:p>
            <a:r>
              <a:rPr lang="en-US" sz="2000" dirty="0"/>
              <a:t>The IC established three types of groups to work on specific topics and activities: </a:t>
            </a:r>
            <a:endParaRPr lang="en-CA" sz="2000" dirty="0"/>
          </a:p>
        </p:txBody>
      </p:sp>
      <p:sp>
        <p:nvSpPr>
          <p:cNvPr id="7" name="TextBox 6">
            <a:extLst>
              <a:ext uri="{FF2B5EF4-FFF2-40B4-BE49-F238E27FC236}">
                <a16:creationId xmlns:a16="http://schemas.microsoft.com/office/drawing/2014/main" id="{8DD10289-0CE6-42B1-9C99-0CDA9DA29748}"/>
              </a:ext>
            </a:extLst>
          </p:cNvPr>
          <p:cNvSpPr txBox="1"/>
          <p:nvPr/>
        </p:nvSpPr>
        <p:spPr>
          <a:xfrm>
            <a:off x="4254670" y="1178496"/>
            <a:ext cx="8372764" cy="461665"/>
          </a:xfrm>
          <a:prstGeom prst="rect">
            <a:avLst/>
          </a:prstGeom>
          <a:noFill/>
        </p:spPr>
        <p:txBody>
          <a:bodyPr wrap="square">
            <a:spAutoFit/>
          </a:bodyPr>
          <a:lstStyle/>
          <a:p>
            <a:pPr lvl="0">
              <a:buNone/>
            </a:pPr>
            <a:r>
              <a:rPr lang="fr-CA" sz="2400" b="1" i="0" u="none" strike="noStrike" noProof="0" dirty="0">
                <a:solidFill>
                  <a:srgbClr val="5792C9"/>
                </a:solidFill>
                <a:latin typeface="Calibri"/>
              </a:rPr>
              <a:t>IC </a:t>
            </a:r>
            <a:r>
              <a:rPr lang="fr-CA" sz="2400" b="1" i="0" u="none" strike="noStrike" noProof="0" dirty="0" err="1">
                <a:solidFill>
                  <a:srgbClr val="5792C9"/>
                </a:solidFill>
                <a:latin typeface="Calibri"/>
              </a:rPr>
              <a:t>Subgroups</a:t>
            </a:r>
            <a:endParaRPr lang="en-US" sz="2400" dirty="0">
              <a:solidFill>
                <a:srgbClr val="5792C9"/>
              </a:solidFill>
            </a:endParaRPr>
          </a:p>
        </p:txBody>
      </p:sp>
      <p:sp>
        <p:nvSpPr>
          <p:cNvPr id="8" name="TextBox 7">
            <a:extLst>
              <a:ext uri="{FF2B5EF4-FFF2-40B4-BE49-F238E27FC236}">
                <a16:creationId xmlns:a16="http://schemas.microsoft.com/office/drawing/2014/main" id="{65589DE7-B957-4222-ABA4-BD9513DBA0B5}"/>
              </a:ext>
            </a:extLst>
          </p:cNvPr>
          <p:cNvSpPr txBox="1"/>
          <p:nvPr/>
        </p:nvSpPr>
        <p:spPr>
          <a:xfrm>
            <a:off x="4254669" y="2718518"/>
            <a:ext cx="8372764" cy="461665"/>
          </a:xfrm>
          <a:prstGeom prst="rect">
            <a:avLst/>
          </a:prstGeom>
          <a:noFill/>
        </p:spPr>
        <p:txBody>
          <a:bodyPr wrap="square">
            <a:spAutoFit/>
          </a:bodyPr>
          <a:lstStyle/>
          <a:p>
            <a:r>
              <a:rPr lang="en-US" sz="2400" b="1" dirty="0">
                <a:solidFill>
                  <a:srgbClr val="5792C9"/>
                </a:solidFill>
              </a:rPr>
              <a:t>IC Teams</a:t>
            </a:r>
          </a:p>
        </p:txBody>
      </p:sp>
      <p:sp>
        <p:nvSpPr>
          <p:cNvPr id="10" name="TextBox 9">
            <a:extLst>
              <a:ext uri="{FF2B5EF4-FFF2-40B4-BE49-F238E27FC236}">
                <a16:creationId xmlns:a16="http://schemas.microsoft.com/office/drawing/2014/main" id="{E423BE37-BC94-417D-A15F-ED6DDD159A68}"/>
              </a:ext>
            </a:extLst>
          </p:cNvPr>
          <p:cNvSpPr txBox="1"/>
          <p:nvPr/>
        </p:nvSpPr>
        <p:spPr>
          <a:xfrm>
            <a:off x="4254669" y="4588455"/>
            <a:ext cx="8372764" cy="461665"/>
          </a:xfrm>
          <a:prstGeom prst="rect">
            <a:avLst/>
          </a:prstGeom>
          <a:noFill/>
        </p:spPr>
        <p:txBody>
          <a:bodyPr wrap="square">
            <a:spAutoFit/>
          </a:bodyPr>
          <a:lstStyle/>
          <a:p>
            <a:r>
              <a:rPr lang="en-US" sz="2400" b="1" dirty="0">
                <a:solidFill>
                  <a:srgbClr val="5792C9"/>
                </a:solidFill>
              </a:rPr>
              <a:t>Working Groups</a:t>
            </a:r>
          </a:p>
        </p:txBody>
      </p:sp>
      <p:sp>
        <p:nvSpPr>
          <p:cNvPr id="12" name="TextBox 11">
            <a:extLst>
              <a:ext uri="{FF2B5EF4-FFF2-40B4-BE49-F238E27FC236}">
                <a16:creationId xmlns:a16="http://schemas.microsoft.com/office/drawing/2014/main" id="{D74AD956-E79A-4314-9236-35330840B8BC}"/>
              </a:ext>
            </a:extLst>
          </p:cNvPr>
          <p:cNvSpPr txBox="1"/>
          <p:nvPr/>
        </p:nvSpPr>
        <p:spPr>
          <a:xfrm>
            <a:off x="4254669" y="1588863"/>
            <a:ext cx="6136196" cy="1015663"/>
          </a:xfrm>
          <a:prstGeom prst="rect">
            <a:avLst/>
          </a:prstGeom>
          <a:noFill/>
        </p:spPr>
        <p:txBody>
          <a:bodyPr wrap="square">
            <a:spAutoFit/>
          </a:bodyPr>
          <a:lstStyle/>
          <a:p>
            <a:pPr marL="285750" lvl="0" indent="-285750">
              <a:lnSpc>
                <a:spcPct val="100000"/>
              </a:lnSpc>
              <a:buFont typeface="Arial"/>
              <a:buChar char="•"/>
            </a:pPr>
            <a:r>
              <a:rPr lang="en-US" sz="2000" i="0" u="none" strike="noStrike" kern="1200" noProof="0" dirty="0">
                <a:effectLst/>
              </a:rPr>
              <a:t>Implementation, Review and Support System (IRSS)</a:t>
            </a:r>
            <a:endParaRPr lang="en-US" sz="2000" dirty="0"/>
          </a:p>
          <a:p>
            <a:pPr marL="285750" lvl="0" indent="-285750">
              <a:lnSpc>
                <a:spcPct val="100000"/>
              </a:lnSpc>
              <a:buFont typeface="Arial"/>
              <a:buChar char="•"/>
            </a:pPr>
            <a:r>
              <a:rPr lang="en-US" sz="2000" i="0" u="none" strike="noStrike" kern="1200" noProof="0" dirty="0">
                <a:effectLst/>
              </a:rPr>
              <a:t>National Reporting Obligations (NROs)</a:t>
            </a:r>
          </a:p>
          <a:p>
            <a:pPr marL="285750" lvl="0" indent="-285750">
              <a:lnSpc>
                <a:spcPct val="100000"/>
              </a:lnSpc>
              <a:buFont typeface="Arial"/>
              <a:buChar char="•"/>
            </a:pPr>
            <a:r>
              <a:rPr lang="en-US" sz="2000" i="0" u="none" strike="noStrike" kern="1200" noProof="0" dirty="0">
                <a:effectLst/>
              </a:rPr>
              <a:t>Dispute Avoidance and Settlement (DAS)</a:t>
            </a:r>
          </a:p>
        </p:txBody>
      </p:sp>
      <p:sp>
        <p:nvSpPr>
          <p:cNvPr id="16" name="TextBox 15">
            <a:extLst>
              <a:ext uri="{FF2B5EF4-FFF2-40B4-BE49-F238E27FC236}">
                <a16:creationId xmlns:a16="http://schemas.microsoft.com/office/drawing/2014/main" id="{D8321A82-183E-4AD9-9309-9E9D93129118}"/>
              </a:ext>
            </a:extLst>
          </p:cNvPr>
          <p:cNvSpPr txBox="1"/>
          <p:nvPr/>
        </p:nvSpPr>
        <p:spPr>
          <a:xfrm>
            <a:off x="4165601" y="5013650"/>
            <a:ext cx="7355840" cy="1938992"/>
          </a:xfrm>
          <a:prstGeom prst="rect">
            <a:avLst/>
          </a:prstGeom>
          <a:noFill/>
        </p:spPr>
        <p:txBody>
          <a:bodyPr wrap="square" numCol="2">
            <a:spAutoFit/>
          </a:bodyPr>
          <a:lstStyle/>
          <a:p>
            <a:pPr marL="285750" lvl="0" indent="-285750" algn="l">
              <a:lnSpc>
                <a:spcPct val="100000"/>
              </a:lnSpc>
              <a:spcBef>
                <a:spcPts val="0"/>
              </a:spcBef>
              <a:spcAft>
                <a:spcPts val="0"/>
              </a:spcAft>
              <a:buFont typeface="Arial"/>
              <a:buChar char="•"/>
            </a:pPr>
            <a:r>
              <a:rPr lang="en-US" sz="2000" i="0" u="none" strike="noStrike" noProof="0" dirty="0">
                <a:latin typeface="Calibri"/>
              </a:rPr>
              <a:t>PRA e-learning course </a:t>
            </a:r>
          </a:p>
          <a:p>
            <a:pPr marL="285750" lvl="0" indent="-285750" algn="l">
              <a:lnSpc>
                <a:spcPct val="100000"/>
              </a:lnSpc>
              <a:spcBef>
                <a:spcPts val="0"/>
              </a:spcBef>
              <a:spcAft>
                <a:spcPts val="0"/>
              </a:spcAft>
              <a:buFont typeface="Arial"/>
              <a:buChar char="•"/>
            </a:pPr>
            <a:r>
              <a:rPr lang="en-US" sz="2000" i="0" u="none" strike="noStrike" noProof="0" dirty="0">
                <a:latin typeface="Calibri"/>
              </a:rPr>
              <a:t>Export certification system e-learning course </a:t>
            </a:r>
          </a:p>
          <a:p>
            <a:pPr marL="285750" lvl="0" indent="-285750" algn="l">
              <a:lnSpc>
                <a:spcPct val="100000"/>
              </a:lnSpc>
              <a:spcBef>
                <a:spcPts val="0"/>
              </a:spcBef>
              <a:spcAft>
                <a:spcPts val="0"/>
              </a:spcAft>
              <a:buFont typeface="Arial"/>
              <a:buChar char="•"/>
            </a:pPr>
            <a:r>
              <a:rPr lang="en-US" sz="2000" i="0" u="none" strike="noStrike" noProof="0" dirty="0">
                <a:latin typeface="Calibri"/>
              </a:rPr>
              <a:t>Surveillance and reporting obligations e-learning course </a:t>
            </a:r>
          </a:p>
          <a:p>
            <a:pPr marL="285750" lvl="0" indent="-285750" algn="l">
              <a:lnSpc>
                <a:spcPct val="100000"/>
              </a:lnSpc>
              <a:spcBef>
                <a:spcPts val="0"/>
              </a:spcBef>
              <a:spcAft>
                <a:spcPts val="0"/>
              </a:spcAft>
              <a:buFont typeface="Arial"/>
              <a:buChar char="•"/>
            </a:pPr>
            <a:endParaRPr lang="en-US" sz="2000" dirty="0">
              <a:latin typeface="Calibri"/>
            </a:endParaRPr>
          </a:p>
          <a:p>
            <a:pPr marL="285750" lvl="0" indent="-285750" algn="l">
              <a:lnSpc>
                <a:spcPct val="100000"/>
              </a:lnSpc>
              <a:spcBef>
                <a:spcPts val="0"/>
              </a:spcBef>
              <a:spcAft>
                <a:spcPts val="0"/>
              </a:spcAft>
              <a:buFont typeface="Arial"/>
              <a:buChar char="•"/>
            </a:pPr>
            <a:r>
              <a:rPr lang="en-US" sz="2000" i="0" u="none" strike="noStrike" noProof="0" dirty="0" smtClean="0">
                <a:latin typeface="Calibri"/>
              </a:rPr>
              <a:t>Inspection </a:t>
            </a:r>
            <a:r>
              <a:rPr lang="en-US" sz="2000" i="0" u="none" strike="noStrike" noProof="0" dirty="0">
                <a:latin typeface="Calibri"/>
              </a:rPr>
              <a:t>e-learning course </a:t>
            </a:r>
          </a:p>
          <a:p>
            <a:pPr marL="285750" lvl="0" indent="-285750" algn="l">
              <a:lnSpc>
                <a:spcPct val="100000"/>
              </a:lnSpc>
              <a:spcBef>
                <a:spcPts val="0"/>
              </a:spcBef>
              <a:spcAft>
                <a:spcPts val="0"/>
              </a:spcAft>
              <a:buFont typeface="Arial"/>
              <a:buChar char="•"/>
            </a:pPr>
            <a:r>
              <a:rPr lang="en-US" sz="2000" i="0" u="none" strike="noStrike" noProof="0" dirty="0">
                <a:latin typeface="Calibri"/>
              </a:rPr>
              <a:t>Contingency planning guide</a:t>
            </a:r>
          </a:p>
          <a:p>
            <a:pPr marL="285750" lvl="0" indent="-285750" algn="l">
              <a:lnSpc>
                <a:spcPct val="100000"/>
              </a:lnSpc>
              <a:spcBef>
                <a:spcPts val="0"/>
              </a:spcBef>
              <a:spcAft>
                <a:spcPts val="0"/>
              </a:spcAft>
              <a:buFont typeface="Arial"/>
              <a:buChar char="•"/>
            </a:pPr>
            <a:r>
              <a:rPr lang="en-US" sz="2000" i="0" u="none" strike="noStrike" noProof="0" dirty="0"/>
              <a:t>ISPM 15 guide</a:t>
            </a:r>
          </a:p>
          <a:p>
            <a:pPr marL="285750" lvl="0" indent="-285750" algn="l">
              <a:lnSpc>
                <a:spcPct val="100000"/>
              </a:lnSpc>
              <a:spcBef>
                <a:spcPts val="0"/>
              </a:spcBef>
              <a:spcAft>
                <a:spcPts val="0"/>
              </a:spcAft>
              <a:buFont typeface="Arial"/>
              <a:buChar char="•"/>
            </a:pPr>
            <a:r>
              <a:rPr lang="en-US" sz="2000" i="0" u="none" strike="noStrike" noProof="0" dirty="0"/>
              <a:t>e-Commerce guide</a:t>
            </a:r>
          </a:p>
        </p:txBody>
      </p:sp>
      <p:sp>
        <p:nvSpPr>
          <p:cNvPr id="17" name="Rectangle 16">
            <a:extLst>
              <a:ext uri="{FF2B5EF4-FFF2-40B4-BE49-F238E27FC236}">
                <a16:creationId xmlns:a16="http://schemas.microsoft.com/office/drawing/2014/main" id="{87572D38-CED3-4846-B647-5801089C5715}"/>
              </a:ext>
            </a:extLst>
          </p:cNvPr>
          <p:cNvSpPr/>
          <p:nvPr/>
        </p:nvSpPr>
        <p:spPr>
          <a:xfrm>
            <a:off x="145708" y="2718518"/>
            <a:ext cx="3711352" cy="2543737"/>
          </a:xfrm>
          <a:prstGeom prst="rect">
            <a:avLst/>
          </a:prstGeom>
          <a:solidFill>
            <a:schemeClr val="tx2">
              <a:lumMod val="20000"/>
              <a:lumOff val="8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9" name="Picture 18" descr="Logo&#10;&#10;Description automatically generated">
            <a:extLst>
              <a:ext uri="{FF2B5EF4-FFF2-40B4-BE49-F238E27FC236}">
                <a16:creationId xmlns:a16="http://schemas.microsoft.com/office/drawing/2014/main" id="{DADD0283-C5BB-462F-AA0B-5EB3A3A58E37}"/>
              </a:ext>
            </a:extLst>
          </p:cNvPr>
          <p:cNvPicPr>
            <a:picLocks noChangeAspect="1"/>
          </p:cNvPicPr>
          <p:nvPr/>
        </p:nvPicPr>
        <p:blipFill rotWithShape="1">
          <a:blip r:embed="rId4">
            <a:extLst>
              <a:ext uri="{28A0092B-C50C-407E-A947-70E740481C1C}">
                <a14:useLocalDpi xmlns:a14="http://schemas.microsoft.com/office/drawing/2010/main" val="0"/>
              </a:ext>
            </a:extLst>
          </a:blip>
          <a:srcRect l="63032" t="5532" r="2579" b="45891"/>
          <a:stretch/>
        </p:blipFill>
        <p:spPr>
          <a:xfrm>
            <a:off x="296122" y="2826578"/>
            <a:ext cx="3163329" cy="2513540"/>
          </a:xfrm>
          <a:prstGeom prst="rect">
            <a:avLst/>
          </a:prstGeom>
        </p:spPr>
      </p:pic>
      <p:pic>
        <p:nvPicPr>
          <p:cNvPr id="2" name="Audio 1">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768138" y="6434138"/>
            <a:ext cx="271462" cy="271462"/>
          </a:xfrm>
          <a:prstGeom prst="rect">
            <a:avLst/>
          </a:prstGeom>
        </p:spPr>
      </p:pic>
    </p:spTree>
    <p:extLst>
      <p:ext uri="{BB962C8B-B14F-4D97-AF65-F5344CB8AC3E}">
        <p14:creationId xmlns:p14="http://schemas.microsoft.com/office/powerpoint/2010/main" val="2237191951"/>
      </p:ext>
    </p:extLst>
  </p:cSld>
  <p:clrMapOvr>
    <a:masterClrMapping/>
  </p:clrMapOvr>
  <mc:AlternateContent xmlns:mc="http://schemas.openxmlformats.org/markup-compatibility/2006">
    <mc:Choice xmlns:p14="http://schemas.microsoft.com/office/powerpoint/2010/main" Requires="p14">
      <p:transition spd="slow" p14:dur="2000" advTm="68875"/>
    </mc:Choice>
    <mc:Fallback>
      <p:transition spd="slow" advTm="68875"/>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2"/>
                </p:tgtEl>
              </p:cMediaNode>
            </p:audio>
          </p:childTnLst>
        </p:cTn>
      </p:par>
    </p:tnLst>
  </p:timing>
  <p:extLst mod="1">
    <p:ext uri="{6950BFC3-D8DA-4A85-94F7-54DA5524770B}">
      <p188:commentRel xmlns="" xmlns:p188="http://schemas.microsoft.com/office/powerpoint/2018/8/main" r:id="rId6"/>
    </p:ext>
  </p:extLst>
</p:sld>
</file>

<file path=ppt/theme/theme1.xml><?xml version="1.0" encoding="utf-8"?>
<a:theme xmlns:a="http://schemas.openxmlformats.org/drawingml/2006/main" name="COVER">
  <a:themeElements>
    <a:clrScheme name="Red Violet">
      <a:dk1>
        <a:sysClr val="windowText" lastClr="000000"/>
      </a:dk1>
      <a:lt1>
        <a:sysClr val="window" lastClr="FFFFFF"/>
      </a:lt1>
      <a:dk2>
        <a:srgbClr val="454551"/>
      </a:dk2>
      <a:lt2>
        <a:srgbClr val="D8D9DC"/>
      </a:lt2>
      <a:accent1>
        <a:srgbClr val="E32D91"/>
      </a:accent1>
      <a:accent2>
        <a:srgbClr val="C830CC"/>
      </a:accent2>
      <a:accent3>
        <a:srgbClr val="4EA6DC"/>
      </a:accent3>
      <a:accent4>
        <a:srgbClr val="4775E7"/>
      </a:accent4>
      <a:accent5>
        <a:srgbClr val="8971E1"/>
      </a:accent5>
      <a:accent6>
        <a:srgbClr val="D54773"/>
      </a:accent6>
      <a:hlink>
        <a:srgbClr val="6B9F25"/>
      </a:hlink>
      <a:folHlink>
        <a:srgbClr val="8C8C8C"/>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1" id="{CAB0C303-AD70-AA45-B95F-BD78E5B9B257}" vid="{5F113010-637E-E748-8631-09046E636BC9}"/>
    </a:ext>
  </a:extLst>
</a:theme>
</file>

<file path=ppt/theme/theme2.xml><?xml version="1.0" encoding="utf-8"?>
<a:theme xmlns:a="http://schemas.openxmlformats.org/drawingml/2006/main" name="1_COVER">
  <a:themeElements>
    <a:clrScheme name="Red Violet">
      <a:dk1>
        <a:sysClr val="windowText" lastClr="000000"/>
      </a:dk1>
      <a:lt1>
        <a:sysClr val="window" lastClr="FFFFFF"/>
      </a:lt1>
      <a:dk2>
        <a:srgbClr val="454551"/>
      </a:dk2>
      <a:lt2>
        <a:srgbClr val="D8D9DC"/>
      </a:lt2>
      <a:accent1>
        <a:srgbClr val="E32D91"/>
      </a:accent1>
      <a:accent2>
        <a:srgbClr val="C830CC"/>
      </a:accent2>
      <a:accent3>
        <a:srgbClr val="4EA6DC"/>
      </a:accent3>
      <a:accent4>
        <a:srgbClr val="4775E7"/>
      </a:accent4>
      <a:accent5>
        <a:srgbClr val="8971E1"/>
      </a:accent5>
      <a:accent6>
        <a:srgbClr val="D54773"/>
      </a:accent6>
      <a:hlink>
        <a:srgbClr val="6B9F25"/>
      </a:hlink>
      <a:folHlink>
        <a:srgbClr val="8C8C8C"/>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1" id="{CAB0C303-AD70-AA45-B95F-BD78E5B9B257}" vid="{5F113010-637E-E748-8631-09046E636BC9}"/>
    </a:ext>
  </a:extLst>
</a:theme>
</file>

<file path=ppt/theme/theme3.xml><?xml version="1.0" encoding="utf-8"?>
<a:theme xmlns:a="http://schemas.openxmlformats.org/drawingml/2006/main" name="Internal screen">
  <a:themeElements>
    <a:clrScheme name="Red Violet">
      <a:dk1>
        <a:sysClr val="windowText" lastClr="000000"/>
      </a:dk1>
      <a:lt1>
        <a:sysClr val="window" lastClr="FFFFFF"/>
      </a:lt1>
      <a:dk2>
        <a:srgbClr val="454551"/>
      </a:dk2>
      <a:lt2>
        <a:srgbClr val="D8D9DC"/>
      </a:lt2>
      <a:accent1>
        <a:srgbClr val="E32D91"/>
      </a:accent1>
      <a:accent2>
        <a:srgbClr val="C830CC"/>
      </a:accent2>
      <a:accent3>
        <a:srgbClr val="4EA6DC"/>
      </a:accent3>
      <a:accent4>
        <a:srgbClr val="4775E7"/>
      </a:accent4>
      <a:accent5>
        <a:srgbClr val="8971E1"/>
      </a:accent5>
      <a:accent6>
        <a:srgbClr val="D54773"/>
      </a:accent6>
      <a:hlink>
        <a:srgbClr val="6B9F25"/>
      </a:hlink>
      <a:folHlink>
        <a:srgbClr val="8C8C8C"/>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bodyPr lIns="540000" tIns="0" rIns="360000" anchor="t" anchorCtr="0"/>
      <a:lstStyle>
        <a:defPPr>
          <a:defRPr dirty="0" smtClean="0"/>
        </a:defPPr>
      </a:lstStyle>
    </a:txDef>
  </a:objectDefaults>
  <a:extraClrSchemeLst/>
  <a:extLst>
    <a:ext uri="{05A4C25C-085E-4340-85A3-A5531E510DB2}">
      <thm15:themeFamily xmlns:thm15="http://schemas.microsoft.com/office/thememl/2012/main" name="Presentation1" id="{CAB0C303-AD70-AA45-B95F-BD78E5B9B257}" vid="{E00B94CF-E6FD-9B42-B4BF-556E0F24491F}"/>
    </a:ext>
  </a:extLst>
</a:theme>
</file>

<file path=ppt/theme/theme4.xml><?xml version="1.0" encoding="utf-8"?>
<a:theme xmlns:a="http://schemas.openxmlformats.org/drawingml/2006/main" name="Internal screen">
  <a:themeElements>
    <a:clrScheme name="Red Violet">
      <a:dk1>
        <a:sysClr val="windowText" lastClr="000000"/>
      </a:dk1>
      <a:lt1>
        <a:sysClr val="window" lastClr="FFFFFF"/>
      </a:lt1>
      <a:dk2>
        <a:srgbClr val="454551"/>
      </a:dk2>
      <a:lt2>
        <a:srgbClr val="D8D9DC"/>
      </a:lt2>
      <a:accent1>
        <a:srgbClr val="E32D91"/>
      </a:accent1>
      <a:accent2>
        <a:srgbClr val="C830CC"/>
      </a:accent2>
      <a:accent3>
        <a:srgbClr val="4EA6DC"/>
      </a:accent3>
      <a:accent4>
        <a:srgbClr val="4775E7"/>
      </a:accent4>
      <a:accent5>
        <a:srgbClr val="8971E1"/>
      </a:accent5>
      <a:accent6>
        <a:srgbClr val="D54773"/>
      </a:accent6>
      <a:hlink>
        <a:srgbClr val="6B9F25"/>
      </a:hlink>
      <a:folHlink>
        <a:srgbClr val="8C8C8C"/>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bodyPr lIns="540000" tIns="0" rIns="360000" anchor="t" anchorCtr="0"/>
      <a:lstStyle>
        <a:defPPr>
          <a:defRPr dirty="0" smtClean="0"/>
        </a:defPPr>
      </a:lstStyle>
    </a:txDef>
  </a:objectDefaults>
  <a:extraClrSchemeLst/>
  <a:extLst>
    <a:ext uri="{05A4C25C-085E-4340-85A3-A5531E510DB2}">
      <thm15:themeFamily xmlns:thm15="http://schemas.microsoft.com/office/thememl/2012/main" name="Presentation1" id="{CAB0C303-AD70-AA45-B95F-BD78E5B9B257}" vid="{E00B94CF-E6FD-9B42-B4BF-556E0F24491F}"/>
    </a:ext>
  </a:extLst>
</a:theme>
</file>

<file path=ppt/theme/theme5.xml><?xml version="1.0" encoding="utf-8"?>
<a:theme xmlns:a="http://schemas.openxmlformats.org/drawingml/2006/main" name="Custom Design">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_Flow_SignoffStatus xmlns="ea6feb38-a85a-45e8-92e9-814486bbe375" xsi:nil="true"/>
    <TaxCatchAll xmlns="a05d7f75-f42e-4288-8809-604fd4d9691f" xsi:nil="true"/>
    <lcf76f155ced4ddcb4097134ff3c332f xmlns="ea6feb38-a85a-45e8-92e9-814486bbe375">
      <Terms xmlns="http://schemas.microsoft.com/office/infopath/2007/PartnerControls"/>
    </lcf76f155ced4ddcb4097134ff3c332f>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299519679B1A8B4091DBA33CE26F55F5" ma:contentTypeVersion="17" ma:contentTypeDescription="Create a new document." ma:contentTypeScope="" ma:versionID="b97c355e8ddb83b53e10132d4d0c39dd">
  <xsd:schema xmlns:xsd="http://www.w3.org/2001/XMLSchema" xmlns:xs="http://www.w3.org/2001/XMLSchema" xmlns:p="http://schemas.microsoft.com/office/2006/metadata/properties" xmlns:ns2="a05d7f75-f42e-4288-8809-604fd4d9691f" xmlns:ns3="ea6feb38-a85a-45e8-92e9-814486bbe375" targetNamespace="http://schemas.microsoft.com/office/2006/metadata/properties" ma:root="true" ma:fieldsID="7ee668c2352abc57114714e7d7c6a8d9" ns2:_="" ns3:_="">
    <xsd:import namespace="a05d7f75-f42e-4288-8809-604fd4d9691f"/>
    <xsd:import namespace="ea6feb38-a85a-45e8-92e9-814486bbe375"/>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KeyPoints" minOccurs="0"/>
                <xsd:element ref="ns3:MediaServiceKeyPoints" minOccurs="0"/>
                <xsd:element ref="ns3:MediaServiceDateTaken" minOccurs="0"/>
                <xsd:element ref="ns3:MediaServiceAutoTags" minOccurs="0"/>
                <xsd:element ref="ns3:MediaServiceGenerationTime" minOccurs="0"/>
                <xsd:element ref="ns3:MediaServiceEventHashCode" minOccurs="0"/>
                <xsd:element ref="ns3:MediaServiceOCR" minOccurs="0"/>
                <xsd:element ref="ns3:MediaServiceLocation" minOccurs="0"/>
                <xsd:element ref="ns3:MediaLengthInSeconds" minOccurs="0"/>
                <xsd:element ref="ns3:_Flow_SignoffStatus" minOccurs="0"/>
                <xsd:element ref="ns3:lcf76f155ced4ddcb4097134ff3c332f" minOccurs="0"/>
                <xsd:element ref="ns2:TaxCatchAl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05d7f75-f42e-4288-8809-604fd4d9691f"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element name="TaxCatchAll" ma:index="24" nillable="true" ma:displayName="Taxonomy Catch All Column" ma:hidden="true" ma:list="{540dbf57-1e7b-4a73-94c8-cbcaaea3fe5a}" ma:internalName="TaxCatchAll" ma:showField="CatchAllData" ma:web="a05d7f75-f42e-4288-8809-604fd4d9691f">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ea6feb38-a85a-45e8-92e9-814486bbe375"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ServiceAutoTags" ma:index="15" nillable="true" ma:displayName="Tags" ma:internalName="MediaServiceAutoTags"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element name="MediaServiceLocation" ma:index="19" nillable="true" ma:displayName="Location" ma:internalName="MediaServiceLocation" ma:readOnly="true">
      <xsd:simpleType>
        <xsd:restriction base="dms:Text"/>
      </xsd:simpleType>
    </xsd:element>
    <xsd:element name="MediaLengthInSeconds" ma:index="20" nillable="true" ma:displayName="MediaLengthInSeconds" ma:hidden="true" ma:internalName="MediaLengthInSeconds" ma:readOnly="true">
      <xsd:simpleType>
        <xsd:restriction base="dms:Unknown"/>
      </xsd:simpleType>
    </xsd:element>
    <xsd:element name="_Flow_SignoffStatus" ma:index="21" nillable="true" ma:displayName="Sign-off status" ma:internalName="Sign_x002d_off_x0020_status">
      <xsd:simpleType>
        <xsd:restriction base="dms:Text"/>
      </xsd:simpleType>
    </xsd:element>
    <xsd:element name="lcf76f155ced4ddcb4097134ff3c332f" ma:index="23" nillable="true" ma:taxonomy="true" ma:internalName="lcf76f155ced4ddcb4097134ff3c332f" ma:taxonomyFieldName="MediaServiceImageTags" ma:displayName="Image Tags" ma:readOnly="false" ma:fieldId="{5cf76f15-5ced-4ddc-b409-7134ff3c332f}" ma:taxonomyMulti="true" ma:sspId="f40eee1e-ad38-437e-be40-fc9f033adc9a" ma:termSetId="09814cd3-568e-fe90-9814-8d621ff8fb84" ma:anchorId="fba54fb3-c3e1-fe81-a776-ca4b69148c4d" ma:open="true" ma:isKeyword="false">
      <xsd:complexType>
        <xsd:sequence>
          <xsd:element ref="pc:Terms" minOccurs="0" maxOccurs="1"/>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8B6D1CDB-15D1-4C85-BFBF-7D1270C6F64A}">
  <ds:schemaRefs>
    <ds:schemaRef ds:uri="http://purl.org/dc/terms/"/>
    <ds:schemaRef ds:uri="http://schemas.openxmlformats.org/package/2006/metadata/core-properties"/>
    <ds:schemaRef ds:uri="http://purl.org/dc/dcmitype/"/>
    <ds:schemaRef ds:uri="http://schemas.microsoft.com/office/infopath/2007/PartnerControls"/>
    <ds:schemaRef ds:uri="ea6feb38-a85a-45e8-92e9-814486bbe375"/>
    <ds:schemaRef ds:uri="http://purl.org/dc/elements/1.1/"/>
    <ds:schemaRef ds:uri="http://schemas.microsoft.com/office/2006/documentManagement/types"/>
    <ds:schemaRef ds:uri="a05d7f75-f42e-4288-8809-604fd4d9691f"/>
    <ds:schemaRef ds:uri="http://schemas.microsoft.com/office/2006/metadata/properties"/>
    <ds:schemaRef ds:uri="http://www.w3.org/XML/1998/namespace"/>
  </ds:schemaRefs>
</ds:datastoreItem>
</file>

<file path=customXml/itemProps2.xml><?xml version="1.0" encoding="utf-8"?>
<ds:datastoreItem xmlns:ds="http://schemas.openxmlformats.org/officeDocument/2006/customXml" ds:itemID="{817D6E9B-5D26-4766-B035-13FA946D2854}">
  <ds:schemaRefs>
    <ds:schemaRef ds:uri="http://schemas.microsoft.com/sharepoint/v3/contenttype/forms"/>
  </ds:schemaRefs>
</ds:datastoreItem>
</file>

<file path=customXml/itemProps3.xml><?xml version="1.0" encoding="utf-8"?>
<ds:datastoreItem xmlns:ds="http://schemas.openxmlformats.org/officeDocument/2006/customXml" ds:itemID="{C2DA0906-2BD2-4C3A-9D0B-9446983DA638}">
  <ds:schemaRefs>
    <ds:schemaRef ds:uri="a05d7f75-f42e-4288-8809-604fd4d9691f"/>
    <ds:schemaRef ds:uri="ea6feb38-a85a-45e8-92e9-814486bbe375"/>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docProps/app.xml><?xml version="1.0" encoding="utf-8"?>
<Properties xmlns="http://schemas.openxmlformats.org/officeDocument/2006/extended-properties" xmlns:vt="http://schemas.openxmlformats.org/officeDocument/2006/docPropsVTypes">
  <Template>FAO_SDGs_PPT_template_16_9</Template>
  <TotalTime>14181</TotalTime>
  <Words>2928</Words>
  <Application>Microsoft Office PowerPoint</Application>
  <PresentationFormat>Widescreen</PresentationFormat>
  <Paragraphs>302</Paragraphs>
  <Slides>26</Slides>
  <Notes>17</Notes>
  <HiddenSlides>0</HiddenSlides>
  <MMClips>26</MMClips>
  <ScaleCrop>false</ScaleCrop>
  <HeadingPairs>
    <vt:vector size="6" baseType="variant">
      <vt:variant>
        <vt:lpstr>Fonts Used</vt:lpstr>
      </vt:variant>
      <vt:variant>
        <vt:i4>12</vt:i4>
      </vt:variant>
      <vt:variant>
        <vt:lpstr>Theme</vt:lpstr>
      </vt:variant>
      <vt:variant>
        <vt:i4>5</vt:i4>
      </vt:variant>
      <vt:variant>
        <vt:lpstr>Slide Titles</vt:lpstr>
      </vt:variant>
      <vt:variant>
        <vt:i4>26</vt:i4>
      </vt:variant>
    </vt:vector>
  </HeadingPairs>
  <TitlesOfParts>
    <vt:vector size="43" baseType="lpstr">
      <vt:lpstr>.AppleSystemUIFont</vt:lpstr>
      <vt:lpstr>Arial</vt:lpstr>
      <vt:lpstr>Arial Unicode MS</vt:lpstr>
      <vt:lpstr>Arial,Sans-Serif</vt:lpstr>
      <vt:lpstr>Calibri</vt:lpstr>
      <vt:lpstr>Calibri Light</vt:lpstr>
      <vt:lpstr>DengXian</vt:lpstr>
      <vt:lpstr>Georgia</vt:lpstr>
      <vt:lpstr>Roboto Slab</vt:lpstr>
      <vt:lpstr>Times</vt:lpstr>
      <vt:lpstr>Times New Roman</vt:lpstr>
      <vt:lpstr>Wingdings</vt:lpstr>
      <vt:lpstr>COVER</vt:lpstr>
      <vt:lpstr>1_COVER</vt:lpstr>
      <vt:lpstr>Internal screen</vt:lpstr>
      <vt:lpstr>Internal screen</vt:lpstr>
      <vt:lpstr>Custom Design</vt:lpstr>
      <vt:lpstr>2022 Update of the Implementation and Capacity Development Committee (IC)</vt:lpstr>
      <vt:lpstr>CONTENT</vt:lpstr>
      <vt:lpstr>INTRODUCTION </vt:lpstr>
      <vt:lpstr>IC MEMBERS </vt:lpstr>
      <vt:lpstr>NEXT CALL FOR IC MEMBERS</vt:lpstr>
      <vt:lpstr>IC TERMS OF REFERENCE AND RULES OF PROCEDURE  </vt:lpstr>
      <vt:lpstr>IPPC STRATEGIC FRAMEWORK (SF) (2020-2030)</vt:lpstr>
      <vt:lpstr>IC VIRTUAL MEETINGS</vt:lpstr>
      <vt:lpstr>IC SUB-GROUPS, IC TEAMS, AND IC WORKING GROUPS </vt:lpstr>
      <vt:lpstr>IRSS TO THE IPPC OBSERVATORY </vt:lpstr>
      <vt:lpstr>PHYTOSANITARY CAPACITY EVALUATION (PCE)</vt:lpstr>
      <vt:lpstr>PowerPoint Presentation</vt:lpstr>
      <vt:lpstr>DISPUTE AVOIDANCE AND SETTLEMENT  </vt:lpstr>
      <vt:lpstr>NATIONAL REPORTING OBLIGATIONS </vt:lpstr>
      <vt:lpstr>PEST OUTBREAK AND ALERT RESPONSE SYSTEM (POARS)</vt:lpstr>
      <vt:lpstr>EMERGING PESTS (TR4 AND FAW) </vt:lpstr>
      <vt:lpstr>IMPLEMENTATION AND CAPACITY DEVELOPMENT  (ICD) LIST OF TOPICS</vt:lpstr>
      <vt:lpstr>NEW DATABASE FOR THE ICD LIST OF TOPICS </vt:lpstr>
      <vt:lpstr>HOW IPPC GUIDES AND TRAINING MATERIALS ARE DEVELOPED</vt:lpstr>
      <vt:lpstr>NEW DATABASE FOR IPPC GUIDES AND TRAINING MATERIALS </vt:lpstr>
      <vt:lpstr>PowerPoint Presentation</vt:lpstr>
      <vt:lpstr>UPDATE ON NEW GUIDES AND E-LEARNING COURSES </vt:lpstr>
      <vt:lpstr>PHYTOSANITARY SYSTEM PAGE</vt:lpstr>
      <vt:lpstr>WEBINARS (since October 2021)  </vt:lpstr>
      <vt:lpstr>PowerPoint Presentation</vt:lpstr>
      <vt:lpstr>Thank you</vt:lpstr>
    </vt:vector>
  </TitlesOfParts>
  <Manager/>
  <Company>FAO of the UN</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subject/>
  <dc:creator>Giovannini, Cristiana (AGAH)</dc:creator>
  <cp:keywords/>
  <dc:description/>
  <cp:lastModifiedBy>Pelletier, Dominique (CFIA/ACIA)</cp:lastModifiedBy>
  <cp:revision>679</cp:revision>
  <cp:lastPrinted>2018-12-10T09:55:32Z</cp:lastPrinted>
  <dcterms:created xsi:type="dcterms:W3CDTF">2019-07-18T08:44:31Z</dcterms:created>
  <dcterms:modified xsi:type="dcterms:W3CDTF">2022-07-27T17:23:38Z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0x010100299519679B1A8B4091DBA33CE26F55F5</vt:lpwstr>
  </property>
  <property fmtid="{D5CDD505-2E9C-101B-9397-08002B2CF9AE}" pid="3" name="_dlc_DocIdItemGuid">
    <vt:lpwstr>2b97710e-f571-49d3-b24f-8a77402fddbd</vt:lpwstr>
  </property>
  <property fmtid="{D5CDD505-2E9C-101B-9397-08002B2CF9AE}" pid="4" name="TaxKeyword">
    <vt:lpwstr/>
  </property>
  <property fmtid="{D5CDD505-2E9C-101B-9397-08002B2CF9AE}" pid="5" name="FAO Tags">
    <vt:lpwstr/>
  </property>
  <property fmtid="{D5CDD505-2E9C-101B-9397-08002B2CF9AE}" pid="6" name="MediaServiceImageTags">
    <vt:lpwstr/>
  </property>
</Properties>
</file>