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2.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5.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16.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7.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 id="2147483961" r:id="rId7"/>
  </p:sldMasterIdLst>
  <p:notesMasterIdLst>
    <p:notesMasterId r:id="rId27"/>
  </p:notesMasterIdLst>
  <p:handoutMasterIdLst>
    <p:handoutMasterId r:id="rId28"/>
  </p:handoutMasterIdLst>
  <p:sldIdLst>
    <p:sldId id="263" r:id="rId8"/>
    <p:sldId id="257" r:id="rId9"/>
    <p:sldId id="268" r:id="rId10"/>
    <p:sldId id="269" r:id="rId11"/>
    <p:sldId id="270"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72" r:id="rId25"/>
    <p:sldId id="267" r:id="rId26"/>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CBDB1E7A-0E76-559F-DFBC-D1174EEB6178}" name="Sophie Peterson" initials="SP" userId="Sophie Peterson" providerId="None"/>
  <p188:author id="{1FF074A9-1D35-4C17-93D0-70E1997A3E27}" name="Yamada, Natsumi (NSPD)" initials="Y(" userId="S::natsumi.yamada@fao.org::e4bbf76f-25f6-4e06-8c36-54e164a2665f" providerId="AD"/>
  <p188:author id="{69A527BF-A77C-6101-C1C5-9AB251C2A0E6}" name="Mushegian, Edgar (NSP)" initials="ME(" userId="Mushegian, Edgar (NSP)"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4DC58D"/>
    <a:srgbClr val="5B9BD5"/>
    <a:srgbClr val="00825F"/>
    <a:srgbClr val="AB967C"/>
    <a:srgbClr val="5792C9"/>
    <a:srgbClr val="79B9CF"/>
    <a:srgbClr val="DDA63A"/>
    <a:srgbClr val="1A648C"/>
    <a:srgbClr val="EFA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004EBB-336F-4BC5-B429-6863E1D263F6}" v="69" dt="2022-06-22T13:51:02.977"/>
    <p1510:client id="{EE7D9731-55ED-FC60-8847-B8F8DB367725}" v="6" dt="2022-06-22T12:50:57.708"/>
  </p1510:revLst>
</p1510:revInfo>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40" autoAdjust="0"/>
  </p:normalViewPr>
  <p:slideViewPr>
    <p:cSldViewPr snapToGrid="0">
      <p:cViewPr varScale="1">
        <p:scale>
          <a:sx n="89" d="100"/>
          <a:sy n="89" d="100"/>
        </p:scale>
        <p:origin x="1314" y="102"/>
      </p:cViewPr>
      <p:guideLst>
        <p:guide orient="horz" pos="2160"/>
        <p:guide pos="3840"/>
      </p:guideLst>
    </p:cSldViewPr>
  </p:slideViewPr>
  <p:notesTextViewPr>
    <p:cViewPr>
      <p:scale>
        <a:sx n="1" d="1"/>
        <a:sy n="1" d="1"/>
      </p:scale>
      <p:origin x="0" y="0"/>
    </p:cViewPr>
  </p:notesTextViewPr>
  <p:notesViewPr>
    <p:cSldViewPr snapToGrid="0">
      <p:cViewPr>
        <p:scale>
          <a:sx n="100" d="100"/>
          <a:sy n="100" d="100"/>
        </p:scale>
        <p:origin x="2502" y="2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hegian, Edgar (NSP)" userId="c092e9be-0227-40a4-980f-f9eff733bb40" providerId="ADAL" clId="{26FCC680-490F-48F6-BC17-A24D79C69751}"/>
    <pc:docChg chg="undo custSel addSld delSld modSld modMainMaster">
      <pc:chgData name="Mushegian, Edgar (NSP)" userId="c092e9be-0227-40a4-980f-f9eff733bb40" providerId="ADAL" clId="{26FCC680-490F-48F6-BC17-A24D79C69751}" dt="2022-06-09T11:23:11.114" v="501" actId="20577"/>
      <pc:docMkLst>
        <pc:docMk/>
      </pc:docMkLst>
      <pc:sldChg chg="addSp delSp modSp mod">
        <pc:chgData name="Mushegian, Edgar (NSP)" userId="c092e9be-0227-40a4-980f-f9eff733bb40" providerId="ADAL" clId="{26FCC680-490F-48F6-BC17-A24D79C69751}" dt="2022-06-09T11:15:42.837" v="432" actId="2711"/>
        <pc:sldMkLst>
          <pc:docMk/>
          <pc:sldMk cId="120517215" sldId="257"/>
        </pc:sldMkLst>
        <pc:spChg chg="mod">
          <ac:chgData name="Mushegian, Edgar (NSP)" userId="c092e9be-0227-40a4-980f-f9eff733bb40" providerId="ADAL" clId="{26FCC680-490F-48F6-BC17-A24D79C69751}" dt="2022-06-09T09:54:06.888" v="69" actId="20577"/>
          <ac:spMkLst>
            <pc:docMk/>
            <pc:sldMk cId="120517215" sldId="257"/>
            <ac:spMk id="2" creationId="{BF13C2C3-3C27-6748-B8C5-8E7FB4480433}"/>
          </ac:spMkLst>
        </pc:spChg>
        <pc:spChg chg="add del mod">
          <ac:chgData name="Mushegian, Edgar (NSP)" userId="c092e9be-0227-40a4-980f-f9eff733bb40" providerId="ADAL" clId="{26FCC680-490F-48F6-BC17-A24D79C69751}" dt="2022-06-09T10:12:51.366" v="204" actId="478"/>
          <ac:spMkLst>
            <pc:docMk/>
            <pc:sldMk cId="120517215" sldId="257"/>
            <ac:spMk id="6" creationId="{6090DB3B-6BA7-4640-8501-7B2BDD959A3C}"/>
          </ac:spMkLst>
        </pc:spChg>
        <pc:spChg chg="add del mod">
          <ac:chgData name="Mushegian, Edgar (NSP)" userId="c092e9be-0227-40a4-980f-f9eff733bb40" providerId="ADAL" clId="{26FCC680-490F-48F6-BC17-A24D79C69751}" dt="2022-06-09T10:09:45.199" v="188" actId="478"/>
          <ac:spMkLst>
            <pc:docMk/>
            <pc:sldMk cId="120517215" sldId="257"/>
            <ac:spMk id="7" creationId="{EAEF2864-1DF1-4EB0-B0F9-8AB782E845CD}"/>
          </ac:spMkLst>
        </pc:spChg>
        <pc:spChg chg="add del mod">
          <ac:chgData name="Mushegian, Edgar (NSP)" userId="c092e9be-0227-40a4-980f-f9eff733bb40" providerId="ADAL" clId="{26FCC680-490F-48F6-BC17-A24D79C69751}" dt="2022-06-09T10:12:46.484" v="202" actId="478"/>
          <ac:spMkLst>
            <pc:docMk/>
            <pc:sldMk cId="120517215" sldId="257"/>
            <ac:spMk id="9" creationId="{872E9D2F-189F-4544-89CE-F2CC5FE1AA9C}"/>
          </ac:spMkLst>
        </pc:spChg>
        <pc:spChg chg="add del mod">
          <ac:chgData name="Mushegian, Edgar (NSP)" userId="c092e9be-0227-40a4-980f-f9eff733bb40" providerId="ADAL" clId="{26FCC680-490F-48F6-BC17-A24D79C69751}" dt="2022-06-09T10:12:51.366" v="204" actId="478"/>
          <ac:spMkLst>
            <pc:docMk/>
            <pc:sldMk cId="120517215" sldId="257"/>
            <ac:spMk id="10" creationId="{FFE4D42B-0508-4EB9-AF99-AE6568927E60}"/>
          </ac:spMkLst>
        </pc:spChg>
        <pc:spChg chg="add del mod">
          <ac:chgData name="Mushegian, Edgar (NSP)" userId="c092e9be-0227-40a4-980f-f9eff733bb40" providerId="ADAL" clId="{26FCC680-490F-48F6-BC17-A24D79C69751}" dt="2022-06-09T10:12:53.350" v="205" actId="478"/>
          <ac:spMkLst>
            <pc:docMk/>
            <pc:sldMk cId="120517215" sldId="257"/>
            <ac:spMk id="11" creationId="{E325AE9C-D118-4C95-84D8-0D6D50BA218F}"/>
          </ac:spMkLst>
        </pc:spChg>
        <pc:spChg chg="add del mod">
          <ac:chgData name="Mushegian, Edgar (NSP)" userId="c092e9be-0227-40a4-980f-f9eff733bb40" providerId="ADAL" clId="{26FCC680-490F-48F6-BC17-A24D79C69751}" dt="2022-06-09T10:00:31.467" v="137" actId="478"/>
          <ac:spMkLst>
            <pc:docMk/>
            <pc:sldMk cId="120517215" sldId="257"/>
            <ac:spMk id="13" creationId="{EC334FF3-16AE-4A5A-BDF7-C3B834CB1D4A}"/>
          </ac:spMkLst>
        </pc:spChg>
        <pc:spChg chg="add del mod">
          <ac:chgData name="Mushegian, Edgar (NSP)" userId="c092e9be-0227-40a4-980f-f9eff733bb40" providerId="ADAL" clId="{26FCC680-490F-48F6-BC17-A24D79C69751}" dt="2022-06-09T10:12:46.484" v="202" actId="478"/>
          <ac:spMkLst>
            <pc:docMk/>
            <pc:sldMk cId="120517215" sldId="257"/>
            <ac:spMk id="14" creationId="{7D2B6289-7949-4138-84D2-D1B0D65D6A9C}"/>
          </ac:spMkLst>
        </pc:spChg>
        <pc:graphicFrameChg chg="add mod modGraphic">
          <ac:chgData name="Mushegian, Edgar (NSP)" userId="c092e9be-0227-40a4-980f-f9eff733bb40" providerId="ADAL" clId="{26FCC680-490F-48F6-BC17-A24D79C69751}" dt="2022-06-09T11:15:42.837" v="432" actId="2711"/>
          <ac:graphicFrameMkLst>
            <pc:docMk/>
            <pc:sldMk cId="120517215" sldId="257"/>
            <ac:graphicFrameMk id="3" creationId="{39D4934C-286B-4DFC-ADF7-0D880A7F31F5}"/>
          </ac:graphicFrameMkLst>
        </pc:graphicFrameChg>
        <pc:graphicFrameChg chg="del">
          <ac:chgData name="Mushegian, Edgar (NSP)" userId="c092e9be-0227-40a4-980f-f9eff733bb40" providerId="ADAL" clId="{26FCC680-490F-48F6-BC17-A24D79C69751}" dt="2022-06-09T09:54:11.233" v="72" actId="478"/>
          <ac:graphicFrameMkLst>
            <pc:docMk/>
            <pc:sldMk cId="120517215" sldId="257"/>
            <ac:graphicFrameMk id="5" creationId="{7861C9CB-EAD0-47DA-BEFC-3D55FF36199E}"/>
          </ac:graphicFrameMkLst>
        </pc:graphicFrameChg>
        <pc:graphicFrameChg chg="del">
          <ac:chgData name="Mushegian, Edgar (NSP)" userId="c092e9be-0227-40a4-980f-f9eff733bb40" providerId="ADAL" clId="{26FCC680-490F-48F6-BC17-A24D79C69751}" dt="2022-06-09T09:54:09.090" v="70" actId="478"/>
          <ac:graphicFrameMkLst>
            <pc:docMk/>
            <pc:sldMk cId="120517215" sldId="257"/>
            <ac:graphicFrameMk id="8" creationId="{66239ECB-E1C9-4D51-9AB9-E4B25B3FDA01}"/>
          </ac:graphicFrameMkLst>
        </pc:graphicFrameChg>
        <pc:picChg chg="del">
          <ac:chgData name="Mushegian, Edgar (NSP)" userId="c092e9be-0227-40a4-980f-f9eff733bb40" providerId="ADAL" clId="{26FCC680-490F-48F6-BC17-A24D79C69751}" dt="2022-06-09T09:54:09.634" v="71" actId="478"/>
          <ac:picMkLst>
            <pc:docMk/>
            <pc:sldMk cId="120517215" sldId="257"/>
            <ac:picMk id="12" creationId="{D0802C51-3798-46A7-864E-D743CBFC7F51}"/>
          </ac:picMkLst>
        </pc:picChg>
      </pc:sldChg>
      <pc:sldChg chg="modSp mod">
        <pc:chgData name="Mushegian, Edgar (NSP)" userId="c092e9be-0227-40a4-980f-f9eff733bb40" providerId="ADAL" clId="{26FCC680-490F-48F6-BC17-A24D79C69751}" dt="2022-06-09T10:10:13.205" v="197" actId="20577"/>
        <pc:sldMkLst>
          <pc:docMk/>
          <pc:sldMk cId="2518539011" sldId="263"/>
        </pc:sldMkLst>
        <pc:spChg chg="mod">
          <ac:chgData name="Mushegian, Edgar (NSP)" userId="c092e9be-0227-40a4-980f-f9eff733bb40" providerId="ADAL" clId="{26FCC680-490F-48F6-BC17-A24D79C69751}" dt="2022-06-09T10:10:13.205" v="197" actId="20577"/>
          <ac:spMkLst>
            <pc:docMk/>
            <pc:sldMk cId="2518539011" sldId="263"/>
            <ac:spMk id="6" creationId="{00000000-0000-0000-0000-000000000000}"/>
          </ac:spMkLst>
        </pc:spChg>
        <pc:spChg chg="mod">
          <ac:chgData name="Mushegian, Edgar (NSP)" userId="c092e9be-0227-40a4-980f-f9eff733bb40" providerId="ADAL" clId="{26FCC680-490F-48F6-BC17-A24D79C69751}" dt="2022-06-09T09:49:31.023" v="10" actId="1076"/>
          <ac:spMkLst>
            <pc:docMk/>
            <pc:sldMk cId="2518539011" sldId="263"/>
            <ac:spMk id="7" creationId="{00000000-0000-0000-0000-000000000000}"/>
          </ac:spMkLst>
        </pc:spChg>
      </pc:sldChg>
      <pc:sldChg chg="add del">
        <pc:chgData name="Mushegian, Edgar (NSP)" userId="c092e9be-0227-40a4-980f-f9eff733bb40" providerId="ADAL" clId="{26FCC680-490F-48F6-BC17-A24D79C69751}" dt="2022-06-09T10:07:47.706" v="167" actId="47"/>
        <pc:sldMkLst>
          <pc:docMk/>
          <pc:sldMk cId="3458716797" sldId="268"/>
        </pc:sldMkLst>
      </pc:sldChg>
      <pc:sldChg chg="addSp delSp modSp add mod">
        <pc:chgData name="Mushegian, Edgar (NSP)" userId="c092e9be-0227-40a4-980f-f9eff733bb40" providerId="ADAL" clId="{26FCC680-490F-48F6-BC17-A24D79C69751}" dt="2022-06-09T11:21:15.420" v="481" actId="1076"/>
        <pc:sldMkLst>
          <pc:docMk/>
          <pc:sldMk cId="4162957718" sldId="268"/>
        </pc:sldMkLst>
        <pc:spChg chg="mod">
          <ac:chgData name="Mushegian, Edgar (NSP)" userId="c092e9be-0227-40a4-980f-f9eff733bb40" providerId="ADAL" clId="{26FCC680-490F-48F6-BC17-A24D79C69751}" dt="2022-06-09T10:36:35.028" v="223" actId="20577"/>
          <ac:spMkLst>
            <pc:docMk/>
            <pc:sldMk cId="4162957718" sldId="268"/>
            <ac:spMk id="2" creationId="{BF13C2C3-3C27-6748-B8C5-8E7FB4480433}"/>
          </ac:spMkLst>
        </pc:spChg>
        <pc:graphicFrameChg chg="del">
          <ac:chgData name="Mushegian, Edgar (NSP)" userId="c092e9be-0227-40a4-980f-f9eff733bb40" providerId="ADAL" clId="{26FCC680-490F-48F6-BC17-A24D79C69751}" dt="2022-06-09T10:13:31.780" v="210" actId="478"/>
          <ac:graphicFrameMkLst>
            <pc:docMk/>
            <pc:sldMk cId="4162957718" sldId="268"/>
            <ac:graphicFrameMk id="3" creationId="{39D4934C-286B-4DFC-ADF7-0D880A7F31F5}"/>
          </ac:graphicFrameMkLst>
        </pc:graphicFrameChg>
        <pc:graphicFrameChg chg="add mod">
          <ac:chgData name="Mushegian, Edgar (NSP)" userId="c092e9be-0227-40a4-980f-f9eff733bb40" providerId="ADAL" clId="{26FCC680-490F-48F6-BC17-A24D79C69751}" dt="2022-06-09T11:21:15.420" v="481" actId="1076"/>
          <ac:graphicFrameMkLst>
            <pc:docMk/>
            <pc:sldMk cId="4162957718" sldId="268"/>
            <ac:graphicFrameMk id="4" creationId="{6F8E5CC3-2005-44B2-975B-F0A60A99D97B}"/>
          </ac:graphicFrameMkLst>
        </pc:graphicFrameChg>
      </pc:sldChg>
      <pc:sldChg chg="addSp delSp modSp add mod">
        <pc:chgData name="Mushegian, Edgar (NSP)" userId="c092e9be-0227-40a4-980f-f9eff733bb40" providerId="ADAL" clId="{26FCC680-490F-48F6-BC17-A24D79C69751}" dt="2022-06-09T11:22:39.792" v="500" actId="20577"/>
        <pc:sldMkLst>
          <pc:docMk/>
          <pc:sldMk cId="3668086533" sldId="269"/>
        </pc:sldMkLst>
        <pc:spChg chg="mod">
          <ac:chgData name="Mushegian, Edgar (NSP)" userId="c092e9be-0227-40a4-980f-f9eff733bb40" providerId="ADAL" clId="{26FCC680-490F-48F6-BC17-A24D79C69751}" dt="2022-06-09T11:08:50" v="384" actId="20577"/>
          <ac:spMkLst>
            <pc:docMk/>
            <pc:sldMk cId="3668086533" sldId="269"/>
            <ac:spMk id="2" creationId="{BF13C2C3-3C27-6748-B8C5-8E7FB4480433}"/>
          </ac:spMkLst>
        </pc:spChg>
        <pc:graphicFrameChg chg="del">
          <ac:chgData name="Mushegian, Edgar (NSP)" userId="c092e9be-0227-40a4-980f-f9eff733bb40" providerId="ADAL" clId="{26FCC680-490F-48F6-BC17-A24D79C69751}" dt="2022-06-09T10:37:55.781" v="245" actId="478"/>
          <ac:graphicFrameMkLst>
            <pc:docMk/>
            <pc:sldMk cId="3668086533" sldId="269"/>
            <ac:graphicFrameMk id="4" creationId="{6F8E5CC3-2005-44B2-975B-F0A60A99D97B}"/>
          </ac:graphicFrameMkLst>
        </pc:graphicFrameChg>
        <pc:graphicFrameChg chg="add mod">
          <ac:chgData name="Mushegian, Edgar (NSP)" userId="c092e9be-0227-40a4-980f-f9eff733bb40" providerId="ADAL" clId="{26FCC680-490F-48F6-BC17-A24D79C69751}" dt="2022-06-09T11:22:39.792" v="500" actId="20577"/>
          <ac:graphicFrameMkLst>
            <pc:docMk/>
            <pc:sldMk cId="3668086533" sldId="269"/>
            <ac:graphicFrameMk id="5" creationId="{68993D4D-80F7-4D3C-BE6A-8B9FF71E4D2D}"/>
          </ac:graphicFrameMkLst>
        </pc:graphicFrameChg>
        <pc:graphicFrameChg chg="add del mod">
          <ac:chgData name="Mushegian, Edgar (NSP)" userId="c092e9be-0227-40a4-980f-f9eff733bb40" providerId="ADAL" clId="{26FCC680-490F-48F6-BC17-A24D79C69751}" dt="2022-06-09T10:57:01.374" v="279" actId="478"/>
          <ac:graphicFrameMkLst>
            <pc:docMk/>
            <pc:sldMk cId="3668086533" sldId="269"/>
            <ac:graphicFrameMk id="6" creationId="{92AD2261-601C-464D-B3E3-69691DDE8D4B}"/>
          </ac:graphicFrameMkLst>
        </pc:graphicFrameChg>
        <pc:graphicFrameChg chg="add del mod">
          <ac:chgData name="Mushegian, Edgar (NSP)" userId="c092e9be-0227-40a4-980f-f9eff733bb40" providerId="ADAL" clId="{26FCC680-490F-48F6-BC17-A24D79C69751}" dt="2022-06-09T10:57:33.321" v="286" actId="478"/>
          <ac:graphicFrameMkLst>
            <pc:docMk/>
            <pc:sldMk cId="3668086533" sldId="269"/>
            <ac:graphicFrameMk id="7" creationId="{225AC8E5-43D8-4C26-BF54-01C763322BEE}"/>
          </ac:graphicFrameMkLst>
        </pc:graphicFrameChg>
      </pc:sldChg>
      <pc:sldChg chg="add del">
        <pc:chgData name="Mushegian, Edgar (NSP)" userId="c092e9be-0227-40a4-980f-f9eff733bb40" providerId="ADAL" clId="{26FCC680-490F-48F6-BC17-A24D79C69751}" dt="2022-06-09T10:07:47.706" v="167" actId="47"/>
        <pc:sldMkLst>
          <pc:docMk/>
          <pc:sldMk cId="3683312937" sldId="269"/>
        </pc:sldMkLst>
      </pc:sldChg>
      <pc:sldChg chg="addSp delSp modSp add mod">
        <pc:chgData name="Mushegian, Edgar (NSP)" userId="c092e9be-0227-40a4-980f-f9eff733bb40" providerId="ADAL" clId="{26FCC680-490F-48F6-BC17-A24D79C69751}" dt="2022-06-09T11:19:02.974" v="468" actId="113"/>
        <pc:sldMkLst>
          <pc:docMk/>
          <pc:sldMk cId="2159152388" sldId="270"/>
        </pc:sldMkLst>
        <pc:spChg chg="mod">
          <ac:chgData name="Mushegian, Edgar (NSP)" userId="c092e9be-0227-40a4-980f-f9eff733bb40" providerId="ADAL" clId="{26FCC680-490F-48F6-BC17-A24D79C69751}" dt="2022-06-09T10:59:29.059" v="319" actId="20577"/>
          <ac:spMkLst>
            <pc:docMk/>
            <pc:sldMk cId="2159152388" sldId="270"/>
            <ac:spMk id="2" creationId="{BF13C2C3-3C27-6748-B8C5-8E7FB4480433}"/>
          </ac:spMkLst>
        </pc:spChg>
        <pc:graphicFrameChg chg="add del mod">
          <ac:chgData name="Mushegian, Edgar (NSP)" userId="c092e9be-0227-40a4-980f-f9eff733bb40" providerId="ADAL" clId="{26FCC680-490F-48F6-BC17-A24D79C69751}" dt="2022-06-09T10:56:47.290" v="274" actId="478"/>
          <ac:graphicFrameMkLst>
            <pc:docMk/>
            <pc:sldMk cId="2159152388" sldId="270"/>
            <ac:graphicFrameMk id="4" creationId="{D17EFDEE-F5A8-4BD3-980C-190F97A1B3BF}"/>
          </ac:graphicFrameMkLst>
        </pc:graphicFrameChg>
        <pc:graphicFrameChg chg="del">
          <ac:chgData name="Mushegian, Edgar (NSP)" userId="c092e9be-0227-40a4-980f-f9eff733bb40" providerId="ADAL" clId="{26FCC680-490F-48F6-BC17-A24D79C69751}" dt="2022-06-09T10:56:25.030" v="265" actId="478"/>
          <ac:graphicFrameMkLst>
            <pc:docMk/>
            <pc:sldMk cId="2159152388" sldId="270"/>
            <ac:graphicFrameMk id="5" creationId="{68993D4D-80F7-4D3C-BE6A-8B9FF71E4D2D}"/>
          </ac:graphicFrameMkLst>
        </pc:graphicFrameChg>
        <pc:graphicFrameChg chg="add del mod">
          <ac:chgData name="Mushegian, Edgar (NSP)" userId="c092e9be-0227-40a4-980f-f9eff733bb40" providerId="ADAL" clId="{26FCC680-490F-48F6-BC17-A24D79C69751}" dt="2022-06-09T10:57:10.829" v="281" actId="478"/>
          <ac:graphicFrameMkLst>
            <pc:docMk/>
            <pc:sldMk cId="2159152388" sldId="270"/>
            <ac:graphicFrameMk id="6" creationId="{B9D51874-BF37-4B05-BE14-1FB14A5AAF06}"/>
          </ac:graphicFrameMkLst>
        </pc:graphicFrameChg>
        <pc:graphicFrameChg chg="add del mod">
          <ac:chgData name="Mushegian, Edgar (NSP)" userId="c092e9be-0227-40a4-980f-f9eff733bb40" providerId="ADAL" clId="{26FCC680-490F-48F6-BC17-A24D79C69751}" dt="2022-06-09T10:57:39.277" v="288" actId="478"/>
          <ac:graphicFrameMkLst>
            <pc:docMk/>
            <pc:sldMk cId="2159152388" sldId="270"/>
            <ac:graphicFrameMk id="7" creationId="{8BEBB99F-4BB7-4845-BF42-A6B4934EBF4C}"/>
          </ac:graphicFrameMkLst>
        </pc:graphicFrameChg>
        <pc:graphicFrameChg chg="add mod modGraphic">
          <ac:chgData name="Mushegian, Edgar (NSP)" userId="c092e9be-0227-40a4-980f-f9eff733bb40" providerId="ADAL" clId="{26FCC680-490F-48F6-BC17-A24D79C69751}" dt="2022-06-09T11:19:02.974" v="468" actId="113"/>
          <ac:graphicFrameMkLst>
            <pc:docMk/>
            <pc:sldMk cId="2159152388" sldId="270"/>
            <ac:graphicFrameMk id="8" creationId="{DABC60B7-0E43-449B-9C16-D46A84CD27FA}"/>
          </ac:graphicFrameMkLst>
        </pc:graphicFrameChg>
      </pc:sldChg>
      <pc:sldChg chg="add del">
        <pc:chgData name="Mushegian, Edgar (NSP)" userId="c092e9be-0227-40a4-980f-f9eff733bb40" providerId="ADAL" clId="{26FCC680-490F-48F6-BC17-A24D79C69751}" dt="2022-06-09T10:07:47.706" v="167" actId="47"/>
        <pc:sldMkLst>
          <pc:docMk/>
          <pc:sldMk cId="2389777269" sldId="270"/>
        </pc:sldMkLst>
      </pc:sldChg>
      <pc:sldChg chg="addSp delSp modSp add mod">
        <pc:chgData name="Mushegian, Edgar (NSP)" userId="c092e9be-0227-40a4-980f-f9eff733bb40" providerId="ADAL" clId="{26FCC680-490F-48F6-BC17-A24D79C69751}" dt="2022-06-09T11:23:11.114" v="501" actId="20577"/>
        <pc:sldMkLst>
          <pc:docMk/>
          <pc:sldMk cId="2308938390" sldId="271"/>
        </pc:sldMkLst>
        <pc:spChg chg="mod">
          <ac:chgData name="Mushegian, Edgar (NSP)" userId="c092e9be-0227-40a4-980f-f9eff733bb40" providerId="ADAL" clId="{26FCC680-490F-48F6-BC17-A24D79C69751}" dt="2022-06-09T10:59:03.757" v="311" actId="20577"/>
          <ac:spMkLst>
            <pc:docMk/>
            <pc:sldMk cId="2308938390" sldId="271"/>
            <ac:spMk id="2" creationId="{BF13C2C3-3C27-6748-B8C5-8E7FB4480433}"/>
          </ac:spMkLst>
        </pc:spChg>
        <pc:graphicFrameChg chg="add del mod">
          <ac:chgData name="Mushegian, Edgar (NSP)" userId="c092e9be-0227-40a4-980f-f9eff733bb40" providerId="ADAL" clId="{26FCC680-490F-48F6-BC17-A24D79C69751}" dt="2022-06-09T10:58:44.710" v="301" actId="21"/>
          <ac:graphicFrameMkLst>
            <pc:docMk/>
            <pc:sldMk cId="2308938390" sldId="271"/>
            <ac:graphicFrameMk id="4" creationId="{B57FA7A2-BA4B-47A9-BF11-8294A4CCE19D}"/>
          </ac:graphicFrameMkLst>
        </pc:graphicFrameChg>
        <pc:graphicFrameChg chg="add mod modGraphic">
          <ac:chgData name="Mushegian, Edgar (NSP)" userId="c092e9be-0227-40a4-980f-f9eff733bb40" providerId="ADAL" clId="{26FCC680-490F-48F6-BC17-A24D79C69751}" dt="2022-06-09T11:23:11.114" v="501" actId="20577"/>
          <ac:graphicFrameMkLst>
            <pc:docMk/>
            <pc:sldMk cId="2308938390" sldId="271"/>
            <ac:graphicFrameMk id="5" creationId="{2F9680FB-1832-4D1E-918D-D1EDF141DAD1}"/>
          </ac:graphicFrameMkLst>
        </pc:graphicFrameChg>
        <pc:graphicFrameChg chg="del">
          <ac:chgData name="Mushegian, Edgar (NSP)" userId="c092e9be-0227-40a4-980f-f9eff733bb40" providerId="ADAL" clId="{26FCC680-490F-48F6-BC17-A24D79C69751}" dt="2022-06-09T10:58:46.613" v="302" actId="478"/>
          <ac:graphicFrameMkLst>
            <pc:docMk/>
            <pc:sldMk cId="2308938390" sldId="271"/>
            <ac:graphicFrameMk id="8" creationId="{DABC60B7-0E43-449B-9C16-D46A84CD27FA}"/>
          </ac:graphicFrameMkLst>
        </pc:graphicFrameChg>
      </pc:sldChg>
      <pc:sldChg chg="modSp add del delCm">
        <pc:chgData name="Mushegian, Edgar (NSP)" userId="c092e9be-0227-40a4-980f-f9eff733bb40" providerId="ADAL" clId="{26FCC680-490F-48F6-BC17-A24D79C69751}" dt="2022-06-09T10:07:47.706" v="167" actId="47"/>
        <pc:sldMkLst>
          <pc:docMk/>
          <pc:sldMk cId="3320176036" sldId="271"/>
        </pc:sldMkLst>
        <pc:graphicFrameChg chg="mod">
          <ac:chgData name="Mushegian, Edgar (NSP)" userId="c092e9be-0227-40a4-980f-f9eff733bb40" providerId="ADAL" clId="{26FCC680-490F-48F6-BC17-A24D79C69751}" dt="2022-06-09T09:49:08.292" v="0" actId="20577"/>
          <ac:graphicFrameMkLst>
            <pc:docMk/>
            <pc:sldMk cId="3320176036" sldId="271"/>
            <ac:graphicFrameMk id="5" creationId="{0DB972C3-8F49-40EB-A97D-5252097E948C}"/>
          </ac:graphicFrameMkLst>
        </pc:graphicFrameChg>
      </pc:sldChg>
      <pc:sldChg chg="add del delCm">
        <pc:chgData name="Mushegian, Edgar (NSP)" userId="c092e9be-0227-40a4-980f-f9eff733bb40" providerId="ADAL" clId="{26FCC680-490F-48F6-BC17-A24D79C69751}" dt="2022-06-09T10:07:47.706" v="167" actId="47"/>
        <pc:sldMkLst>
          <pc:docMk/>
          <pc:sldMk cId="1176680910" sldId="272"/>
        </pc:sldMkLst>
      </pc:sldChg>
      <pc:sldChg chg="addSp delSp modSp add mod">
        <pc:chgData name="Mushegian, Edgar (NSP)" userId="c092e9be-0227-40a4-980f-f9eff733bb40" providerId="ADAL" clId="{26FCC680-490F-48F6-BC17-A24D79C69751}" dt="2022-06-09T11:21:29.608" v="483" actId="1076"/>
        <pc:sldMkLst>
          <pc:docMk/>
          <pc:sldMk cId="1799464452" sldId="272"/>
        </pc:sldMkLst>
        <pc:spChg chg="mod">
          <ac:chgData name="Mushegian, Edgar (NSP)" userId="c092e9be-0227-40a4-980f-f9eff733bb40" providerId="ADAL" clId="{26FCC680-490F-48F6-BC17-A24D79C69751}" dt="2022-06-09T11:01:43.620" v="339" actId="20577"/>
          <ac:spMkLst>
            <pc:docMk/>
            <pc:sldMk cId="1799464452" sldId="272"/>
            <ac:spMk id="2" creationId="{BF13C2C3-3C27-6748-B8C5-8E7FB4480433}"/>
          </ac:spMkLst>
        </pc:spChg>
        <pc:graphicFrameChg chg="add mod modGraphic">
          <ac:chgData name="Mushegian, Edgar (NSP)" userId="c092e9be-0227-40a4-980f-f9eff733bb40" providerId="ADAL" clId="{26FCC680-490F-48F6-BC17-A24D79C69751}" dt="2022-06-09T11:21:29.608" v="483" actId="1076"/>
          <ac:graphicFrameMkLst>
            <pc:docMk/>
            <pc:sldMk cId="1799464452" sldId="272"/>
            <ac:graphicFrameMk id="4" creationId="{E5EE2FBF-A347-4DFA-B044-6213BEBAA7B3}"/>
          </ac:graphicFrameMkLst>
        </pc:graphicFrameChg>
        <pc:graphicFrameChg chg="del">
          <ac:chgData name="Mushegian, Edgar (NSP)" userId="c092e9be-0227-40a4-980f-f9eff733bb40" providerId="ADAL" clId="{26FCC680-490F-48F6-BC17-A24D79C69751}" dt="2022-06-09T11:01:41.076" v="334" actId="478"/>
          <ac:graphicFrameMkLst>
            <pc:docMk/>
            <pc:sldMk cId="1799464452" sldId="272"/>
            <ac:graphicFrameMk id="5" creationId="{2F9680FB-1832-4D1E-918D-D1EDF141DAD1}"/>
          </ac:graphicFrameMkLst>
        </pc:graphicFrameChg>
      </pc:sldChg>
      <pc:sldChg chg="add del">
        <pc:chgData name="Mushegian, Edgar (NSP)" userId="c092e9be-0227-40a4-980f-f9eff733bb40" providerId="ADAL" clId="{26FCC680-490F-48F6-BC17-A24D79C69751}" dt="2022-06-09T10:07:47.706" v="167" actId="47"/>
        <pc:sldMkLst>
          <pc:docMk/>
          <pc:sldMk cId="1841314845" sldId="273"/>
        </pc:sldMkLst>
      </pc:sldChg>
      <pc:sldChg chg="add del">
        <pc:chgData name="Mushegian, Edgar (NSP)" userId="c092e9be-0227-40a4-980f-f9eff733bb40" providerId="ADAL" clId="{26FCC680-490F-48F6-BC17-A24D79C69751}" dt="2022-06-09T10:07:47.706" v="167" actId="47"/>
        <pc:sldMkLst>
          <pc:docMk/>
          <pc:sldMk cId="2999907342" sldId="274"/>
        </pc:sldMkLst>
      </pc:sldChg>
      <pc:sldChg chg="add del">
        <pc:chgData name="Mushegian, Edgar (NSP)" userId="c092e9be-0227-40a4-980f-f9eff733bb40" providerId="ADAL" clId="{26FCC680-490F-48F6-BC17-A24D79C69751}" dt="2022-06-09T10:07:47.706" v="167" actId="47"/>
        <pc:sldMkLst>
          <pc:docMk/>
          <pc:sldMk cId="1109243541" sldId="276"/>
        </pc:sldMkLst>
      </pc:sldChg>
      <pc:sldChg chg="add del">
        <pc:chgData name="Mushegian, Edgar (NSP)" userId="c092e9be-0227-40a4-980f-f9eff733bb40" providerId="ADAL" clId="{26FCC680-490F-48F6-BC17-A24D79C69751}" dt="2022-06-09T10:07:47.706" v="167" actId="47"/>
        <pc:sldMkLst>
          <pc:docMk/>
          <pc:sldMk cId="4240645811" sldId="277"/>
        </pc:sldMkLst>
      </pc:sldChg>
      <pc:sldMasterChg chg="addSp delSp modSp mod">
        <pc:chgData name="Mushegian, Edgar (NSP)" userId="c092e9be-0227-40a4-980f-f9eff733bb40" providerId="ADAL" clId="{26FCC680-490F-48F6-BC17-A24D79C69751}" dt="2022-06-09T10:02:47.529" v="160" actId="20577"/>
        <pc:sldMasterMkLst>
          <pc:docMk/>
          <pc:sldMasterMk cId="333290649" sldId="2147483944"/>
        </pc:sldMasterMkLst>
        <pc:spChg chg="mod">
          <ac:chgData name="Mushegian, Edgar (NSP)" userId="c092e9be-0227-40a4-980f-f9eff733bb40" providerId="ADAL" clId="{26FCC680-490F-48F6-BC17-A24D79C69751}" dt="2022-06-09T10:02:47.529" v="160" actId="20577"/>
          <ac:spMkLst>
            <pc:docMk/>
            <pc:sldMasterMk cId="333290649" sldId="2147483944"/>
            <ac:spMk id="12" creationId="{93A70C91-02C0-F544-835F-4CAE731E29B0}"/>
          </ac:spMkLst>
        </pc:spChg>
        <pc:picChg chg="add del">
          <ac:chgData name="Mushegian, Edgar (NSP)" userId="c092e9be-0227-40a4-980f-f9eff733bb40" providerId="ADAL" clId="{26FCC680-490F-48F6-BC17-A24D79C69751}" dt="2022-06-09T09:51:03.137" v="14" actId="22"/>
          <ac:picMkLst>
            <pc:docMk/>
            <pc:sldMasterMk cId="333290649" sldId="2147483944"/>
            <ac:picMk id="5" creationId="{941BCFE3-5B72-4A31-9277-FA292056EECF}"/>
          </ac:picMkLst>
        </pc:picChg>
      </pc:sldMasterChg>
      <pc:sldMasterChg chg="addSp delSp modSp mod modSldLayout">
        <pc:chgData name="Mushegian, Edgar (NSP)" userId="c092e9be-0227-40a4-980f-f9eff733bb40" providerId="ADAL" clId="{26FCC680-490F-48F6-BC17-A24D79C69751}" dt="2022-06-09T10:08:08.069" v="171" actId="20577"/>
        <pc:sldMasterMkLst>
          <pc:docMk/>
          <pc:sldMasterMk cId="1129196546" sldId="2147483961"/>
        </pc:sldMasterMkLst>
        <pc:spChg chg="add del">
          <ac:chgData name="Mushegian, Edgar (NSP)" userId="c092e9be-0227-40a4-980f-f9eff733bb40" providerId="ADAL" clId="{26FCC680-490F-48F6-BC17-A24D79C69751}" dt="2022-06-09T10:08:06.900" v="170" actId="478"/>
          <ac:spMkLst>
            <pc:docMk/>
            <pc:sldMasterMk cId="1129196546" sldId="2147483961"/>
            <ac:spMk id="2" creationId="{3FAC0E70-0659-4CED-90B7-342F0722C3B4}"/>
          </ac:spMkLst>
        </pc:spChg>
        <pc:spChg chg="mod">
          <ac:chgData name="Mushegian, Edgar (NSP)" userId="c092e9be-0227-40a4-980f-f9eff733bb40" providerId="ADAL" clId="{26FCC680-490F-48F6-BC17-A24D79C69751}" dt="2022-06-09T10:08:08.069" v="171" actId="20577"/>
          <ac:spMkLst>
            <pc:docMk/>
            <pc:sldMasterMk cId="1129196546" sldId="2147483961"/>
            <ac:spMk id="10" creationId="{BD66CDF5-D827-4B10-91FE-05A60BB699F4}"/>
          </ac:spMkLst>
        </pc:spChg>
        <pc:sldLayoutChg chg="addSp delSp mod">
          <pc:chgData name="Mushegian, Edgar (NSP)" userId="c092e9be-0227-40a4-980f-f9eff733bb40" providerId="ADAL" clId="{26FCC680-490F-48F6-BC17-A24D79C69751}" dt="2022-06-09T10:08:04.154" v="169" actId="478"/>
          <pc:sldLayoutMkLst>
            <pc:docMk/>
            <pc:sldMasterMk cId="1129196546" sldId="2147483961"/>
            <pc:sldLayoutMk cId="324741788" sldId="2147483962"/>
          </pc:sldLayoutMkLst>
          <pc:spChg chg="add del">
            <ac:chgData name="Mushegian, Edgar (NSP)" userId="c092e9be-0227-40a4-980f-f9eff733bb40" providerId="ADAL" clId="{26FCC680-490F-48F6-BC17-A24D79C69751}" dt="2022-06-09T10:08:04.154" v="169" actId="478"/>
            <ac:spMkLst>
              <pc:docMk/>
              <pc:sldMasterMk cId="1129196546" sldId="2147483961"/>
              <pc:sldLayoutMk cId="324741788" sldId="2147483962"/>
              <ac:spMk id="2" creationId="{E5DB663E-CAEB-4D2C-9EA0-D649A2568859}"/>
            </ac:spMkLst>
          </pc:spChg>
        </pc:sldLayoutChg>
      </pc:sldMasterChg>
    </pc:docChg>
  </pc:docChgLst>
  <pc:docChgLst>
    <pc:chgData name="Peterson, Barbara (NSP)" userId="S::barbara.peterson@fao.org::4a3c5689-ce26-4a0b-ba79-9ffb1c0b9846" providerId="AD" clId="Web-{A609C31F-C9B5-7742-3971-76645CAFA9DA}"/>
    <pc:docChg chg="mod">
      <pc:chgData name="Peterson, Barbara (NSP)" userId="S::barbara.peterson@fao.org::4a3c5689-ce26-4a0b-ba79-9ffb1c0b9846" providerId="AD" clId="Web-{A609C31F-C9B5-7742-3971-76645CAFA9DA}" dt="2022-06-20T18:32:28.357" v="1"/>
      <pc:docMkLst>
        <pc:docMk/>
      </pc:docMkLst>
      <pc:sldChg chg="addCm">
        <pc:chgData name="Peterson, Barbara (NSP)" userId="S::barbara.peterson@fao.org::4a3c5689-ce26-4a0b-ba79-9ffb1c0b9846" providerId="AD" clId="Web-{A609C31F-C9B5-7742-3971-76645CAFA9DA}" dt="2022-06-20T18:32:28.357" v="1"/>
        <pc:sldMkLst>
          <pc:docMk/>
          <pc:sldMk cId="120517215" sldId="257"/>
        </pc:sldMkLst>
      </pc:sldChg>
    </pc:docChg>
  </pc:docChgLst>
  <pc:docChgLst>
    <pc:chgData name="Yamada, Natsumi (NSPD)" userId="S::natsumi.yamada@fao.org::e4bbf76f-25f6-4e06-8c36-54e164a2665f" providerId="AD" clId="Web-{EE7D9731-55ED-FC60-8847-B8F8DB367725}"/>
    <pc:docChg chg="mod addSld delSld">
      <pc:chgData name="Yamada, Natsumi (NSPD)" userId="S::natsumi.yamada@fao.org::e4bbf76f-25f6-4e06-8c36-54e164a2665f" providerId="AD" clId="Web-{EE7D9731-55ED-FC60-8847-B8F8DB367725}" dt="2022-06-22T12:50:57.708" v="4"/>
      <pc:docMkLst>
        <pc:docMk/>
      </pc:docMkLst>
      <pc:sldChg chg="addCm">
        <pc:chgData name="Yamada, Natsumi (NSPD)" userId="S::natsumi.yamada@fao.org::e4bbf76f-25f6-4e06-8c36-54e164a2665f" providerId="AD" clId="Web-{EE7D9731-55ED-FC60-8847-B8F8DB367725}" dt="2022-06-22T12:47:24.807" v="1"/>
        <pc:sldMkLst>
          <pc:docMk/>
          <pc:sldMk cId="4162957718" sldId="268"/>
        </pc:sldMkLst>
      </pc:sldChg>
      <pc:sldChg chg="add del addCm">
        <pc:chgData name="Yamada, Natsumi (NSPD)" userId="S::natsumi.yamada@fao.org::e4bbf76f-25f6-4e06-8c36-54e164a2665f" providerId="AD" clId="Web-{EE7D9731-55ED-FC60-8847-B8F8DB367725}" dt="2022-06-22T12:50:57.708" v="4"/>
        <pc:sldMkLst>
          <pc:docMk/>
          <pc:sldMk cId="1612063772" sldId="283"/>
        </pc:sldMkLst>
      </pc:sldChg>
    </pc:docChg>
  </pc:docChgLst>
  <pc:docChgLst>
    <pc:chgData name="Mushegian, Edgar (NSP)" userId="c092e9be-0227-40a4-980f-f9eff733bb40" providerId="ADAL" clId="{24004EBB-336F-4BC5-B429-6863E1D263F6}"/>
    <pc:docChg chg="undo custSel modSld modMainMaster">
      <pc:chgData name="Mushegian, Edgar (NSP)" userId="c092e9be-0227-40a4-980f-f9eff733bb40" providerId="ADAL" clId="{24004EBB-336F-4BC5-B429-6863E1D263F6}" dt="2022-06-22T13:59:01.919" v="153"/>
      <pc:docMkLst>
        <pc:docMk/>
      </pc:docMkLst>
      <pc:sldChg chg="modSp mod delCm modCm">
        <pc:chgData name="Mushegian, Edgar (NSP)" userId="c092e9be-0227-40a4-980f-f9eff733bb40" providerId="ADAL" clId="{24004EBB-336F-4BC5-B429-6863E1D263F6}" dt="2022-06-22T13:47:59.813" v="83"/>
        <pc:sldMkLst>
          <pc:docMk/>
          <pc:sldMk cId="120517215" sldId="257"/>
        </pc:sldMkLst>
        <pc:graphicFrameChg chg="mod modGraphic">
          <ac:chgData name="Mushegian, Edgar (NSP)" userId="c092e9be-0227-40a4-980f-f9eff733bb40" providerId="ADAL" clId="{24004EBB-336F-4BC5-B429-6863E1D263F6}" dt="2022-06-22T12:55:50.487" v="79"/>
          <ac:graphicFrameMkLst>
            <pc:docMk/>
            <pc:sldMk cId="120517215" sldId="257"/>
            <ac:graphicFrameMk id="3" creationId="{39D4934C-286B-4DFC-ADF7-0D880A7F31F5}"/>
          </ac:graphicFrameMkLst>
        </pc:graphicFrameChg>
      </pc:sldChg>
      <pc:sldChg chg="modSp mod delCm modCm modNotesTx">
        <pc:chgData name="Mushegian, Edgar (NSP)" userId="c092e9be-0227-40a4-980f-f9eff733bb40" providerId="ADAL" clId="{24004EBB-336F-4BC5-B429-6863E1D263F6}" dt="2022-06-22T13:51:09.700" v="105" actId="20577"/>
        <pc:sldMkLst>
          <pc:docMk/>
          <pc:sldMk cId="4162957718" sldId="268"/>
        </pc:sldMkLst>
        <pc:graphicFrameChg chg="mod modGraphic">
          <ac:chgData name="Mushegian, Edgar (NSP)" userId="c092e9be-0227-40a4-980f-f9eff733bb40" providerId="ADAL" clId="{24004EBB-336F-4BC5-B429-6863E1D263F6}" dt="2022-06-22T13:48:24.226" v="86" actId="207"/>
          <ac:graphicFrameMkLst>
            <pc:docMk/>
            <pc:sldMk cId="4162957718" sldId="268"/>
            <ac:graphicFrameMk id="4" creationId="{6F8E5CC3-2005-44B2-975B-F0A60A99D97B}"/>
          </ac:graphicFrameMkLst>
        </pc:graphicFrameChg>
      </pc:sldChg>
      <pc:sldChg chg="modSp mod">
        <pc:chgData name="Mushegian, Edgar (NSP)" userId="c092e9be-0227-40a4-980f-f9eff733bb40" providerId="ADAL" clId="{24004EBB-336F-4BC5-B429-6863E1D263F6}" dt="2022-06-22T13:51:37.126" v="108" actId="1076"/>
        <pc:sldMkLst>
          <pc:docMk/>
          <pc:sldMk cId="3668086533" sldId="269"/>
        </pc:sldMkLst>
        <pc:graphicFrameChg chg="mod">
          <ac:chgData name="Mushegian, Edgar (NSP)" userId="c092e9be-0227-40a4-980f-f9eff733bb40" providerId="ADAL" clId="{24004EBB-336F-4BC5-B429-6863E1D263F6}" dt="2022-06-22T13:51:37.126" v="108" actId="1076"/>
          <ac:graphicFrameMkLst>
            <pc:docMk/>
            <pc:sldMk cId="3668086533" sldId="269"/>
            <ac:graphicFrameMk id="8" creationId="{4165095E-1154-4378-A611-BFEFDE7ECD8D}"/>
          </ac:graphicFrameMkLst>
        </pc:graphicFrameChg>
      </pc:sldChg>
      <pc:sldChg chg="modSp mod">
        <pc:chgData name="Mushegian, Edgar (NSP)" userId="c092e9be-0227-40a4-980f-f9eff733bb40" providerId="ADAL" clId="{24004EBB-336F-4BC5-B429-6863E1D263F6}" dt="2022-06-22T13:51:56.628" v="113" actId="1076"/>
        <pc:sldMkLst>
          <pc:docMk/>
          <pc:sldMk cId="2159152388" sldId="270"/>
        </pc:sldMkLst>
        <pc:graphicFrameChg chg="mod">
          <ac:chgData name="Mushegian, Edgar (NSP)" userId="c092e9be-0227-40a4-980f-f9eff733bb40" providerId="ADAL" clId="{24004EBB-336F-4BC5-B429-6863E1D263F6}" dt="2022-06-22T13:51:56.628" v="113" actId="1076"/>
          <ac:graphicFrameMkLst>
            <pc:docMk/>
            <pc:sldMk cId="2159152388" sldId="270"/>
            <ac:graphicFrameMk id="4" creationId="{290631A4-377F-4491-94A5-BB8D18EA7E61}"/>
          </ac:graphicFrameMkLst>
        </pc:graphicFrameChg>
      </pc:sldChg>
      <pc:sldChg chg="modSp mod">
        <pc:chgData name="Mushegian, Edgar (NSP)" userId="c092e9be-0227-40a4-980f-f9eff733bb40" providerId="ADAL" clId="{24004EBB-336F-4BC5-B429-6863E1D263F6}" dt="2022-06-22T13:53:49.858" v="116" actId="1076"/>
        <pc:sldMkLst>
          <pc:docMk/>
          <pc:sldMk cId="3007248253" sldId="273"/>
        </pc:sldMkLst>
        <pc:graphicFrameChg chg="mod">
          <ac:chgData name="Mushegian, Edgar (NSP)" userId="c092e9be-0227-40a4-980f-f9eff733bb40" providerId="ADAL" clId="{24004EBB-336F-4BC5-B429-6863E1D263F6}" dt="2022-06-22T13:53:49.858" v="116" actId="1076"/>
          <ac:graphicFrameMkLst>
            <pc:docMk/>
            <pc:sldMk cId="3007248253" sldId="273"/>
            <ac:graphicFrameMk id="5" creationId="{C97CE1CA-6107-4B91-8A96-119A3C6EDB61}"/>
          </ac:graphicFrameMkLst>
        </pc:graphicFrameChg>
      </pc:sldChg>
      <pc:sldChg chg="modSp mod">
        <pc:chgData name="Mushegian, Edgar (NSP)" userId="c092e9be-0227-40a4-980f-f9eff733bb40" providerId="ADAL" clId="{24004EBB-336F-4BC5-B429-6863E1D263F6}" dt="2022-06-22T13:54:23.167" v="129" actId="14100"/>
        <pc:sldMkLst>
          <pc:docMk/>
          <pc:sldMk cId="2032717505" sldId="274"/>
        </pc:sldMkLst>
        <pc:graphicFrameChg chg="mod">
          <ac:chgData name="Mushegian, Edgar (NSP)" userId="c092e9be-0227-40a4-980f-f9eff733bb40" providerId="ADAL" clId="{24004EBB-336F-4BC5-B429-6863E1D263F6}" dt="2022-06-22T13:54:23.167" v="129" actId="14100"/>
          <ac:graphicFrameMkLst>
            <pc:docMk/>
            <pc:sldMk cId="2032717505" sldId="274"/>
            <ac:graphicFrameMk id="5" creationId="{68993D4D-80F7-4D3C-BE6A-8B9FF71E4D2D}"/>
          </ac:graphicFrameMkLst>
        </pc:graphicFrameChg>
      </pc:sldChg>
      <pc:sldChg chg="modSp mod">
        <pc:chgData name="Mushegian, Edgar (NSP)" userId="c092e9be-0227-40a4-980f-f9eff733bb40" providerId="ADAL" clId="{24004EBB-336F-4BC5-B429-6863E1D263F6}" dt="2022-06-22T13:54:14.701" v="127" actId="1076"/>
        <pc:sldMkLst>
          <pc:docMk/>
          <pc:sldMk cId="1526783847" sldId="275"/>
        </pc:sldMkLst>
        <pc:graphicFrameChg chg="mod">
          <ac:chgData name="Mushegian, Edgar (NSP)" userId="c092e9be-0227-40a4-980f-f9eff733bb40" providerId="ADAL" clId="{24004EBB-336F-4BC5-B429-6863E1D263F6}" dt="2022-06-22T13:54:14.701" v="127" actId="1076"/>
          <ac:graphicFrameMkLst>
            <pc:docMk/>
            <pc:sldMk cId="1526783847" sldId="275"/>
            <ac:graphicFrameMk id="5" creationId="{68993D4D-80F7-4D3C-BE6A-8B9FF71E4D2D}"/>
          </ac:graphicFrameMkLst>
        </pc:graphicFrameChg>
      </pc:sldChg>
      <pc:sldChg chg="modSp mod">
        <pc:chgData name="Mushegian, Edgar (NSP)" userId="c092e9be-0227-40a4-980f-f9eff733bb40" providerId="ADAL" clId="{24004EBB-336F-4BC5-B429-6863E1D263F6}" dt="2022-06-22T13:55:16.298" v="133" actId="1076"/>
        <pc:sldMkLst>
          <pc:docMk/>
          <pc:sldMk cId="3969944290" sldId="276"/>
        </pc:sldMkLst>
        <pc:graphicFrameChg chg="mod">
          <ac:chgData name="Mushegian, Edgar (NSP)" userId="c092e9be-0227-40a4-980f-f9eff733bb40" providerId="ADAL" clId="{24004EBB-336F-4BC5-B429-6863E1D263F6}" dt="2022-06-22T13:55:16.298" v="133" actId="1076"/>
          <ac:graphicFrameMkLst>
            <pc:docMk/>
            <pc:sldMk cId="3969944290" sldId="276"/>
            <ac:graphicFrameMk id="5" creationId="{C97CE1CA-6107-4B91-8A96-119A3C6EDB61}"/>
          </ac:graphicFrameMkLst>
        </pc:graphicFrameChg>
      </pc:sldChg>
      <pc:sldChg chg="modSp mod">
        <pc:chgData name="Mushegian, Edgar (NSP)" userId="c092e9be-0227-40a4-980f-f9eff733bb40" providerId="ADAL" clId="{24004EBB-336F-4BC5-B429-6863E1D263F6}" dt="2022-06-22T13:55:33.418" v="141" actId="1036"/>
        <pc:sldMkLst>
          <pc:docMk/>
          <pc:sldMk cId="3809640036" sldId="277"/>
        </pc:sldMkLst>
        <pc:graphicFrameChg chg="mod">
          <ac:chgData name="Mushegian, Edgar (NSP)" userId="c092e9be-0227-40a4-980f-f9eff733bb40" providerId="ADAL" clId="{24004EBB-336F-4BC5-B429-6863E1D263F6}" dt="2022-06-22T13:55:33.418" v="141" actId="1036"/>
          <ac:graphicFrameMkLst>
            <pc:docMk/>
            <pc:sldMk cId="3809640036" sldId="277"/>
            <ac:graphicFrameMk id="5" creationId="{C97CE1CA-6107-4B91-8A96-119A3C6EDB61}"/>
          </ac:graphicFrameMkLst>
        </pc:graphicFrameChg>
      </pc:sldChg>
      <pc:sldChg chg="modSp mod">
        <pc:chgData name="Mushegian, Edgar (NSP)" userId="c092e9be-0227-40a4-980f-f9eff733bb40" providerId="ADAL" clId="{24004EBB-336F-4BC5-B429-6863E1D263F6}" dt="2022-06-22T13:55:53.267" v="147" actId="1076"/>
        <pc:sldMkLst>
          <pc:docMk/>
          <pc:sldMk cId="484723673" sldId="282"/>
        </pc:sldMkLst>
        <pc:graphicFrameChg chg="mod">
          <ac:chgData name="Mushegian, Edgar (NSP)" userId="c092e9be-0227-40a4-980f-f9eff733bb40" providerId="ADAL" clId="{24004EBB-336F-4BC5-B429-6863E1D263F6}" dt="2022-06-22T13:55:53.267" v="147" actId="1076"/>
          <ac:graphicFrameMkLst>
            <pc:docMk/>
            <pc:sldMk cId="484723673" sldId="282"/>
            <ac:graphicFrameMk id="5" creationId="{C97CE1CA-6107-4B91-8A96-119A3C6EDB61}"/>
          </ac:graphicFrameMkLst>
        </pc:graphicFrameChg>
      </pc:sldChg>
      <pc:sldChg chg="modSp delCm modCm">
        <pc:chgData name="Mushegian, Edgar (NSP)" userId="c092e9be-0227-40a4-980f-f9eff733bb40" providerId="ADAL" clId="{24004EBB-336F-4BC5-B429-6863E1D263F6}" dt="2022-06-22T13:48:05.859" v="85"/>
        <pc:sldMkLst>
          <pc:docMk/>
          <pc:sldMk cId="1612063772" sldId="283"/>
        </pc:sldMkLst>
        <pc:graphicFrameChg chg="mod">
          <ac:chgData name="Mushegian, Edgar (NSP)" userId="c092e9be-0227-40a4-980f-f9eff733bb40" providerId="ADAL" clId="{24004EBB-336F-4BC5-B429-6863E1D263F6}" dt="2022-06-22T13:16:52.165" v="82" actId="20577"/>
          <ac:graphicFrameMkLst>
            <pc:docMk/>
            <pc:sldMk cId="1612063772" sldId="283"/>
            <ac:graphicFrameMk id="5" creationId="{C97CE1CA-6107-4B91-8A96-119A3C6EDB61}"/>
          </ac:graphicFrameMkLst>
        </pc:graphicFrameChg>
      </pc:sldChg>
      <pc:sldChg chg="modSp mod">
        <pc:chgData name="Mushegian, Edgar (NSP)" userId="c092e9be-0227-40a4-980f-f9eff733bb40" providerId="ADAL" clId="{24004EBB-336F-4BC5-B429-6863E1D263F6}" dt="2022-06-22T13:58:25.770" v="151" actId="1076"/>
        <pc:sldMkLst>
          <pc:docMk/>
          <pc:sldMk cId="3568992957" sldId="284"/>
        </pc:sldMkLst>
        <pc:graphicFrameChg chg="mod">
          <ac:chgData name="Mushegian, Edgar (NSP)" userId="c092e9be-0227-40a4-980f-f9eff733bb40" providerId="ADAL" clId="{24004EBB-336F-4BC5-B429-6863E1D263F6}" dt="2022-06-22T13:58:25.770" v="151" actId="1076"/>
          <ac:graphicFrameMkLst>
            <pc:docMk/>
            <pc:sldMk cId="3568992957" sldId="284"/>
            <ac:graphicFrameMk id="5" creationId="{C97CE1CA-6107-4B91-8A96-119A3C6EDB61}"/>
          </ac:graphicFrameMkLst>
        </pc:graphicFrameChg>
        <pc:graphicFrameChg chg="mod">
          <ac:chgData name="Mushegian, Edgar (NSP)" userId="c092e9be-0227-40a4-980f-f9eff733bb40" providerId="ADAL" clId="{24004EBB-336F-4BC5-B429-6863E1D263F6}" dt="2022-06-22T13:48:30.558" v="87" actId="207"/>
          <ac:graphicFrameMkLst>
            <pc:docMk/>
            <pc:sldMk cId="3568992957" sldId="284"/>
            <ac:graphicFrameMk id="6" creationId="{93EB433E-BD18-4050-B655-7C13147613BE}"/>
          </ac:graphicFrameMkLst>
        </pc:graphicFrameChg>
      </pc:sldChg>
      <pc:sldMasterChg chg="modSp mod">
        <pc:chgData name="Mushegian, Edgar (NSP)" userId="c092e9be-0227-40a4-980f-f9eff733bb40" providerId="ADAL" clId="{24004EBB-336F-4BC5-B429-6863E1D263F6}" dt="2022-06-22T13:58:57.417" v="152"/>
        <pc:sldMasterMkLst>
          <pc:docMk/>
          <pc:sldMasterMk cId="333290649" sldId="2147483944"/>
        </pc:sldMasterMkLst>
        <pc:spChg chg="mod">
          <ac:chgData name="Mushegian, Edgar (NSP)" userId="c092e9be-0227-40a4-980f-f9eff733bb40" providerId="ADAL" clId="{24004EBB-336F-4BC5-B429-6863E1D263F6}" dt="2022-06-22T13:58:57.417" v="152"/>
          <ac:spMkLst>
            <pc:docMk/>
            <pc:sldMasterMk cId="333290649" sldId="2147483944"/>
            <ac:spMk id="11" creationId="{A133ADE3-A5A0-2645-9D97-F63324C4A172}"/>
          </ac:spMkLst>
        </pc:spChg>
      </pc:sldMasterChg>
      <pc:sldMasterChg chg="modSp mod">
        <pc:chgData name="Mushegian, Edgar (NSP)" userId="c092e9be-0227-40a4-980f-f9eff733bb40" providerId="ADAL" clId="{24004EBB-336F-4BC5-B429-6863E1D263F6}" dt="2022-06-22T13:59:01.919" v="153"/>
        <pc:sldMasterMkLst>
          <pc:docMk/>
          <pc:sldMasterMk cId="1129196546" sldId="2147483961"/>
        </pc:sldMasterMkLst>
        <pc:spChg chg="mod">
          <ac:chgData name="Mushegian, Edgar (NSP)" userId="c092e9be-0227-40a4-980f-f9eff733bb40" providerId="ADAL" clId="{24004EBB-336F-4BC5-B429-6863E1D263F6}" dt="2022-06-22T13:59:01.919" v="153"/>
          <ac:spMkLst>
            <pc:docMk/>
            <pc:sldMasterMk cId="1129196546" sldId="2147483961"/>
            <ac:spMk id="9" creationId="{5F98EDF4-8F8E-4568-9F26-21006D0D3B0C}"/>
          </ac:spMkLst>
        </pc:spChg>
      </pc:sldMasterChg>
    </pc:docChg>
  </pc:docChgLst>
  <pc:docChgLst>
    <pc:chgData name="Mushegian, Edgar (NSP)" userId="c092e9be-0227-40a4-980f-f9eff733bb40" providerId="ADAL" clId="{C2E1268D-9F0F-46C0-A4D0-55DC4BE7FF3C}"/>
    <pc:docChg chg="undo redo custSel addSld delSld modSld sldOrd">
      <pc:chgData name="Mushegian, Edgar (NSP)" userId="c092e9be-0227-40a4-980f-f9eff733bb40" providerId="ADAL" clId="{C2E1268D-9F0F-46C0-A4D0-55DC4BE7FF3C}" dt="2022-06-09T16:01:22.520" v="905" actId="20577"/>
      <pc:docMkLst>
        <pc:docMk/>
      </pc:docMkLst>
      <pc:sldChg chg="modSp modNotesTx">
        <pc:chgData name="Mushegian, Edgar (NSP)" userId="c092e9be-0227-40a4-980f-f9eff733bb40" providerId="ADAL" clId="{C2E1268D-9F0F-46C0-A4D0-55DC4BE7FF3C}" dt="2022-06-09T15:37:15.048" v="604" actId="20577"/>
        <pc:sldMkLst>
          <pc:docMk/>
          <pc:sldMk cId="120517215" sldId="257"/>
        </pc:sldMkLst>
        <pc:graphicFrameChg chg="mod">
          <ac:chgData name="Mushegian, Edgar (NSP)" userId="c092e9be-0227-40a4-980f-f9eff733bb40" providerId="ADAL" clId="{C2E1268D-9F0F-46C0-A4D0-55DC4BE7FF3C}" dt="2022-06-09T15:37:15.048" v="604" actId="20577"/>
          <ac:graphicFrameMkLst>
            <pc:docMk/>
            <pc:sldMk cId="120517215" sldId="257"/>
            <ac:graphicFrameMk id="3" creationId="{39D4934C-286B-4DFC-ADF7-0D880A7F31F5}"/>
          </ac:graphicFrameMkLst>
        </pc:graphicFrameChg>
      </pc:sldChg>
      <pc:sldChg chg="modSp mod">
        <pc:chgData name="Mushegian, Edgar (NSP)" userId="c092e9be-0227-40a4-980f-f9eff733bb40" providerId="ADAL" clId="{C2E1268D-9F0F-46C0-A4D0-55DC4BE7FF3C}" dt="2022-06-09T12:46:14.943" v="10" actId="20577"/>
        <pc:sldMkLst>
          <pc:docMk/>
          <pc:sldMk cId="2518539011" sldId="263"/>
        </pc:sldMkLst>
        <pc:spChg chg="mod">
          <ac:chgData name="Mushegian, Edgar (NSP)" userId="c092e9be-0227-40a4-980f-f9eff733bb40" providerId="ADAL" clId="{C2E1268D-9F0F-46C0-A4D0-55DC4BE7FF3C}" dt="2022-06-09T12:46:14.943" v="10" actId="20577"/>
          <ac:spMkLst>
            <pc:docMk/>
            <pc:sldMk cId="2518539011" sldId="263"/>
            <ac:spMk id="6" creationId="{00000000-0000-0000-0000-000000000000}"/>
          </ac:spMkLst>
        </pc:spChg>
      </pc:sldChg>
      <pc:sldChg chg="modSp mod modNotesTx">
        <pc:chgData name="Mushegian, Edgar (NSP)" userId="c092e9be-0227-40a4-980f-f9eff733bb40" providerId="ADAL" clId="{C2E1268D-9F0F-46C0-A4D0-55DC4BE7FF3C}" dt="2022-06-09T14:58:55.081" v="199" actId="1076"/>
        <pc:sldMkLst>
          <pc:docMk/>
          <pc:sldMk cId="4162957718" sldId="268"/>
        </pc:sldMkLst>
        <pc:graphicFrameChg chg="mod modGraphic">
          <ac:chgData name="Mushegian, Edgar (NSP)" userId="c092e9be-0227-40a4-980f-f9eff733bb40" providerId="ADAL" clId="{C2E1268D-9F0F-46C0-A4D0-55DC4BE7FF3C}" dt="2022-06-09T14:58:55.081" v="199" actId="1076"/>
          <ac:graphicFrameMkLst>
            <pc:docMk/>
            <pc:sldMk cId="4162957718" sldId="268"/>
            <ac:graphicFrameMk id="4" creationId="{6F8E5CC3-2005-44B2-975B-F0A60A99D97B}"/>
          </ac:graphicFrameMkLst>
        </pc:graphicFrameChg>
      </pc:sldChg>
      <pc:sldChg chg="addSp delSp modSp mod">
        <pc:chgData name="Mushegian, Edgar (NSP)" userId="c092e9be-0227-40a4-980f-f9eff733bb40" providerId="ADAL" clId="{C2E1268D-9F0F-46C0-A4D0-55DC4BE7FF3C}" dt="2022-06-09T15:43:24.312" v="663" actId="20577"/>
        <pc:sldMkLst>
          <pc:docMk/>
          <pc:sldMk cId="3668086533" sldId="269"/>
        </pc:sldMkLst>
        <pc:spChg chg="mod">
          <ac:chgData name="Mushegian, Edgar (NSP)" userId="c092e9be-0227-40a4-980f-f9eff733bb40" providerId="ADAL" clId="{C2E1268D-9F0F-46C0-A4D0-55DC4BE7FF3C}" dt="2022-06-09T15:43:24.312" v="663" actId="20577"/>
          <ac:spMkLst>
            <pc:docMk/>
            <pc:sldMk cId="3668086533" sldId="269"/>
            <ac:spMk id="2" creationId="{BF13C2C3-3C27-6748-B8C5-8E7FB4480433}"/>
          </ac:spMkLst>
        </pc:spChg>
        <pc:spChg chg="add del mod">
          <ac:chgData name="Mushegian, Edgar (NSP)" userId="c092e9be-0227-40a4-980f-f9eff733bb40" providerId="ADAL" clId="{C2E1268D-9F0F-46C0-A4D0-55DC4BE7FF3C}" dt="2022-06-09T14:58:52.773" v="195" actId="22"/>
          <ac:spMkLst>
            <pc:docMk/>
            <pc:sldMk cId="3668086533" sldId="269"/>
            <ac:spMk id="6" creationId="{51B97FE9-74F0-4C09-AD3D-0AD3D7BA43F5}"/>
          </ac:spMkLst>
        </pc:spChg>
        <pc:graphicFrameChg chg="add del mod">
          <ac:chgData name="Mushegian, Edgar (NSP)" userId="c092e9be-0227-40a4-980f-f9eff733bb40" providerId="ADAL" clId="{C2E1268D-9F0F-46C0-A4D0-55DC4BE7FF3C}" dt="2022-06-09T14:58:52.477" v="193" actId="12084"/>
          <ac:graphicFrameMkLst>
            <pc:docMk/>
            <pc:sldMk cId="3668086533" sldId="269"/>
            <ac:graphicFrameMk id="4" creationId="{686B81E4-59F6-4D02-BB6E-E4E0D154988D}"/>
          </ac:graphicFrameMkLst>
        </pc:graphicFrameChg>
        <pc:graphicFrameChg chg="del mod modGraphic">
          <ac:chgData name="Mushegian, Edgar (NSP)" userId="c092e9be-0227-40a4-980f-f9eff733bb40" providerId="ADAL" clId="{C2E1268D-9F0F-46C0-A4D0-55DC4BE7FF3C}" dt="2022-06-09T15:13:53.709" v="361" actId="478"/>
          <ac:graphicFrameMkLst>
            <pc:docMk/>
            <pc:sldMk cId="3668086533" sldId="269"/>
            <ac:graphicFrameMk id="5" creationId="{68993D4D-80F7-4D3C-BE6A-8B9FF71E4D2D}"/>
          </ac:graphicFrameMkLst>
        </pc:graphicFrameChg>
        <pc:graphicFrameChg chg="add mod modGraphic">
          <ac:chgData name="Mushegian, Edgar (NSP)" userId="c092e9be-0227-40a4-980f-f9eff733bb40" providerId="ADAL" clId="{C2E1268D-9F0F-46C0-A4D0-55DC4BE7FF3C}" dt="2022-06-09T15:14:05.972" v="365" actId="207"/>
          <ac:graphicFrameMkLst>
            <pc:docMk/>
            <pc:sldMk cId="3668086533" sldId="269"/>
            <ac:graphicFrameMk id="7" creationId="{B8B1A4BE-30F5-47CF-8075-2B45151AEFC5}"/>
          </ac:graphicFrameMkLst>
        </pc:graphicFrameChg>
        <pc:graphicFrameChg chg="add mod">
          <ac:chgData name="Mushegian, Edgar (NSP)" userId="c092e9be-0227-40a4-980f-f9eff733bb40" providerId="ADAL" clId="{C2E1268D-9F0F-46C0-A4D0-55DC4BE7FF3C}" dt="2022-06-09T15:13:59.909" v="363" actId="2711"/>
          <ac:graphicFrameMkLst>
            <pc:docMk/>
            <pc:sldMk cId="3668086533" sldId="269"/>
            <ac:graphicFrameMk id="8" creationId="{4165095E-1154-4378-A611-BFEFDE7ECD8D}"/>
          </ac:graphicFrameMkLst>
        </pc:graphicFrameChg>
      </pc:sldChg>
      <pc:sldChg chg="addSp delSp modSp mod">
        <pc:chgData name="Mushegian, Edgar (NSP)" userId="c092e9be-0227-40a4-980f-f9eff733bb40" providerId="ADAL" clId="{C2E1268D-9F0F-46C0-A4D0-55DC4BE7FF3C}" dt="2022-06-09T15:43:28.205" v="667" actId="20577"/>
        <pc:sldMkLst>
          <pc:docMk/>
          <pc:sldMk cId="2159152388" sldId="270"/>
        </pc:sldMkLst>
        <pc:spChg chg="mod">
          <ac:chgData name="Mushegian, Edgar (NSP)" userId="c092e9be-0227-40a4-980f-f9eff733bb40" providerId="ADAL" clId="{C2E1268D-9F0F-46C0-A4D0-55DC4BE7FF3C}" dt="2022-06-09T15:43:28.205" v="667" actId="20577"/>
          <ac:spMkLst>
            <pc:docMk/>
            <pc:sldMk cId="2159152388" sldId="270"/>
            <ac:spMk id="2" creationId="{BF13C2C3-3C27-6748-B8C5-8E7FB4480433}"/>
          </ac:spMkLst>
        </pc:spChg>
        <pc:graphicFrameChg chg="add mod">
          <ac:chgData name="Mushegian, Edgar (NSP)" userId="c092e9be-0227-40a4-980f-f9eff733bb40" providerId="ADAL" clId="{C2E1268D-9F0F-46C0-A4D0-55DC4BE7FF3C}" dt="2022-06-09T15:11:57.949" v="345" actId="2711"/>
          <ac:graphicFrameMkLst>
            <pc:docMk/>
            <pc:sldMk cId="2159152388" sldId="270"/>
            <ac:graphicFrameMk id="4" creationId="{290631A4-377F-4491-94A5-BB8D18EA7E61}"/>
          </ac:graphicFrameMkLst>
        </pc:graphicFrameChg>
        <pc:graphicFrameChg chg="add mod modGraphic">
          <ac:chgData name="Mushegian, Edgar (NSP)" userId="c092e9be-0227-40a4-980f-f9eff733bb40" providerId="ADAL" clId="{C2E1268D-9F0F-46C0-A4D0-55DC4BE7FF3C}" dt="2022-06-09T15:14:16.709" v="366" actId="2711"/>
          <ac:graphicFrameMkLst>
            <pc:docMk/>
            <pc:sldMk cId="2159152388" sldId="270"/>
            <ac:graphicFrameMk id="5" creationId="{100416DD-59B1-4DC4-8CAB-7FC8FF91A42B}"/>
          </ac:graphicFrameMkLst>
        </pc:graphicFrameChg>
        <pc:graphicFrameChg chg="del mod modGraphic">
          <ac:chgData name="Mushegian, Edgar (NSP)" userId="c092e9be-0227-40a4-980f-f9eff733bb40" providerId="ADAL" clId="{C2E1268D-9F0F-46C0-A4D0-55DC4BE7FF3C}" dt="2022-06-09T15:11:39.371" v="343" actId="478"/>
          <ac:graphicFrameMkLst>
            <pc:docMk/>
            <pc:sldMk cId="2159152388" sldId="270"/>
            <ac:graphicFrameMk id="8" creationId="{DABC60B7-0E43-449B-9C16-D46A84CD27FA}"/>
          </ac:graphicFrameMkLst>
        </pc:graphicFrameChg>
      </pc:sldChg>
      <pc:sldChg chg="del">
        <pc:chgData name="Mushegian, Edgar (NSP)" userId="c092e9be-0227-40a4-980f-f9eff733bb40" providerId="ADAL" clId="{C2E1268D-9F0F-46C0-A4D0-55DC4BE7FF3C}" dt="2022-06-09T14:48:11.671" v="160" actId="47"/>
        <pc:sldMkLst>
          <pc:docMk/>
          <pc:sldMk cId="2308938390" sldId="271"/>
        </pc:sldMkLst>
      </pc:sldChg>
      <pc:sldChg chg="modSp mod">
        <pc:chgData name="Mushegian, Edgar (NSP)" userId="c092e9be-0227-40a4-980f-f9eff733bb40" providerId="ADAL" clId="{C2E1268D-9F0F-46C0-A4D0-55DC4BE7FF3C}" dt="2022-06-09T15:48:19.986" v="891" actId="20577"/>
        <pc:sldMkLst>
          <pc:docMk/>
          <pc:sldMk cId="1799464452" sldId="272"/>
        </pc:sldMkLst>
        <pc:graphicFrameChg chg="mod modGraphic">
          <ac:chgData name="Mushegian, Edgar (NSP)" userId="c092e9be-0227-40a4-980f-f9eff733bb40" providerId="ADAL" clId="{C2E1268D-9F0F-46C0-A4D0-55DC4BE7FF3C}" dt="2022-06-09T15:48:19.986" v="891" actId="20577"/>
          <ac:graphicFrameMkLst>
            <pc:docMk/>
            <pc:sldMk cId="1799464452" sldId="272"/>
            <ac:graphicFrameMk id="4" creationId="{E5EE2FBF-A347-4DFA-B044-6213BEBAA7B3}"/>
          </ac:graphicFrameMkLst>
        </pc:graphicFrameChg>
      </pc:sldChg>
      <pc:sldChg chg="addSp delSp modSp add mod">
        <pc:chgData name="Mushegian, Edgar (NSP)" userId="c092e9be-0227-40a4-980f-f9eff733bb40" providerId="ADAL" clId="{C2E1268D-9F0F-46C0-A4D0-55DC4BE7FF3C}" dt="2022-06-09T16:01:04.776" v="902" actId="113"/>
        <pc:sldMkLst>
          <pc:docMk/>
          <pc:sldMk cId="3007248253" sldId="273"/>
        </pc:sldMkLst>
        <pc:spChg chg="mod">
          <ac:chgData name="Mushegian, Edgar (NSP)" userId="c092e9be-0227-40a4-980f-f9eff733bb40" providerId="ADAL" clId="{C2E1268D-9F0F-46C0-A4D0-55DC4BE7FF3C}" dt="2022-06-09T15:43:31.519" v="671" actId="20577"/>
          <ac:spMkLst>
            <pc:docMk/>
            <pc:sldMk cId="3007248253" sldId="273"/>
            <ac:spMk id="2" creationId="{BF13C2C3-3C27-6748-B8C5-8E7FB4480433}"/>
          </ac:spMkLst>
        </pc:spChg>
        <pc:graphicFrameChg chg="add del mod">
          <ac:chgData name="Mushegian, Edgar (NSP)" userId="c092e9be-0227-40a4-980f-f9eff733bb40" providerId="ADAL" clId="{C2E1268D-9F0F-46C0-A4D0-55DC4BE7FF3C}" dt="2022-06-09T15:09:59.915" v="311" actId="478"/>
          <ac:graphicFrameMkLst>
            <pc:docMk/>
            <pc:sldMk cId="3007248253" sldId="273"/>
            <ac:graphicFrameMk id="4" creationId="{D773C2CD-A471-489F-B511-63A3EFDBE99D}"/>
          </ac:graphicFrameMkLst>
        </pc:graphicFrameChg>
        <pc:graphicFrameChg chg="add mod">
          <ac:chgData name="Mushegian, Edgar (NSP)" userId="c092e9be-0227-40a4-980f-f9eff733bb40" providerId="ADAL" clId="{C2E1268D-9F0F-46C0-A4D0-55DC4BE7FF3C}" dt="2022-06-09T15:10:00.058" v="312"/>
          <ac:graphicFrameMkLst>
            <pc:docMk/>
            <pc:sldMk cId="3007248253" sldId="273"/>
            <ac:graphicFrameMk id="5" creationId="{C97CE1CA-6107-4B91-8A96-119A3C6EDB61}"/>
          </ac:graphicFrameMkLst>
        </pc:graphicFrameChg>
        <pc:graphicFrameChg chg="add mod">
          <ac:chgData name="Mushegian, Edgar (NSP)" userId="c092e9be-0227-40a4-980f-f9eff733bb40" providerId="ADAL" clId="{C2E1268D-9F0F-46C0-A4D0-55DC4BE7FF3C}" dt="2022-06-09T16:01:04.776" v="902" actId="113"/>
          <ac:graphicFrameMkLst>
            <pc:docMk/>
            <pc:sldMk cId="3007248253" sldId="273"/>
            <ac:graphicFrameMk id="6" creationId="{93EB433E-BD18-4050-B655-7C13147613BE}"/>
          </ac:graphicFrameMkLst>
        </pc:graphicFrameChg>
        <pc:graphicFrameChg chg="del mod modGraphic">
          <ac:chgData name="Mushegian, Edgar (NSP)" userId="c092e9be-0227-40a4-980f-f9eff733bb40" providerId="ADAL" clId="{C2E1268D-9F0F-46C0-A4D0-55DC4BE7FF3C}" dt="2022-06-09T15:10:32.606" v="324" actId="478"/>
          <ac:graphicFrameMkLst>
            <pc:docMk/>
            <pc:sldMk cId="3007248253" sldId="273"/>
            <ac:graphicFrameMk id="8" creationId="{DABC60B7-0E43-449B-9C16-D46A84CD27FA}"/>
          </ac:graphicFrameMkLst>
        </pc:graphicFrameChg>
      </pc:sldChg>
      <pc:sldChg chg="addSp delSp modSp add mod ord">
        <pc:chgData name="Mushegian, Edgar (NSP)" userId="c092e9be-0227-40a4-980f-f9eff733bb40" providerId="ADAL" clId="{C2E1268D-9F0F-46C0-A4D0-55DC4BE7FF3C}" dt="2022-06-09T15:43:37.234" v="674" actId="20577"/>
        <pc:sldMkLst>
          <pc:docMk/>
          <pc:sldMk cId="2032717505" sldId="274"/>
        </pc:sldMkLst>
        <pc:spChg chg="mod">
          <ac:chgData name="Mushegian, Edgar (NSP)" userId="c092e9be-0227-40a4-980f-f9eff733bb40" providerId="ADAL" clId="{C2E1268D-9F0F-46C0-A4D0-55DC4BE7FF3C}" dt="2022-06-09T15:43:37.234" v="674" actId="20577"/>
          <ac:spMkLst>
            <pc:docMk/>
            <pc:sldMk cId="2032717505" sldId="274"/>
            <ac:spMk id="2" creationId="{BF13C2C3-3C27-6748-B8C5-8E7FB4480433}"/>
          </ac:spMkLst>
        </pc:spChg>
        <pc:graphicFrameChg chg="add mod modGraphic">
          <ac:chgData name="Mushegian, Edgar (NSP)" userId="c092e9be-0227-40a4-980f-f9eff733bb40" providerId="ADAL" clId="{C2E1268D-9F0F-46C0-A4D0-55DC4BE7FF3C}" dt="2022-06-09T15:07:44.484" v="263" actId="1076"/>
          <ac:graphicFrameMkLst>
            <pc:docMk/>
            <pc:sldMk cId="2032717505" sldId="274"/>
            <ac:graphicFrameMk id="4" creationId="{84216A96-05EF-439E-843C-94518363488E}"/>
          </ac:graphicFrameMkLst>
        </pc:graphicFrameChg>
        <pc:graphicFrameChg chg="mod modGraphic">
          <ac:chgData name="Mushegian, Edgar (NSP)" userId="c092e9be-0227-40a4-980f-f9eff733bb40" providerId="ADAL" clId="{C2E1268D-9F0F-46C0-A4D0-55DC4BE7FF3C}" dt="2022-06-09T15:04:32.480" v="256" actId="14100"/>
          <ac:graphicFrameMkLst>
            <pc:docMk/>
            <pc:sldMk cId="2032717505" sldId="274"/>
            <ac:graphicFrameMk id="5" creationId="{68993D4D-80F7-4D3C-BE6A-8B9FF71E4D2D}"/>
          </ac:graphicFrameMkLst>
        </pc:graphicFrameChg>
        <pc:graphicFrameChg chg="add del mod">
          <ac:chgData name="Mushegian, Edgar (NSP)" userId="c092e9be-0227-40a4-980f-f9eff733bb40" providerId="ADAL" clId="{C2E1268D-9F0F-46C0-A4D0-55DC4BE7FF3C}" dt="2022-06-09T15:09:57.039" v="310" actId="21"/>
          <ac:graphicFrameMkLst>
            <pc:docMk/>
            <pc:sldMk cId="2032717505" sldId="274"/>
            <ac:graphicFrameMk id="6" creationId="{27524354-2809-4A3E-923B-90389D4D5866}"/>
          </ac:graphicFrameMkLst>
        </pc:graphicFrameChg>
        <pc:graphicFrameChg chg="add del mod">
          <ac:chgData name="Mushegian, Edgar (NSP)" userId="c092e9be-0227-40a4-980f-f9eff733bb40" providerId="ADAL" clId="{C2E1268D-9F0F-46C0-A4D0-55DC4BE7FF3C}" dt="2022-06-09T15:10:23.552" v="323" actId="21"/>
          <ac:graphicFrameMkLst>
            <pc:docMk/>
            <pc:sldMk cId="2032717505" sldId="274"/>
            <ac:graphicFrameMk id="7" creationId="{6E888EF0-33F5-4251-A9E5-0951C1988E89}"/>
          </ac:graphicFrameMkLst>
        </pc:graphicFrameChg>
      </pc:sldChg>
      <pc:sldChg chg="add del">
        <pc:chgData name="Mushegian, Edgar (NSP)" userId="c092e9be-0227-40a4-980f-f9eff733bb40" providerId="ADAL" clId="{C2E1268D-9F0F-46C0-A4D0-55DC4BE7FF3C}" dt="2022-06-09T14:48:05.377" v="156" actId="2890"/>
        <pc:sldMkLst>
          <pc:docMk/>
          <pc:sldMk cId="2171560166" sldId="274"/>
        </pc:sldMkLst>
      </pc:sldChg>
      <pc:sldChg chg="modSp add mod">
        <pc:chgData name="Mushegian, Edgar (NSP)" userId="c092e9be-0227-40a4-980f-f9eff733bb40" providerId="ADAL" clId="{C2E1268D-9F0F-46C0-A4D0-55DC4BE7FF3C}" dt="2022-06-09T16:01:22.520" v="905" actId="20577"/>
        <pc:sldMkLst>
          <pc:docMk/>
          <pc:sldMk cId="1526783847" sldId="275"/>
        </pc:sldMkLst>
        <pc:spChg chg="mod">
          <ac:chgData name="Mushegian, Edgar (NSP)" userId="c092e9be-0227-40a4-980f-f9eff733bb40" providerId="ADAL" clId="{C2E1268D-9F0F-46C0-A4D0-55DC4BE7FF3C}" dt="2022-06-09T15:43:44.649" v="677" actId="20577"/>
          <ac:spMkLst>
            <pc:docMk/>
            <pc:sldMk cId="1526783847" sldId="275"/>
            <ac:spMk id="2" creationId="{BF13C2C3-3C27-6748-B8C5-8E7FB4480433}"/>
          </ac:spMkLst>
        </pc:spChg>
        <pc:graphicFrameChg chg="mod">
          <ac:chgData name="Mushegian, Edgar (NSP)" userId="c092e9be-0227-40a4-980f-f9eff733bb40" providerId="ADAL" clId="{C2E1268D-9F0F-46C0-A4D0-55DC4BE7FF3C}" dt="2022-06-09T16:01:22.520" v="905" actId="20577"/>
          <ac:graphicFrameMkLst>
            <pc:docMk/>
            <pc:sldMk cId="1526783847" sldId="275"/>
            <ac:graphicFrameMk id="4" creationId="{84216A96-05EF-439E-843C-94518363488E}"/>
          </ac:graphicFrameMkLst>
        </pc:graphicFrameChg>
        <pc:graphicFrameChg chg="mod">
          <ac:chgData name="Mushegian, Edgar (NSP)" userId="c092e9be-0227-40a4-980f-f9eff733bb40" providerId="ADAL" clId="{C2E1268D-9F0F-46C0-A4D0-55DC4BE7FF3C}" dt="2022-06-09T15:16:44.550" v="390" actId="2711"/>
          <ac:graphicFrameMkLst>
            <pc:docMk/>
            <pc:sldMk cId="1526783847" sldId="275"/>
            <ac:graphicFrameMk id="5" creationId="{68993D4D-80F7-4D3C-BE6A-8B9FF71E4D2D}"/>
          </ac:graphicFrameMkLst>
        </pc:graphicFrameChg>
      </pc:sldChg>
      <pc:sldChg chg="modSp add mod ord">
        <pc:chgData name="Mushegian, Edgar (NSP)" userId="c092e9be-0227-40a4-980f-f9eff733bb40" providerId="ADAL" clId="{C2E1268D-9F0F-46C0-A4D0-55DC4BE7FF3C}" dt="2022-06-09T15:43:52.008" v="682" actId="20577"/>
        <pc:sldMkLst>
          <pc:docMk/>
          <pc:sldMk cId="3969944290" sldId="276"/>
        </pc:sldMkLst>
        <pc:spChg chg="mod">
          <ac:chgData name="Mushegian, Edgar (NSP)" userId="c092e9be-0227-40a4-980f-f9eff733bb40" providerId="ADAL" clId="{C2E1268D-9F0F-46C0-A4D0-55DC4BE7FF3C}" dt="2022-06-09T15:43:52.008" v="682" actId="20577"/>
          <ac:spMkLst>
            <pc:docMk/>
            <pc:sldMk cId="3969944290" sldId="276"/>
            <ac:spMk id="2" creationId="{BF13C2C3-3C27-6748-B8C5-8E7FB4480433}"/>
          </ac:spMkLst>
        </pc:spChg>
        <pc:graphicFrameChg chg="mod">
          <ac:chgData name="Mushegian, Edgar (NSP)" userId="c092e9be-0227-40a4-980f-f9eff733bb40" providerId="ADAL" clId="{C2E1268D-9F0F-46C0-A4D0-55DC4BE7FF3C}" dt="2022-06-09T15:20:40.838" v="435" actId="2711"/>
          <ac:graphicFrameMkLst>
            <pc:docMk/>
            <pc:sldMk cId="3969944290" sldId="276"/>
            <ac:graphicFrameMk id="5" creationId="{C97CE1CA-6107-4B91-8A96-119A3C6EDB61}"/>
          </ac:graphicFrameMkLst>
        </pc:graphicFrameChg>
        <pc:graphicFrameChg chg="mod">
          <ac:chgData name="Mushegian, Edgar (NSP)" userId="c092e9be-0227-40a4-980f-f9eff733bb40" providerId="ADAL" clId="{C2E1268D-9F0F-46C0-A4D0-55DC4BE7FF3C}" dt="2022-06-09T15:35:18.348" v="596" actId="12100"/>
          <ac:graphicFrameMkLst>
            <pc:docMk/>
            <pc:sldMk cId="3969944290" sldId="276"/>
            <ac:graphicFrameMk id="6" creationId="{93EB433E-BD18-4050-B655-7C13147613BE}"/>
          </ac:graphicFrameMkLst>
        </pc:graphicFrameChg>
      </pc:sldChg>
      <pc:sldChg chg="modSp add mod">
        <pc:chgData name="Mushegian, Edgar (NSP)" userId="c092e9be-0227-40a4-980f-f9eff733bb40" providerId="ADAL" clId="{C2E1268D-9F0F-46C0-A4D0-55DC4BE7FF3C}" dt="2022-06-09T15:43:57.429" v="685" actId="20577"/>
        <pc:sldMkLst>
          <pc:docMk/>
          <pc:sldMk cId="3809640036" sldId="277"/>
        </pc:sldMkLst>
        <pc:spChg chg="mod">
          <ac:chgData name="Mushegian, Edgar (NSP)" userId="c092e9be-0227-40a4-980f-f9eff733bb40" providerId="ADAL" clId="{C2E1268D-9F0F-46C0-A4D0-55DC4BE7FF3C}" dt="2022-06-09T15:43:57.429" v="685" actId="20577"/>
          <ac:spMkLst>
            <pc:docMk/>
            <pc:sldMk cId="3809640036" sldId="277"/>
            <ac:spMk id="2" creationId="{BF13C2C3-3C27-6748-B8C5-8E7FB4480433}"/>
          </ac:spMkLst>
        </pc:spChg>
        <pc:graphicFrameChg chg="mod">
          <ac:chgData name="Mushegian, Edgar (NSP)" userId="c092e9be-0227-40a4-980f-f9eff733bb40" providerId="ADAL" clId="{C2E1268D-9F0F-46C0-A4D0-55DC4BE7FF3C}" dt="2022-06-09T15:42:17.360" v="617" actId="20577"/>
          <ac:graphicFrameMkLst>
            <pc:docMk/>
            <pc:sldMk cId="3809640036" sldId="277"/>
            <ac:graphicFrameMk id="5" creationId="{C97CE1CA-6107-4B91-8A96-119A3C6EDB61}"/>
          </ac:graphicFrameMkLst>
        </pc:graphicFrameChg>
        <pc:graphicFrameChg chg="mod">
          <ac:chgData name="Mushegian, Edgar (NSP)" userId="c092e9be-0227-40a4-980f-f9eff733bb40" providerId="ADAL" clId="{C2E1268D-9F0F-46C0-A4D0-55DC4BE7FF3C}" dt="2022-06-09T15:42:30.585" v="618" actId="20577"/>
          <ac:graphicFrameMkLst>
            <pc:docMk/>
            <pc:sldMk cId="3809640036" sldId="277"/>
            <ac:graphicFrameMk id="6" creationId="{93EB433E-BD18-4050-B655-7C13147613BE}"/>
          </ac:graphicFrameMkLst>
        </pc:graphicFrameChg>
      </pc:sldChg>
      <pc:sldChg chg="modSp add mod">
        <pc:chgData name="Mushegian, Edgar (NSP)" userId="c092e9be-0227-40a4-980f-f9eff733bb40" providerId="ADAL" clId="{C2E1268D-9F0F-46C0-A4D0-55DC4BE7FF3C}" dt="2022-06-09T15:44:01.549" v="688" actId="20577"/>
        <pc:sldMkLst>
          <pc:docMk/>
          <pc:sldMk cId="515368564" sldId="278"/>
        </pc:sldMkLst>
        <pc:spChg chg="mod">
          <ac:chgData name="Mushegian, Edgar (NSP)" userId="c092e9be-0227-40a4-980f-f9eff733bb40" providerId="ADAL" clId="{C2E1268D-9F0F-46C0-A4D0-55DC4BE7FF3C}" dt="2022-06-09T15:44:01.549" v="688" actId="20577"/>
          <ac:spMkLst>
            <pc:docMk/>
            <pc:sldMk cId="515368564" sldId="278"/>
            <ac:spMk id="2" creationId="{BF13C2C3-3C27-6748-B8C5-8E7FB4480433}"/>
          </ac:spMkLst>
        </pc:spChg>
        <pc:graphicFrameChg chg="mod">
          <ac:chgData name="Mushegian, Edgar (NSP)" userId="c092e9be-0227-40a4-980f-f9eff733bb40" providerId="ADAL" clId="{C2E1268D-9F0F-46C0-A4D0-55DC4BE7FF3C}" dt="2022-06-09T15:22:00.886" v="456" actId="2711"/>
          <ac:graphicFrameMkLst>
            <pc:docMk/>
            <pc:sldMk cId="515368564" sldId="278"/>
            <ac:graphicFrameMk id="5" creationId="{C97CE1CA-6107-4B91-8A96-119A3C6EDB61}"/>
          </ac:graphicFrameMkLst>
        </pc:graphicFrameChg>
        <pc:graphicFrameChg chg="mod">
          <ac:chgData name="Mushegian, Edgar (NSP)" userId="c092e9be-0227-40a4-980f-f9eff733bb40" providerId="ADAL" clId="{C2E1268D-9F0F-46C0-A4D0-55DC4BE7FF3C}" dt="2022-06-09T15:35:45.558" v="598" actId="12100"/>
          <ac:graphicFrameMkLst>
            <pc:docMk/>
            <pc:sldMk cId="515368564" sldId="278"/>
            <ac:graphicFrameMk id="6" creationId="{93EB433E-BD18-4050-B655-7C13147613BE}"/>
          </ac:graphicFrameMkLst>
        </pc:graphicFrameChg>
      </pc:sldChg>
      <pc:sldChg chg="modSp add mod">
        <pc:chgData name="Mushegian, Edgar (NSP)" userId="c092e9be-0227-40a4-980f-f9eff733bb40" providerId="ADAL" clId="{C2E1268D-9F0F-46C0-A4D0-55DC4BE7FF3C}" dt="2022-06-09T16:00:37.521" v="892"/>
        <pc:sldMkLst>
          <pc:docMk/>
          <pc:sldMk cId="350250318" sldId="279"/>
        </pc:sldMkLst>
        <pc:spChg chg="mod">
          <ac:chgData name="Mushegian, Edgar (NSP)" userId="c092e9be-0227-40a4-980f-f9eff733bb40" providerId="ADAL" clId="{C2E1268D-9F0F-46C0-A4D0-55DC4BE7FF3C}" dt="2022-06-09T15:44:06.327" v="691" actId="20577"/>
          <ac:spMkLst>
            <pc:docMk/>
            <pc:sldMk cId="350250318" sldId="279"/>
            <ac:spMk id="2" creationId="{BF13C2C3-3C27-6748-B8C5-8E7FB4480433}"/>
          </ac:spMkLst>
        </pc:spChg>
        <pc:graphicFrameChg chg="mod">
          <ac:chgData name="Mushegian, Edgar (NSP)" userId="c092e9be-0227-40a4-980f-f9eff733bb40" providerId="ADAL" clId="{C2E1268D-9F0F-46C0-A4D0-55DC4BE7FF3C}" dt="2022-06-09T15:22:56.117" v="469" actId="2711"/>
          <ac:graphicFrameMkLst>
            <pc:docMk/>
            <pc:sldMk cId="350250318" sldId="279"/>
            <ac:graphicFrameMk id="5" creationId="{C97CE1CA-6107-4B91-8A96-119A3C6EDB61}"/>
          </ac:graphicFrameMkLst>
        </pc:graphicFrameChg>
        <pc:graphicFrameChg chg="mod">
          <ac:chgData name="Mushegian, Edgar (NSP)" userId="c092e9be-0227-40a4-980f-f9eff733bb40" providerId="ADAL" clId="{C2E1268D-9F0F-46C0-A4D0-55DC4BE7FF3C}" dt="2022-06-09T16:00:37.521" v="892"/>
          <ac:graphicFrameMkLst>
            <pc:docMk/>
            <pc:sldMk cId="350250318" sldId="279"/>
            <ac:graphicFrameMk id="6" creationId="{93EB433E-BD18-4050-B655-7C13147613BE}"/>
          </ac:graphicFrameMkLst>
        </pc:graphicFrameChg>
      </pc:sldChg>
      <pc:sldChg chg="modSp add mod">
        <pc:chgData name="Mushegian, Edgar (NSP)" userId="c092e9be-0227-40a4-980f-f9eff733bb40" providerId="ADAL" clId="{C2E1268D-9F0F-46C0-A4D0-55DC4BE7FF3C}" dt="2022-06-09T15:44:11.798" v="694" actId="20577"/>
        <pc:sldMkLst>
          <pc:docMk/>
          <pc:sldMk cId="1577930230" sldId="280"/>
        </pc:sldMkLst>
        <pc:spChg chg="mod">
          <ac:chgData name="Mushegian, Edgar (NSP)" userId="c092e9be-0227-40a4-980f-f9eff733bb40" providerId="ADAL" clId="{C2E1268D-9F0F-46C0-A4D0-55DC4BE7FF3C}" dt="2022-06-09T15:44:11.798" v="694" actId="20577"/>
          <ac:spMkLst>
            <pc:docMk/>
            <pc:sldMk cId="1577930230" sldId="280"/>
            <ac:spMk id="2" creationId="{BF13C2C3-3C27-6748-B8C5-8E7FB4480433}"/>
          </ac:spMkLst>
        </pc:spChg>
        <pc:graphicFrameChg chg="mod">
          <ac:chgData name="Mushegian, Edgar (NSP)" userId="c092e9be-0227-40a4-980f-f9eff733bb40" providerId="ADAL" clId="{C2E1268D-9F0F-46C0-A4D0-55DC4BE7FF3C}" dt="2022-06-09T15:23:41.971" v="482" actId="2711"/>
          <ac:graphicFrameMkLst>
            <pc:docMk/>
            <pc:sldMk cId="1577930230" sldId="280"/>
            <ac:graphicFrameMk id="5" creationId="{C97CE1CA-6107-4B91-8A96-119A3C6EDB61}"/>
          </ac:graphicFrameMkLst>
        </pc:graphicFrameChg>
        <pc:graphicFrameChg chg="mod">
          <ac:chgData name="Mushegian, Edgar (NSP)" userId="c092e9be-0227-40a4-980f-f9eff733bb40" providerId="ADAL" clId="{C2E1268D-9F0F-46C0-A4D0-55DC4BE7FF3C}" dt="2022-06-09T15:36:10.697" v="600" actId="12100"/>
          <ac:graphicFrameMkLst>
            <pc:docMk/>
            <pc:sldMk cId="1577930230" sldId="280"/>
            <ac:graphicFrameMk id="6" creationId="{93EB433E-BD18-4050-B655-7C13147613BE}"/>
          </ac:graphicFrameMkLst>
        </pc:graphicFrameChg>
      </pc:sldChg>
      <pc:sldChg chg="modSp add mod">
        <pc:chgData name="Mushegian, Edgar (NSP)" userId="c092e9be-0227-40a4-980f-f9eff733bb40" providerId="ADAL" clId="{C2E1268D-9F0F-46C0-A4D0-55DC4BE7FF3C}" dt="2022-06-09T16:00:42.330" v="893"/>
        <pc:sldMkLst>
          <pc:docMk/>
          <pc:sldMk cId="1371398342" sldId="281"/>
        </pc:sldMkLst>
        <pc:spChg chg="mod">
          <ac:chgData name="Mushegian, Edgar (NSP)" userId="c092e9be-0227-40a4-980f-f9eff733bb40" providerId="ADAL" clId="{C2E1268D-9F0F-46C0-A4D0-55DC4BE7FF3C}" dt="2022-06-09T15:44:16.803" v="697" actId="20577"/>
          <ac:spMkLst>
            <pc:docMk/>
            <pc:sldMk cId="1371398342" sldId="281"/>
            <ac:spMk id="2" creationId="{BF13C2C3-3C27-6748-B8C5-8E7FB4480433}"/>
          </ac:spMkLst>
        </pc:spChg>
        <pc:graphicFrameChg chg="mod">
          <ac:chgData name="Mushegian, Edgar (NSP)" userId="c092e9be-0227-40a4-980f-f9eff733bb40" providerId="ADAL" clId="{C2E1268D-9F0F-46C0-A4D0-55DC4BE7FF3C}" dt="2022-06-09T15:42:34.071" v="619" actId="20577"/>
          <ac:graphicFrameMkLst>
            <pc:docMk/>
            <pc:sldMk cId="1371398342" sldId="281"/>
            <ac:graphicFrameMk id="5" creationId="{C97CE1CA-6107-4B91-8A96-119A3C6EDB61}"/>
          </ac:graphicFrameMkLst>
        </pc:graphicFrameChg>
        <pc:graphicFrameChg chg="mod">
          <ac:chgData name="Mushegian, Edgar (NSP)" userId="c092e9be-0227-40a4-980f-f9eff733bb40" providerId="ADAL" clId="{C2E1268D-9F0F-46C0-A4D0-55DC4BE7FF3C}" dt="2022-06-09T16:00:42.330" v="893"/>
          <ac:graphicFrameMkLst>
            <pc:docMk/>
            <pc:sldMk cId="1371398342" sldId="281"/>
            <ac:graphicFrameMk id="6" creationId="{93EB433E-BD18-4050-B655-7C13147613BE}"/>
          </ac:graphicFrameMkLst>
        </pc:graphicFrameChg>
      </pc:sldChg>
      <pc:sldChg chg="modSp add mod">
        <pc:chgData name="Mushegian, Edgar (NSP)" userId="c092e9be-0227-40a4-980f-f9eff733bb40" providerId="ADAL" clId="{C2E1268D-9F0F-46C0-A4D0-55DC4BE7FF3C}" dt="2022-06-09T15:44:21.810" v="700" actId="20577"/>
        <pc:sldMkLst>
          <pc:docMk/>
          <pc:sldMk cId="484723673" sldId="282"/>
        </pc:sldMkLst>
        <pc:spChg chg="mod">
          <ac:chgData name="Mushegian, Edgar (NSP)" userId="c092e9be-0227-40a4-980f-f9eff733bb40" providerId="ADAL" clId="{C2E1268D-9F0F-46C0-A4D0-55DC4BE7FF3C}" dt="2022-06-09T15:44:21.810" v="700" actId="20577"/>
          <ac:spMkLst>
            <pc:docMk/>
            <pc:sldMk cId="484723673" sldId="282"/>
            <ac:spMk id="2" creationId="{BF13C2C3-3C27-6748-B8C5-8E7FB4480433}"/>
          </ac:spMkLst>
        </pc:spChg>
        <pc:graphicFrameChg chg="mod">
          <ac:chgData name="Mushegian, Edgar (NSP)" userId="c092e9be-0227-40a4-980f-f9eff733bb40" providerId="ADAL" clId="{C2E1268D-9F0F-46C0-A4D0-55DC4BE7FF3C}" dt="2022-06-09T15:41:09.475" v="607" actId="20577"/>
          <ac:graphicFrameMkLst>
            <pc:docMk/>
            <pc:sldMk cId="484723673" sldId="282"/>
            <ac:graphicFrameMk id="5" creationId="{C97CE1CA-6107-4B91-8A96-119A3C6EDB61}"/>
          </ac:graphicFrameMkLst>
        </pc:graphicFrameChg>
        <pc:graphicFrameChg chg="mod">
          <ac:chgData name="Mushegian, Edgar (NSP)" userId="c092e9be-0227-40a4-980f-f9eff733bb40" providerId="ADAL" clId="{C2E1268D-9F0F-46C0-A4D0-55DC4BE7FF3C}" dt="2022-06-09T15:36:17.172" v="602" actId="12100"/>
          <ac:graphicFrameMkLst>
            <pc:docMk/>
            <pc:sldMk cId="484723673" sldId="282"/>
            <ac:graphicFrameMk id="6" creationId="{93EB433E-BD18-4050-B655-7C13147613BE}"/>
          </ac:graphicFrameMkLst>
        </pc:graphicFrameChg>
      </pc:sldChg>
      <pc:sldChg chg="modSp add mod">
        <pc:chgData name="Mushegian, Edgar (NSP)" userId="c092e9be-0227-40a4-980f-f9eff733bb40" providerId="ADAL" clId="{C2E1268D-9F0F-46C0-A4D0-55DC4BE7FF3C}" dt="2022-06-09T15:44:26.108" v="703" actId="20577"/>
        <pc:sldMkLst>
          <pc:docMk/>
          <pc:sldMk cId="1612063772" sldId="283"/>
        </pc:sldMkLst>
        <pc:spChg chg="mod">
          <ac:chgData name="Mushegian, Edgar (NSP)" userId="c092e9be-0227-40a4-980f-f9eff733bb40" providerId="ADAL" clId="{C2E1268D-9F0F-46C0-A4D0-55DC4BE7FF3C}" dt="2022-06-09T15:44:26.108" v="703" actId="20577"/>
          <ac:spMkLst>
            <pc:docMk/>
            <pc:sldMk cId="1612063772" sldId="283"/>
            <ac:spMk id="2" creationId="{BF13C2C3-3C27-6748-B8C5-8E7FB4480433}"/>
          </ac:spMkLst>
        </pc:spChg>
        <pc:graphicFrameChg chg="mod">
          <ac:chgData name="Mushegian, Edgar (NSP)" userId="c092e9be-0227-40a4-980f-f9eff733bb40" providerId="ADAL" clId="{C2E1268D-9F0F-46C0-A4D0-55DC4BE7FF3C}" dt="2022-06-09T15:27:52.533" v="554" actId="2711"/>
          <ac:graphicFrameMkLst>
            <pc:docMk/>
            <pc:sldMk cId="1612063772" sldId="283"/>
            <ac:graphicFrameMk id="5" creationId="{C97CE1CA-6107-4B91-8A96-119A3C6EDB61}"/>
          </ac:graphicFrameMkLst>
        </pc:graphicFrameChg>
        <pc:graphicFrameChg chg="mod modGraphic">
          <ac:chgData name="Mushegian, Edgar (NSP)" userId="c092e9be-0227-40a4-980f-f9eff733bb40" providerId="ADAL" clId="{C2E1268D-9F0F-46C0-A4D0-55DC4BE7FF3C}" dt="2022-06-09T15:41:34.814" v="611" actId="2711"/>
          <ac:graphicFrameMkLst>
            <pc:docMk/>
            <pc:sldMk cId="1612063772" sldId="283"/>
            <ac:graphicFrameMk id="6" creationId="{93EB433E-BD18-4050-B655-7C13147613BE}"/>
          </ac:graphicFrameMkLst>
        </pc:graphicFrameChg>
      </pc:sldChg>
      <pc:sldChg chg="modSp add mod">
        <pc:chgData name="Mushegian, Edgar (NSP)" userId="c092e9be-0227-40a4-980f-f9eff733bb40" providerId="ADAL" clId="{C2E1268D-9F0F-46C0-A4D0-55DC4BE7FF3C}" dt="2022-06-09T16:00:47.133" v="894"/>
        <pc:sldMkLst>
          <pc:docMk/>
          <pc:sldMk cId="3568992957" sldId="284"/>
        </pc:sldMkLst>
        <pc:spChg chg="mod">
          <ac:chgData name="Mushegian, Edgar (NSP)" userId="c092e9be-0227-40a4-980f-f9eff733bb40" providerId="ADAL" clId="{C2E1268D-9F0F-46C0-A4D0-55DC4BE7FF3C}" dt="2022-06-09T15:44:30.327" v="706" actId="20577"/>
          <ac:spMkLst>
            <pc:docMk/>
            <pc:sldMk cId="3568992957" sldId="284"/>
            <ac:spMk id="2" creationId="{BF13C2C3-3C27-6748-B8C5-8E7FB4480433}"/>
          </ac:spMkLst>
        </pc:spChg>
        <pc:graphicFrameChg chg="mod">
          <ac:chgData name="Mushegian, Edgar (NSP)" userId="c092e9be-0227-40a4-980f-f9eff733bb40" providerId="ADAL" clId="{C2E1268D-9F0F-46C0-A4D0-55DC4BE7FF3C}" dt="2022-06-09T15:29:06.103" v="592" actId="2711"/>
          <ac:graphicFrameMkLst>
            <pc:docMk/>
            <pc:sldMk cId="3568992957" sldId="284"/>
            <ac:graphicFrameMk id="5" creationId="{C97CE1CA-6107-4B91-8A96-119A3C6EDB61}"/>
          </ac:graphicFrameMkLst>
        </pc:graphicFrameChg>
        <pc:graphicFrameChg chg="mod">
          <ac:chgData name="Mushegian, Edgar (NSP)" userId="c092e9be-0227-40a4-980f-f9eff733bb40" providerId="ADAL" clId="{C2E1268D-9F0F-46C0-A4D0-55DC4BE7FF3C}" dt="2022-06-09T16:00:47.133" v="894"/>
          <ac:graphicFrameMkLst>
            <pc:docMk/>
            <pc:sldMk cId="3568992957" sldId="284"/>
            <ac:graphicFrameMk id="6" creationId="{93EB433E-BD18-4050-B655-7C13147613BE}"/>
          </ac:graphicFrameMkLst>
        </pc:graphicFrameChg>
      </pc:sldChg>
    </pc:docChg>
  </pc:docChgLst>
  <pc:docChgLst>
    <pc:chgData name="Mushegian, Edgar (NSP)" userId="c092e9be-0227-40a4-980f-f9eff733bb40" providerId="ADAL" clId="{DDCDBA57-D9CC-48F2-9927-2D817CEA84E8}"/>
    <pc:docChg chg="modSld">
      <pc:chgData name="Mushegian, Edgar (NSP)" userId="c092e9be-0227-40a4-980f-f9eff733bb40" providerId="ADAL" clId="{DDCDBA57-D9CC-48F2-9927-2D817CEA84E8}" dt="2022-06-08T13:02:28.660" v="14"/>
      <pc:docMkLst>
        <pc:docMk/>
      </pc:docMkLst>
      <pc:sldChg chg="addCm">
        <pc:chgData name="Mushegian, Edgar (NSP)" userId="c092e9be-0227-40a4-980f-f9eff733bb40" providerId="ADAL" clId="{DDCDBA57-D9CC-48F2-9927-2D817CEA84E8}" dt="2022-06-08T12:08:57.960" v="8"/>
        <pc:sldMkLst>
          <pc:docMk/>
          <pc:sldMk cId="3320176036" sldId="271"/>
        </pc:sldMkLst>
      </pc:sldChg>
      <pc:sldChg chg="modSp delCm">
        <pc:chgData name="Mushegian, Edgar (NSP)" userId="c092e9be-0227-40a4-980f-f9eff733bb40" providerId="ADAL" clId="{DDCDBA57-D9CC-48F2-9927-2D817CEA84E8}" dt="2022-06-08T12:08:21.998" v="7"/>
        <pc:sldMkLst>
          <pc:docMk/>
          <pc:sldMk cId="1841314845" sldId="273"/>
        </pc:sldMkLst>
        <pc:graphicFrameChg chg="mod">
          <ac:chgData name="Mushegian, Edgar (NSP)" userId="c092e9be-0227-40a4-980f-f9eff733bb40" providerId="ADAL" clId="{DDCDBA57-D9CC-48F2-9927-2D817CEA84E8}" dt="2022-06-08T12:08:18.703" v="6" actId="20577"/>
          <ac:graphicFrameMkLst>
            <pc:docMk/>
            <pc:sldMk cId="1841314845" sldId="273"/>
            <ac:graphicFrameMk id="9" creationId="{46C11C49-0961-48C8-A9A0-1DF884EDA8C0}"/>
          </ac:graphicFrameMkLst>
        </pc:graphicFrameChg>
      </pc:sldChg>
      <pc:sldChg chg="modSp delCm">
        <pc:chgData name="Mushegian, Edgar (NSP)" userId="c092e9be-0227-40a4-980f-f9eff733bb40" providerId="ADAL" clId="{DDCDBA57-D9CC-48F2-9927-2D817CEA84E8}" dt="2022-06-08T13:02:28.660" v="14"/>
        <pc:sldMkLst>
          <pc:docMk/>
          <pc:sldMk cId="1109243541" sldId="276"/>
        </pc:sldMkLst>
        <pc:graphicFrameChg chg="mod">
          <ac:chgData name="Mushegian, Edgar (NSP)" userId="c092e9be-0227-40a4-980f-f9eff733bb40" providerId="ADAL" clId="{DDCDBA57-D9CC-48F2-9927-2D817CEA84E8}" dt="2022-06-08T13:02:28.660" v="14"/>
          <ac:graphicFrameMkLst>
            <pc:docMk/>
            <pc:sldMk cId="1109243541" sldId="276"/>
            <ac:graphicFrameMk id="4" creationId="{AC92BEF6-846F-4543-A998-2346510A3220}"/>
          </ac:graphicFrameMkLst>
        </pc:graphicFrame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hyperlink" Target="http://www.ippc.int/" TargetMode="External"/></Relationships>
</file>

<file path=ppt/diagrams/_rels/data31.xml.rels><?xml version="1.0" encoding="UTF-8" standalone="yes"?>
<Relationships xmlns="http://schemas.openxmlformats.org/package/2006/relationships"><Relationship Id="rId3" Type="http://schemas.openxmlformats.org/officeDocument/2006/relationships/hyperlink" Target="https://www.ippc.int/en/publications/90770/" TargetMode="External"/><Relationship Id="rId2" Type="http://schemas.openxmlformats.org/officeDocument/2006/relationships/hyperlink" Target="https://www.ippc.int/en/core-activities/standards-setting/expert-drafting-groups/technical-panels/technical-panel-glossary-phytosanitary-terms-ispm-5/" TargetMode="External"/><Relationship Id="rId1" Type="http://schemas.openxmlformats.org/officeDocument/2006/relationships/hyperlink" Target="https://www.ippc.int/en/core-activities/standards-setting/standards-committee/"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www.ippc.int/" TargetMode="External"/></Relationships>
</file>

<file path=ppt/diagrams/_rels/drawing31.xml.rels><?xml version="1.0" encoding="UTF-8" standalone="yes"?>
<Relationships xmlns="http://schemas.openxmlformats.org/package/2006/relationships"><Relationship Id="rId3" Type="http://schemas.openxmlformats.org/officeDocument/2006/relationships/hyperlink" Target="https://www.ippc.int/en/core-activities/standards-setting/expert-drafting-groups/technical-panels/technical-panel-glossary-phytosanitary-terms-ispm-5/" TargetMode="External"/><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publications/90770/" TargetMode="Externa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DEDFBC-A763-4D13-B0F8-80D4AE888256}" type="doc">
      <dgm:prSet loTypeId="urn:microsoft.com/office/officeart/2005/8/layout/hierarchy2" loCatId="hierarchy" qsTypeId="urn:microsoft.com/office/officeart/2005/8/quickstyle/simple1" qsCatId="simple" csTypeId="urn:microsoft.com/office/officeart/2005/8/colors/accent2_1" csCatId="accent2" phldr="1"/>
      <dgm:spPr/>
      <dgm:t>
        <a:bodyPr/>
        <a:lstStyle/>
        <a:p>
          <a:endParaRPr lang="en-US"/>
        </a:p>
      </dgm:t>
    </dgm:pt>
    <dgm:pt modelId="{A6FCDCFA-433F-4758-BFD7-B90B5419F3C5}">
      <dgm:prSet phldrT="[Text]" custT="1"/>
      <dgm:spPr>
        <a:ln>
          <a:solidFill>
            <a:schemeClr val="accent6"/>
          </a:solidFill>
        </a:ln>
      </dgm:spPr>
      <dgm:t>
        <a:bodyPr/>
        <a:lstStyle/>
        <a:p>
          <a:r>
            <a:rPr lang="en-US" altLang="ja-JP" sz="2000" b="1">
              <a:effectLst/>
              <a:latin typeface="Gill Sans MT" panose="020B0502020104020203" pitchFamily="34" charset="0"/>
            </a:rPr>
            <a:t>The Glossary is constantly being updated. </a:t>
          </a:r>
          <a:br>
            <a:rPr lang="ru-RU" altLang="ja-JP" sz="2000" b="1">
              <a:effectLst/>
            </a:rPr>
          </a:br>
          <a:r>
            <a:rPr lang="en-US" altLang="ja-JP" sz="2000" b="1">
              <a:effectLst/>
              <a:latin typeface="Gill Sans MT" panose="020B0502020104020203" pitchFamily="34" charset="0"/>
            </a:rPr>
            <a:t>This can involve: </a:t>
          </a:r>
        </a:p>
        <a:p>
          <a:r>
            <a:rPr lang="en-US" altLang="ja-JP" sz="2000">
              <a:effectLst/>
              <a:latin typeface="Gill Sans MT" panose="020B0502020104020203" pitchFamily="34" charset="0"/>
            </a:rPr>
            <a:t>additions, revisions, deletions</a:t>
          </a:r>
          <a:endParaRPr lang="en-US" sz="2000">
            <a:effectLst/>
            <a:latin typeface="Gill Sans MT" panose="020B0502020104020203" pitchFamily="34" charset="0"/>
          </a:endParaRPr>
        </a:p>
      </dgm:t>
    </dgm:pt>
    <dgm:pt modelId="{3AF5312E-6C87-4AC6-9A9C-FBF5A7037610}" type="parTrans" cxnId="{CCD98A61-7C5F-4A04-9B31-3512ADE55DD1}">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F67B2A56-4858-4F0C-8B30-F3F3FAA0E0F2}" type="sibTrans" cxnId="{CCD98A61-7C5F-4A04-9B31-3512ADE55DD1}">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C4D8B66C-907D-4075-9BA2-203B116C895A}" type="asst">
      <dgm:prSet phldrT="[Text]" custT="1"/>
      <dgm:spPr/>
      <dgm:t>
        <a:bodyPr/>
        <a:lstStyle/>
        <a:p>
          <a:r>
            <a:rPr lang="en-US" altLang="ja-JP" sz="2000">
              <a:effectLst/>
              <a:latin typeface="Gill Sans MT" panose="020B0502020104020203" pitchFamily="34" charset="0"/>
            </a:rPr>
            <a:t>Because of this, make sure you only use </a:t>
          </a:r>
          <a:r>
            <a:rPr lang="en-US" altLang="ja-JP" sz="2000" b="1">
              <a:solidFill>
                <a:srgbClr val="C00000"/>
              </a:solidFill>
              <a:effectLst/>
              <a:latin typeface="Gill Sans MT" panose="020B0502020104020203" pitchFamily="34" charset="0"/>
            </a:rPr>
            <a:t>the latest version</a:t>
          </a:r>
          <a:r>
            <a:rPr lang="en-US" altLang="ja-JP" sz="2000" b="1">
              <a:effectLst/>
              <a:latin typeface="Gill Sans MT" panose="020B0502020104020203" pitchFamily="34" charset="0"/>
            </a:rPr>
            <a:t> </a:t>
          </a:r>
          <a:r>
            <a:rPr lang="en-US" altLang="ja-JP" sz="2000">
              <a:effectLst/>
              <a:latin typeface="Gill Sans MT" panose="020B0502020104020203" pitchFamily="34" charset="0"/>
            </a:rPr>
            <a:t>of the Glossary!</a:t>
          </a:r>
          <a:br>
            <a:rPr lang="en-US" altLang="ja-JP" sz="2000">
              <a:effectLst/>
              <a:latin typeface="Gill Sans MT" panose="020B0502020104020203" pitchFamily="34" charset="0"/>
            </a:rPr>
          </a:br>
          <a:r>
            <a:rPr lang="en-US" altLang="ja-JP" sz="2000">
              <a:effectLst/>
              <a:latin typeface="Gill Sans MT" panose="020B0502020104020203" pitchFamily="34" charset="0"/>
            </a:rPr>
            <a:t>(available on </a:t>
          </a:r>
          <a:r>
            <a:rPr lang="en-US" altLang="ja-JP" sz="2000" b="1">
              <a:solidFill>
                <a:schemeClr val="accent1"/>
              </a:solidFill>
              <a:effectLst/>
              <a:latin typeface="Gill Sans MT" panose="020B0502020104020203" pitchFamily="34" charset="0"/>
              <a:hlinkClick xmlns:r="http://schemas.openxmlformats.org/officeDocument/2006/relationships" r:id="rId1">
                <a:extLst>
                  <a:ext uri="{A12FA001-AC4F-418D-AE19-62706E023703}">
                    <ahyp:hlinkClr xmlns:ahyp="http://schemas.microsoft.com/office/drawing/2018/hyperlinkcolor" val="tx"/>
                  </a:ext>
                </a:extLst>
              </a:hlinkClick>
            </a:rPr>
            <a:t>www.ippc.int</a:t>
          </a:r>
          <a:r>
            <a:rPr lang="en-US" altLang="ja-JP" sz="2000">
              <a:effectLst/>
              <a:latin typeface="Gill Sans MT" panose="020B0502020104020203" pitchFamily="34" charset="0"/>
            </a:rPr>
            <a:t>)</a:t>
          </a:r>
          <a:endParaRPr lang="en-US" sz="2000">
            <a:effectLst/>
            <a:latin typeface="Gill Sans MT" panose="020B0502020104020203" pitchFamily="34" charset="0"/>
          </a:endParaRPr>
        </a:p>
      </dgm:t>
    </dgm:pt>
    <dgm:pt modelId="{DD50222C-86E5-410F-94D5-7E60E540DC81}" type="parTrans" cxnId="{A79D9E26-2268-4577-A7AA-AC2DAEF8F026}">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6"/>
          </a:solidFill>
          <a:prstDash val="solid"/>
          <a:round/>
          <a:headEnd type="none" w="med" len="med"/>
          <a:tailEnd type="arrow" w="med" len="med"/>
        </a:ln>
      </dgm:spPr>
      <dgm:t>
        <a:bodyPr/>
        <a:lstStyle/>
        <a:p>
          <a:endParaRPr lang="en-US" sz="800" b="1">
            <a:effectLst/>
            <a:latin typeface="Gill Sans MT" panose="020B0502020104020203" pitchFamily="34" charset="0"/>
          </a:endParaRPr>
        </a:p>
      </dgm:t>
    </dgm:pt>
    <dgm:pt modelId="{4F2D5ABA-7AA3-4543-B7E0-F4ADEBD557CC}" type="sibTrans" cxnId="{A79D9E26-2268-4577-A7AA-AC2DAEF8F026}">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6F5CDCA3-31B7-425A-8780-66C547391171}">
      <dgm:prSet phldrT="[Text]" custT="1"/>
      <dgm:spPr>
        <a:ln>
          <a:solidFill>
            <a:schemeClr val="accent1"/>
          </a:solidFill>
        </a:ln>
      </dgm:spPr>
      <dgm:t>
        <a:bodyPr/>
        <a:lstStyle/>
        <a:p>
          <a:r>
            <a:rPr lang="en-US" altLang="ja-JP" sz="2000">
              <a:effectLst/>
              <a:latin typeface="Gill Sans MT" panose="020B0502020104020203" pitchFamily="34" charset="0"/>
            </a:rPr>
            <a:t>In the </a:t>
          </a:r>
          <a:r>
            <a:rPr lang="en-US" altLang="ja-JP" sz="2000" b="1">
              <a:effectLst/>
              <a:latin typeface="Gill Sans MT" panose="020B0502020104020203" pitchFamily="34" charset="0"/>
            </a:rPr>
            <a:t>Draft 2022 Amendments to ISPM 5</a:t>
          </a:r>
          <a:r>
            <a:rPr lang="en-US" altLang="ja-JP" sz="2000">
              <a:effectLst/>
              <a:latin typeface="Gill Sans MT" panose="020B0502020104020203" pitchFamily="34" charset="0"/>
            </a:rPr>
            <a:t>, </a:t>
          </a:r>
          <a:br>
            <a:rPr lang="en-US" altLang="ja-JP" sz="2000">
              <a:effectLst/>
              <a:latin typeface="Gill Sans MT" panose="020B0502020104020203" pitchFamily="34" charset="0"/>
            </a:rPr>
          </a:br>
          <a:r>
            <a:rPr lang="en-US" altLang="ja-JP" sz="2000">
              <a:effectLst/>
              <a:latin typeface="Gill Sans MT" panose="020B0502020104020203" pitchFamily="34" charset="0"/>
            </a:rPr>
            <a:t>the proposals are: </a:t>
          </a:r>
          <a:endParaRPr lang="ru-RU" altLang="ja-JP" sz="2000">
            <a:effectLst/>
          </a:endParaRPr>
        </a:p>
        <a:p>
          <a:r>
            <a:rPr lang="en-US" altLang="ja-JP" sz="2000" b="1" u="none">
              <a:solidFill>
                <a:srgbClr val="C00000"/>
              </a:solidFill>
              <a:effectLst/>
              <a:latin typeface="Gill Sans MT" panose="020B0502020104020203" pitchFamily="34" charset="0"/>
            </a:rPr>
            <a:t>3 additions </a:t>
          </a:r>
        </a:p>
        <a:p>
          <a:r>
            <a:rPr lang="en-US" altLang="ja-JP" sz="2000" b="1" u="none">
              <a:solidFill>
                <a:srgbClr val="C00000"/>
              </a:solidFill>
              <a:effectLst/>
              <a:latin typeface="Gill Sans MT" panose="020B0502020104020203" pitchFamily="34" charset="0"/>
            </a:rPr>
            <a:t>(10 =&gt;) 9 revisions</a:t>
          </a:r>
        </a:p>
        <a:p>
          <a:r>
            <a:rPr lang="en-US" altLang="ja-JP" sz="2000" b="1" u="none">
              <a:solidFill>
                <a:srgbClr val="C00000"/>
              </a:solidFill>
              <a:effectLst/>
              <a:latin typeface="Gill Sans MT" panose="020B0502020104020203" pitchFamily="34" charset="0"/>
            </a:rPr>
            <a:t>(1 =&gt;) 2 deletions</a:t>
          </a:r>
        </a:p>
      </dgm:t>
    </dgm:pt>
    <dgm:pt modelId="{B18D0244-4A0B-4ED8-ADD1-8735D8B575F6}" type="parTrans" cxnId="{3BD4389F-F7BD-4615-B9B7-BBF4174D1438}">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6"/>
          </a:solidFill>
          <a:prstDash val="solid"/>
          <a:round/>
          <a:headEnd type="none" w="med" len="med"/>
          <a:tailEnd type="arrow" w="med" len="med"/>
        </a:ln>
      </dgm:spPr>
      <dgm:t>
        <a:bodyPr/>
        <a:lstStyle/>
        <a:p>
          <a:endParaRPr lang="en-US" sz="800">
            <a:effectLst/>
            <a:latin typeface="Gill Sans MT" panose="020B0502020104020203" pitchFamily="34" charset="0"/>
          </a:endParaRPr>
        </a:p>
      </dgm:t>
    </dgm:pt>
    <dgm:pt modelId="{FA595F30-F0A4-48F5-AACF-EB23885B46A0}" type="sibTrans" cxnId="{3BD4389F-F7BD-4615-B9B7-BBF4174D1438}">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451F4A02-4E4B-4BF2-9D9B-8561B09934D3}">
      <dgm:prSet phldrT="[Text]" custT="1"/>
      <dgm:spPr>
        <a:ln>
          <a:solidFill>
            <a:schemeClr val="accent5"/>
          </a:solidFill>
        </a:ln>
      </dgm:spPr>
      <dgm:t>
        <a:bodyPr/>
        <a:lstStyle/>
        <a:p>
          <a:pPr algn="l">
            <a:buFont typeface="+mj-lt"/>
            <a:buNone/>
          </a:pPr>
          <a:r>
            <a:rPr lang="en-US" altLang="ja-JP" sz="2000" b="1" u="none">
              <a:solidFill>
                <a:srgbClr val="C00000"/>
              </a:solidFill>
              <a:effectLst/>
              <a:latin typeface="Gill Sans MT" panose="020B0502020104020203" pitchFamily="34" charset="0"/>
            </a:rPr>
            <a:t>TPG:</a:t>
          </a:r>
          <a:r>
            <a:rPr lang="ru-RU" altLang="ja-JP" sz="2000" b="1" u="none">
              <a:effectLst/>
            </a:rPr>
            <a:t> </a:t>
          </a:r>
          <a:r>
            <a:rPr lang="en-US" altLang="ja-JP" sz="2000">
              <a:effectLst/>
              <a:latin typeface="Gill Sans MT" panose="020B0502020104020203" pitchFamily="34" charset="0"/>
            </a:rPr>
            <a:t>December 2021</a:t>
          </a:r>
          <a:br>
            <a:rPr lang="en-US" altLang="ja-JP" sz="2000">
              <a:effectLst/>
              <a:latin typeface="Gill Sans MT" panose="020B0502020104020203" pitchFamily="34" charset="0"/>
            </a:rPr>
          </a:br>
          <a:r>
            <a:rPr lang="en-US" altLang="ja-JP" sz="2000" b="1" u="none">
              <a:solidFill>
                <a:srgbClr val="C00000"/>
              </a:solidFill>
              <a:effectLst/>
              <a:latin typeface="Gill Sans MT" panose="020B0502020104020203" pitchFamily="34" charset="0"/>
            </a:rPr>
            <a:t>SC-7:</a:t>
          </a:r>
          <a:r>
            <a:rPr lang="en-US" altLang="ja-JP" sz="2000" b="1" u="none">
              <a:effectLst/>
              <a:latin typeface="Gill Sans MT" panose="020B0502020104020203" pitchFamily="34" charset="0"/>
            </a:rPr>
            <a:t> </a:t>
          </a:r>
          <a:r>
            <a:rPr lang="en-US" altLang="ja-JP" sz="2000">
              <a:effectLst/>
              <a:latin typeface="Gill Sans MT" panose="020B0502020104020203" pitchFamily="34" charset="0"/>
            </a:rPr>
            <a:t>May 2022</a:t>
          </a:r>
          <a:br>
            <a:rPr lang="en-US" altLang="ja-JP" sz="2000">
              <a:effectLst/>
              <a:latin typeface="Gill Sans MT" panose="020B0502020104020203" pitchFamily="34" charset="0"/>
            </a:rPr>
          </a:br>
          <a:r>
            <a:rPr lang="en-US" altLang="ja-JP" sz="2000" b="1" u="none">
              <a:solidFill>
                <a:srgbClr val="C00000"/>
              </a:solidFill>
              <a:effectLst/>
              <a:latin typeface="Gill Sans MT" panose="020B0502020104020203" pitchFamily="34" charset="0"/>
            </a:rPr>
            <a:t>Second consultation:</a:t>
          </a:r>
          <a:r>
            <a:rPr lang="en-US" altLang="ja-JP" sz="2000" b="1" u="none">
              <a:effectLst/>
              <a:latin typeface="Gill Sans MT" panose="020B0502020104020203" pitchFamily="34" charset="0"/>
            </a:rPr>
            <a:t> </a:t>
          </a:r>
          <a:r>
            <a:rPr lang="en-US" altLang="ja-JP" sz="2000">
              <a:effectLst/>
              <a:latin typeface="Gill Sans MT" panose="020B0502020104020203" pitchFamily="34" charset="0"/>
            </a:rPr>
            <a:t>1 July to 30 September 2022</a:t>
          </a:r>
          <a:endParaRPr lang="en-US" sz="2000">
            <a:effectLst/>
            <a:latin typeface="Gill Sans MT" panose="020B0502020104020203" pitchFamily="34" charset="0"/>
          </a:endParaRPr>
        </a:p>
      </dgm:t>
    </dgm:pt>
    <dgm:pt modelId="{4178FD0D-27A4-478D-BF11-494455B9B2E3}" type="parTrans" cxnId="{CF28E085-0F2A-4684-BD60-2B6EDD69AD19}">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1"/>
          </a:solidFill>
          <a:prstDash val="solid"/>
          <a:round/>
          <a:headEnd type="none" w="med" len="med"/>
          <a:tailEnd type="arrow" w="med" len="med"/>
        </a:ln>
      </dgm:spPr>
      <dgm:t>
        <a:bodyPr/>
        <a:lstStyle/>
        <a:p>
          <a:endParaRPr lang="en-US" sz="800" b="0">
            <a:effectLst/>
            <a:latin typeface="Gill Sans MT" panose="020B0502020104020203" pitchFamily="34" charset="0"/>
          </a:endParaRPr>
        </a:p>
      </dgm:t>
    </dgm:pt>
    <dgm:pt modelId="{FAAF6339-C478-41F4-A3C0-150D15B42033}" type="sibTrans" cxnId="{CF28E085-0F2A-4684-BD60-2B6EDD69AD19}">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F1595CD8-33F4-41E0-A0BD-611F2789AB00}" type="pres">
      <dgm:prSet presAssocID="{56DEDFBC-A763-4D13-B0F8-80D4AE888256}" presName="diagram" presStyleCnt="0">
        <dgm:presLayoutVars>
          <dgm:chPref val="1"/>
          <dgm:dir/>
          <dgm:animOne val="branch"/>
          <dgm:animLvl val="lvl"/>
          <dgm:resizeHandles val="exact"/>
        </dgm:presLayoutVars>
      </dgm:prSet>
      <dgm:spPr/>
    </dgm:pt>
    <dgm:pt modelId="{3434F5C0-1987-426E-B428-3B9434FD7E8C}" type="pres">
      <dgm:prSet presAssocID="{A6FCDCFA-433F-4758-BFD7-B90B5419F3C5}" presName="root1" presStyleCnt="0"/>
      <dgm:spPr/>
    </dgm:pt>
    <dgm:pt modelId="{41872525-E1CC-425C-842C-F807BF0B51C2}" type="pres">
      <dgm:prSet presAssocID="{A6FCDCFA-433F-4758-BFD7-B90B5419F3C5}" presName="LevelOneTextNode" presStyleLbl="node0" presStyleIdx="0" presStyleCnt="1">
        <dgm:presLayoutVars>
          <dgm:chPref val="3"/>
        </dgm:presLayoutVars>
      </dgm:prSet>
      <dgm:spPr/>
    </dgm:pt>
    <dgm:pt modelId="{135FFF2B-FCC1-4334-BCE5-0B7CBFE9271E}" type="pres">
      <dgm:prSet presAssocID="{A6FCDCFA-433F-4758-BFD7-B90B5419F3C5}" presName="level2hierChild" presStyleCnt="0"/>
      <dgm:spPr/>
    </dgm:pt>
    <dgm:pt modelId="{295138B0-3D65-4FC0-AF51-872FF4860F65}" type="pres">
      <dgm:prSet presAssocID="{DD50222C-86E5-410F-94D5-7E60E540DC81}" presName="conn2-1" presStyleLbl="parChTrans1D2" presStyleIdx="0" presStyleCnt="2"/>
      <dgm:spPr/>
    </dgm:pt>
    <dgm:pt modelId="{A3837827-2978-4EA2-9EB6-D0F475094816}" type="pres">
      <dgm:prSet presAssocID="{DD50222C-86E5-410F-94D5-7E60E540DC81}" presName="connTx" presStyleLbl="parChTrans1D2" presStyleIdx="0" presStyleCnt="2"/>
      <dgm:spPr/>
    </dgm:pt>
    <dgm:pt modelId="{4008AB8C-9FCA-49F6-96B8-C96FB9602267}" type="pres">
      <dgm:prSet presAssocID="{C4D8B66C-907D-4075-9BA2-203B116C895A}" presName="root2" presStyleCnt="0"/>
      <dgm:spPr/>
    </dgm:pt>
    <dgm:pt modelId="{948E97DA-5092-4A8E-B0BD-C4306F57F928}" type="pres">
      <dgm:prSet presAssocID="{C4D8B66C-907D-4075-9BA2-203B116C895A}" presName="LevelTwoTextNode" presStyleLbl="asst1" presStyleIdx="0" presStyleCnt="1">
        <dgm:presLayoutVars>
          <dgm:chPref val="3"/>
        </dgm:presLayoutVars>
      </dgm:prSet>
      <dgm:spPr/>
    </dgm:pt>
    <dgm:pt modelId="{52EA564F-9054-4B76-98C7-9FEC27A66CF1}" type="pres">
      <dgm:prSet presAssocID="{C4D8B66C-907D-4075-9BA2-203B116C895A}" presName="level3hierChild" presStyleCnt="0"/>
      <dgm:spPr/>
    </dgm:pt>
    <dgm:pt modelId="{C70170B5-CD17-484F-A7AB-8F1E3C12F71B}" type="pres">
      <dgm:prSet presAssocID="{B18D0244-4A0B-4ED8-ADD1-8735D8B575F6}" presName="conn2-1" presStyleLbl="parChTrans1D2" presStyleIdx="1" presStyleCnt="2"/>
      <dgm:spPr/>
    </dgm:pt>
    <dgm:pt modelId="{63F2DE93-E72D-42C8-BE15-719CB8784C46}" type="pres">
      <dgm:prSet presAssocID="{B18D0244-4A0B-4ED8-ADD1-8735D8B575F6}" presName="connTx" presStyleLbl="parChTrans1D2" presStyleIdx="1" presStyleCnt="2"/>
      <dgm:spPr/>
    </dgm:pt>
    <dgm:pt modelId="{493A5E5E-BA48-4E2E-AC70-2D0F9F4663EA}" type="pres">
      <dgm:prSet presAssocID="{6F5CDCA3-31B7-425A-8780-66C547391171}" presName="root2" presStyleCnt="0"/>
      <dgm:spPr/>
    </dgm:pt>
    <dgm:pt modelId="{16711AAC-BB07-4838-A16B-E028CC592491}" type="pres">
      <dgm:prSet presAssocID="{6F5CDCA3-31B7-425A-8780-66C547391171}" presName="LevelTwoTextNode" presStyleLbl="node2" presStyleIdx="0" presStyleCnt="1" custScaleY="145240">
        <dgm:presLayoutVars>
          <dgm:chPref val="3"/>
        </dgm:presLayoutVars>
      </dgm:prSet>
      <dgm:spPr/>
    </dgm:pt>
    <dgm:pt modelId="{47001EC4-6D1B-4BE1-9D59-45DAAC0018A5}" type="pres">
      <dgm:prSet presAssocID="{6F5CDCA3-31B7-425A-8780-66C547391171}" presName="level3hierChild" presStyleCnt="0"/>
      <dgm:spPr/>
    </dgm:pt>
    <dgm:pt modelId="{3D4EA6FB-E6D3-404E-B6A5-4B5E873D1126}" type="pres">
      <dgm:prSet presAssocID="{4178FD0D-27A4-478D-BF11-494455B9B2E3}" presName="conn2-1" presStyleLbl="parChTrans1D3" presStyleIdx="0" presStyleCnt="1"/>
      <dgm:spPr/>
    </dgm:pt>
    <dgm:pt modelId="{48954397-2CB4-47A2-A391-81DB32468E1B}" type="pres">
      <dgm:prSet presAssocID="{4178FD0D-27A4-478D-BF11-494455B9B2E3}" presName="connTx" presStyleLbl="parChTrans1D3" presStyleIdx="0" presStyleCnt="1"/>
      <dgm:spPr/>
    </dgm:pt>
    <dgm:pt modelId="{707C4FF6-754C-41FB-AE16-20AEA5D2B314}" type="pres">
      <dgm:prSet presAssocID="{451F4A02-4E4B-4BF2-9D9B-8561B09934D3}" presName="root2" presStyleCnt="0"/>
      <dgm:spPr/>
    </dgm:pt>
    <dgm:pt modelId="{A8A313BF-199A-4A24-ADC7-AF3A2F28FCAA}" type="pres">
      <dgm:prSet presAssocID="{451F4A02-4E4B-4BF2-9D9B-8561B09934D3}" presName="LevelTwoTextNode" presStyleLbl="node3" presStyleIdx="0" presStyleCnt="1">
        <dgm:presLayoutVars>
          <dgm:chPref val="3"/>
        </dgm:presLayoutVars>
      </dgm:prSet>
      <dgm:spPr/>
    </dgm:pt>
    <dgm:pt modelId="{DE75A933-989B-4706-BC95-8C7C9E67185E}" type="pres">
      <dgm:prSet presAssocID="{451F4A02-4E4B-4BF2-9D9B-8561B09934D3}" presName="level3hierChild" presStyleCnt="0"/>
      <dgm:spPr/>
    </dgm:pt>
  </dgm:ptLst>
  <dgm:cxnLst>
    <dgm:cxn modelId="{EDEE2B0E-2815-449E-BA47-B48B7C360B07}" type="presOf" srcId="{56DEDFBC-A763-4D13-B0F8-80D4AE888256}" destId="{F1595CD8-33F4-41E0-A0BD-611F2789AB00}" srcOrd="0" destOrd="0" presId="urn:microsoft.com/office/officeart/2005/8/layout/hierarchy2"/>
    <dgm:cxn modelId="{119EC712-924D-4E9F-A0AB-9B301E0C6D18}" type="presOf" srcId="{B18D0244-4A0B-4ED8-ADD1-8735D8B575F6}" destId="{63F2DE93-E72D-42C8-BE15-719CB8784C46}" srcOrd="1" destOrd="0" presId="urn:microsoft.com/office/officeart/2005/8/layout/hierarchy2"/>
    <dgm:cxn modelId="{A79D9E26-2268-4577-A7AA-AC2DAEF8F026}" srcId="{A6FCDCFA-433F-4758-BFD7-B90B5419F3C5}" destId="{C4D8B66C-907D-4075-9BA2-203B116C895A}" srcOrd="0" destOrd="0" parTransId="{DD50222C-86E5-410F-94D5-7E60E540DC81}" sibTransId="{4F2D5ABA-7AA3-4543-B7E0-F4ADEBD557CC}"/>
    <dgm:cxn modelId="{9B1B5634-6B61-4960-8DC9-47A2BF338E2C}" type="presOf" srcId="{451F4A02-4E4B-4BF2-9D9B-8561B09934D3}" destId="{A8A313BF-199A-4A24-ADC7-AF3A2F28FCAA}" srcOrd="0" destOrd="0" presId="urn:microsoft.com/office/officeart/2005/8/layout/hierarchy2"/>
    <dgm:cxn modelId="{CCD98A61-7C5F-4A04-9B31-3512ADE55DD1}" srcId="{56DEDFBC-A763-4D13-B0F8-80D4AE888256}" destId="{A6FCDCFA-433F-4758-BFD7-B90B5419F3C5}" srcOrd="0" destOrd="0" parTransId="{3AF5312E-6C87-4AC6-9A9C-FBF5A7037610}" sibTransId="{F67B2A56-4858-4F0C-8B30-F3F3FAA0E0F2}"/>
    <dgm:cxn modelId="{F463B865-82DB-4272-8F11-484D7A14D972}" type="presOf" srcId="{4178FD0D-27A4-478D-BF11-494455B9B2E3}" destId="{3D4EA6FB-E6D3-404E-B6A5-4B5E873D1126}" srcOrd="0" destOrd="0" presId="urn:microsoft.com/office/officeart/2005/8/layout/hierarchy2"/>
    <dgm:cxn modelId="{E1A39371-C850-4B85-9E64-9F8E8EE6E25D}" type="presOf" srcId="{B18D0244-4A0B-4ED8-ADD1-8735D8B575F6}" destId="{C70170B5-CD17-484F-A7AB-8F1E3C12F71B}" srcOrd="0" destOrd="0" presId="urn:microsoft.com/office/officeart/2005/8/layout/hierarchy2"/>
    <dgm:cxn modelId="{CF28E085-0F2A-4684-BD60-2B6EDD69AD19}" srcId="{6F5CDCA3-31B7-425A-8780-66C547391171}" destId="{451F4A02-4E4B-4BF2-9D9B-8561B09934D3}" srcOrd="0" destOrd="0" parTransId="{4178FD0D-27A4-478D-BF11-494455B9B2E3}" sibTransId="{FAAF6339-C478-41F4-A3C0-150D15B42033}"/>
    <dgm:cxn modelId="{3BD4389F-F7BD-4615-B9B7-BBF4174D1438}" srcId="{A6FCDCFA-433F-4758-BFD7-B90B5419F3C5}" destId="{6F5CDCA3-31B7-425A-8780-66C547391171}" srcOrd="1" destOrd="0" parTransId="{B18D0244-4A0B-4ED8-ADD1-8735D8B575F6}" sibTransId="{FA595F30-F0A4-48F5-AACF-EB23885B46A0}"/>
    <dgm:cxn modelId="{8B7050AD-93FF-4CEC-92E8-9C353837C157}" type="presOf" srcId="{A6FCDCFA-433F-4758-BFD7-B90B5419F3C5}" destId="{41872525-E1CC-425C-842C-F807BF0B51C2}" srcOrd="0" destOrd="0" presId="urn:microsoft.com/office/officeart/2005/8/layout/hierarchy2"/>
    <dgm:cxn modelId="{656EE4D3-700C-45CA-8C0A-546AC91AF943}" type="presOf" srcId="{DD50222C-86E5-410F-94D5-7E60E540DC81}" destId="{A3837827-2978-4EA2-9EB6-D0F475094816}" srcOrd="1" destOrd="0" presId="urn:microsoft.com/office/officeart/2005/8/layout/hierarchy2"/>
    <dgm:cxn modelId="{3A3A36D9-6985-415A-A174-89C6212AB26A}" type="presOf" srcId="{4178FD0D-27A4-478D-BF11-494455B9B2E3}" destId="{48954397-2CB4-47A2-A391-81DB32468E1B}" srcOrd="1" destOrd="0" presId="urn:microsoft.com/office/officeart/2005/8/layout/hierarchy2"/>
    <dgm:cxn modelId="{58A876DE-EC78-4B01-8FA9-6734BA892FE2}" type="presOf" srcId="{6F5CDCA3-31B7-425A-8780-66C547391171}" destId="{16711AAC-BB07-4838-A16B-E028CC592491}" srcOrd="0" destOrd="0" presId="urn:microsoft.com/office/officeart/2005/8/layout/hierarchy2"/>
    <dgm:cxn modelId="{D0A95BE3-5399-4292-9AC7-88DD7794B70D}" type="presOf" srcId="{C4D8B66C-907D-4075-9BA2-203B116C895A}" destId="{948E97DA-5092-4A8E-B0BD-C4306F57F928}" srcOrd="0" destOrd="0" presId="urn:microsoft.com/office/officeart/2005/8/layout/hierarchy2"/>
    <dgm:cxn modelId="{F27871E5-D3AC-4C78-8F90-96C775E3C728}" type="presOf" srcId="{DD50222C-86E5-410F-94D5-7E60E540DC81}" destId="{295138B0-3D65-4FC0-AF51-872FF4860F65}" srcOrd="0" destOrd="0" presId="urn:microsoft.com/office/officeart/2005/8/layout/hierarchy2"/>
    <dgm:cxn modelId="{42CB522E-3778-4619-8FB8-5EC7126F1FE2}" type="presParOf" srcId="{F1595CD8-33F4-41E0-A0BD-611F2789AB00}" destId="{3434F5C0-1987-426E-B428-3B9434FD7E8C}" srcOrd="0" destOrd="0" presId="urn:microsoft.com/office/officeart/2005/8/layout/hierarchy2"/>
    <dgm:cxn modelId="{2FFBE42D-4355-462E-994C-B5E36564DA58}" type="presParOf" srcId="{3434F5C0-1987-426E-B428-3B9434FD7E8C}" destId="{41872525-E1CC-425C-842C-F807BF0B51C2}" srcOrd="0" destOrd="0" presId="urn:microsoft.com/office/officeart/2005/8/layout/hierarchy2"/>
    <dgm:cxn modelId="{05AF6ED8-3555-4035-BF20-526483B35351}" type="presParOf" srcId="{3434F5C0-1987-426E-B428-3B9434FD7E8C}" destId="{135FFF2B-FCC1-4334-BCE5-0B7CBFE9271E}" srcOrd="1" destOrd="0" presId="urn:microsoft.com/office/officeart/2005/8/layout/hierarchy2"/>
    <dgm:cxn modelId="{BE01B3E5-E97A-4F45-83E8-77656D995A45}" type="presParOf" srcId="{135FFF2B-FCC1-4334-BCE5-0B7CBFE9271E}" destId="{295138B0-3D65-4FC0-AF51-872FF4860F65}" srcOrd="0" destOrd="0" presId="urn:microsoft.com/office/officeart/2005/8/layout/hierarchy2"/>
    <dgm:cxn modelId="{FE2BBE9B-0451-4A4F-A5A7-2F62E6736985}" type="presParOf" srcId="{295138B0-3D65-4FC0-AF51-872FF4860F65}" destId="{A3837827-2978-4EA2-9EB6-D0F475094816}" srcOrd="0" destOrd="0" presId="urn:microsoft.com/office/officeart/2005/8/layout/hierarchy2"/>
    <dgm:cxn modelId="{1E62B50B-F6C2-4B85-851A-859347EE4023}" type="presParOf" srcId="{135FFF2B-FCC1-4334-BCE5-0B7CBFE9271E}" destId="{4008AB8C-9FCA-49F6-96B8-C96FB9602267}" srcOrd="1" destOrd="0" presId="urn:microsoft.com/office/officeart/2005/8/layout/hierarchy2"/>
    <dgm:cxn modelId="{067DA1A2-621E-49F3-B83E-B1D4ABE10765}" type="presParOf" srcId="{4008AB8C-9FCA-49F6-96B8-C96FB9602267}" destId="{948E97DA-5092-4A8E-B0BD-C4306F57F928}" srcOrd="0" destOrd="0" presId="urn:microsoft.com/office/officeart/2005/8/layout/hierarchy2"/>
    <dgm:cxn modelId="{94E5539E-7AD2-4207-8095-1DAC8E947B3C}" type="presParOf" srcId="{4008AB8C-9FCA-49F6-96B8-C96FB9602267}" destId="{52EA564F-9054-4B76-98C7-9FEC27A66CF1}" srcOrd="1" destOrd="0" presId="urn:microsoft.com/office/officeart/2005/8/layout/hierarchy2"/>
    <dgm:cxn modelId="{6244C943-1BD4-4080-BF1B-B1EB820F0685}" type="presParOf" srcId="{135FFF2B-FCC1-4334-BCE5-0B7CBFE9271E}" destId="{C70170B5-CD17-484F-A7AB-8F1E3C12F71B}" srcOrd="2" destOrd="0" presId="urn:microsoft.com/office/officeart/2005/8/layout/hierarchy2"/>
    <dgm:cxn modelId="{342997E2-5D35-47EB-B600-8003A7E0725D}" type="presParOf" srcId="{C70170B5-CD17-484F-A7AB-8F1E3C12F71B}" destId="{63F2DE93-E72D-42C8-BE15-719CB8784C46}" srcOrd="0" destOrd="0" presId="urn:microsoft.com/office/officeart/2005/8/layout/hierarchy2"/>
    <dgm:cxn modelId="{03F3D461-24BE-4869-BBBB-13381FC144ED}" type="presParOf" srcId="{135FFF2B-FCC1-4334-BCE5-0B7CBFE9271E}" destId="{493A5E5E-BA48-4E2E-AC70-2D0F9F4663EA}" srcOrd="3" destOrd="0" presId="urn:microsoft.com/office/officeart/2005/8/layout/hierarchy2"/>
    <dgm:cxn modelId="{3443712E-3070-4081-A63D-7D7B2CA8E734}" type="presParOf" srcId="{493A5E5E-BA48-4E2E-AC70-2D0F9F4663EA}" destId="{16711AAC-BB07-4838-A16B-E028CC592491}" srcOrd="0" destOrd="0" presId="urn:microsoft.com/office/officeart/2005/8/layout/hierarchy2"/>
    <dgm:cxn modelId="{228F905B-C87E-4293-A658-B83F9FC51359}" type="presParOf" srcId="{493A5E5E-BA48-4E2E-AC70-2D0F9F4663EA}" destId="{47001EC4-6D1B-4BE1-9D59-45DAAC0018A5}" srcOrd="1" destOrd="0" presId="urn:microsoft.com/office/officeart/2005/8/layout/hierarchy2"/>
    <dgm:cxn modelId="{8F1C475F-54C2-4FEC-8E3E-10F3557BDE50}" type="presParOf" srcId="{47001EC4-6D1B-4BE1-9D59-45DAAC0018A5}" destId="{3D4EA6FB-E6D3-404E-B6A5-4B5E873D1126}" srcOrd="0" destOrd="0" presId="urn:microsoft.com/office/officeart/2005/8/layout/hierarchy2"/>
    <dgm:cxn modelId="{EABE52E3-32BF-4655-B608-87E3D238DB4C}" type="presParOf" srcId="{3D4EA6FB-E6D3-404E-B6A5-4B5E873D1126}" destId="{48954397-2CB4-47A2-A391-81DB32468E1B}" srcOrd="0" destOrd="0" presId="urn:microsoft.com/office/officeart/2005/8/layout/hierarchy2"/>
    <dgm:cxn modelId="{CD8CB6E3-1929-4837-AE00-E947A4D0FF37}" type="presParOf" srcId="{47001EC4-6D1B-4BE1-9D59-45DAAC0018A5}" destId="{707C4FF6-754C-41FB-AE16-20AEA5D2B314}" srcOrd="1" destOrd="0" presId="urn:microsoft.com/office/officeart/2005/8/layout/hierarchy2"/>
    <dgm:cxn modelId="{A7573F47-5079-44F8-BC6B-626D4C3309C2}" type="presParOf" srcId="{707C4FF6-754C-41FB-AE16-20AEA5D2B314}" destId="{A8A313BF-199A-4A24-ADC7-AF3A2F28FCAA}" srcOrd="0" destOrd="0" presId="urn:microsoft.com/office/officeart/2005/8/layout/hierarchy2"/>
    <dgm:cxn modelId="{1532B1B3-D716-4476-9594-AD3EB4B2EC5E}" type="presParOf" srcId="{707C4FF6-754C-41FB-AE16-20AEA5D2B314}" destId="{DE75A933-989B-4706-BC95-8C7C9E67185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r>
            <a:rPr lang="en-US" b="1">
              <a:solidFill>
                <a:schemeClr val="bg1"/>
              </a:solidFill>
              <a:effectLst>
                <a:outerShdw blurRad="38100" dist="38100" dir="2700000" algn="tl">
                  <a:srgbClr val="000000">
                    <a:alpha val="43137"/>
                  </a:srgbClr>
                </a:outerShdw>
              </a:effectLst>
              <a:latin typeface="Gill Sans MT" panose="020B0502020104020203" pitchFamily="34" charset="0"/>
            </a:rPr>
            <a:t>“G</a:t>
          </a:r>
          <a:r>
            <a:rPr lang="en-US" b="1" i="0">
              <a:solidFill>
                <a:schemeClr val="bg1"/>
              </a:solidFill>
              <a:effectLst>
                <a:outerShdw blurRad="38100" dist="38100" dir="2700000" algn="tl">
                  <a:srgbClr val="000000">
                    <a:alpha val="43137"/>
                  </a:srgbClr>
                </a:outerShdw>
              </a:effectLst>
              <a:latin typeface="Gill Sans MT" panose="020B0502020104020203" pitchFamily="34" charset="0"/>
            </a:rPr>
            <a:t>eneral surveillance</a:t>
          </a:r>
          <a:r>
            <a:rPr lang="en-US" b="1">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a:solidFill>
              <a:schemeClr val="bg1"/>
            </a:solidFill>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ctr">
            <a:buNone/>
          </a:pPr>
          <a:r>
            <a:rPr lang="en-US">
              <a:solidFill>
                <a:schemeClr val="tx1"/>
              </a:solidFill>
              <a:effectLst/>
              <a:latin typeface="Gill Sans MT" panose="020B0502020104020203" pitchFamily="34" charset="0"/>
            </a:rPr>
            <a:t>“</a:t>
          </a:r>
          <a:r>
            <a:rPr lang="en-GB">
              <a:solidFill>
                <a:schemeClr val="tx1"/>
              </a:solidFill>
              <a:latin typeface="Gill Sans MT" panose="020B0502020104020203" pitchFamily="34" charset="0"/>
            </a:rPr>
            <a:t>An </a:t>
          </a:r>
          <a:r>
            <a:rPr lang="en-GB" b="1">
              <a:solidFill>
                <a:schemeClr val="tx1"/>
              </a:solidFill>
              <a:latin typeface="Gill Sans MT" panose="020B0502020104020203" pitchFamily="34" charset="0"/>
            </a:rPr>
            <a:t>official </a:t>
          </a:r>
          <a:r>
            <a:rPr lang="en-GB">
              <a:solidFill>
                <a:schemeClr val="tx1"/>
              </a:solidFill>
              <a:latin typeface="Gill Sans MT" panose="020B0502020104020203" pitchFamily="34" charset="0"/>
            </a:rPr>
            <a:t>process whereby data on </a:t>
          </a:r>
          <a:r>
            <a:rPr lang="en-GB" b="1">
              <a:solidFill>
                <a:schemeClr val="tx1"/>
              </a:solidFill>
              <a:latin typeface="Gill Sans MT" panose="020B0502020104020203" pitchFamily="34" charset="0"/>
            </a:rPr>
            <a:t>pests</a:t>
          </a:r>
          <a:r>
            <a:rPr lang="en-GB">
              <a:solidFill>
                <a:schemeClr val="tx1"/>
              </a:solidFill>
              <a:latin typeface="Gill Sans MT" panose="020B0502020104020203" pitchFamily="34" charset="0"/>
            </a:rPr>
            <a:t> in an </a:t>
          </a:r>
          <a:r>
            <a:rPr lang="en-GB" b="1">
              <a:solidFill>
                <a:schemeClr val="tx1"/>
              </a:solidFill>
              <a:latin typeface="Gill Sans MT" panose="020B0502020104020203" pitchFamily="34" charset="0"/>
            </a:rPr>
            <a:t>area,</a:t>
          </a:r>
          <a:r>
            <a:rPr lang="en-GB">
              <a:solidFill>
                <a:schemeClr val="tx1"/>
              </a:solidFill>
              <a:latin typeface="Gill Sans MT" panose="020B0502020104020203" pitchFamily="34" charset="0"/>
            </a:rPr>
            <a:t> collected from various sources other than </a:t>
          </a:r>
          <a:r>
            <a:rPr lang="en-GB" b="1">
              <a:solidFill>
                <a:schemeClr val="tx1"/>
              </a:solidFill>
              <a:latin typeface="Gill Sans MT" panose="020B0502020104020203" pitchFamily="34" charset="0"/>
            </a:rPr>
            <a:t>surveys</a:t>
          </a:r>
          <a:r>
            <a:rPr lang="en-GB">
              <a:solidFill>
                <a:schemeClr val="tx1"/>
              </a:solidFill>
              <a:latin typeface="Gill Sans MT" panose="020B0502020104020203" pitchFamily="34" charset="0"/>
            </a:rPr>
            <a:t>, are analysed and verified</a:t>
          </a:r>
          <a:r>
            <a:rPr lang="en-US">
              <a:solidFill>
                <a:schemeClr val="tx1"/>
              </a:solidFill>
              <a:effectLst/>
              <a:latin typeface="Gill Sans MT" panose="020B0502020104020203" pitchFamily="34" charset="0"/>
            </a:rPr>
            <a:t>”</a:t>
          </a:r>
          <a:endParaRPr lang="en-US" i="1">
            <a:solidFill>
              <a:schemeClr val="tx1"/>
            </a:solidFill>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dgm:animLvl val="lvl"/>
          <dgm:resizeHandles val="exact"/>
        </dgm:presLayoutVars>
      </dgm:prSet>
      <dgm:spPr/>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pt>
    <dgm:pt modelId="{6572EBB2-FC9F-4732-AC23-321926A29CC6}" type="pres">
      <dgm:prSet presAssocID="{3353E323-CB19-43FF-8D69-18AB74F7A767}" presName="parentText" presStyleLbl="node1" presStyleIdx="0" presStyleCnt="1">
        <dgm:presLayoutVars>
          <dgm:chMax val="0"/>
          <dgm:bulletEnabled val="1"/>
        </dgm:presLayoutVars>
      </dgm:prSet>
      <dgm:spPr/>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pt>
  </dgm:ptLst>
  <dgm:cxnLst>
    <dgm:cxn modelId="{F0CE411F-B441-42C8-9B18-5091144772AB}" type="presOf" srcId="{3353E323-CB19-43FF-8D69-18AB74F7A767}" destId="{BF191993-0602-4647-8D9F-D133BD8A56F7}"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80331480-EC4A-46A2-8A56-46D79B3BDB27}" type="presOf" srcId="{E496333F-73E3-4416-ACEB-781E2589BD07}" destId="{718E8048-1CB6-4E01-A155-3A133892AA6E}" srcOrd="0" destOrd="0" presId="urn:microsoft.com/office/officeart/2005/8/layout/list1"/>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B65154F8-292F-404C-B747-1B5E454E77BF}" type="presOf" srcId="{3353E323-CB19-43FF-8D69-18AB74F7A767}" destId="{6572EBB2-FC9F-4732-AC23-321926A29CC6}" srcOrd="1"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 Unchanged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l">
            <a:buFont typeface="Arial" panose="020B0604020202020204" pitchFamily="34" charset="0"/>
            <a:buChar char="•"/>
          </a:pPr>
          <a:r>
            <a:rPr lang="en-GB">
              <a:solidFill>
                <a:schemeClr val="tx1"/>
              </a:solidFill>
              <a:effectLst/>
              <a:latin typeface="Gill Sans MT" panose="020B0502020104020203" pitchFamily="34" charset="0"/>
              <a:ea typeface="+mn-ea"/>
              <a:cs typeface="+mn-cs"/>
            </a:rPr>
            <a:t>The revised ISPM 6 (</a:t>
          </a:r>
          <a:r>
            <a:rPr lang="en-GB" i="1">
              <a:solidFill>
                <a:schemeClr val="tx1"/>
              </a:solidFill>
              <a:effectLst/>
              <a:latin typeface="Gill Sans MT" panose="020B0502020104020203" pitchFamily="34" charset="0"/>
              <a:ea typeface="+mn-ea"/>
              <a:cs typeface="+mn-cs"/>
            </a:rPr>
            <a:t>Surveillance</a:t>
          </a:r>
          <a:r>
            <a:rPr lang="en-GB">
              <a:solidFill>
                <a:schemeClr val="tx1"/>
              </a:solidFill>
              <a:effectLst/>
              <a:latin typeface="Gill Sans MT" panose="020B0502020104020203" pitchFamily="34" charset="0"/>
              <a:ea typeface="+mn-ea"/>
              <a:cs typeface="+mn-cs"/>
            </a:rPr>
            <a:t>) resulted in a slight change in the meaning of general and specific surveillance, with the previous version of ISPM 6 referring to “</a:t>
          </a:r>
          <a:r>
            <a:rPr lang="en-GB" i="1">
              <a:solidFill>
                <a:schemeClr val="tx1"/>
              </a:solidFill>
              <a:effectLst/>
              <a:latin typeface="Gill Sans MT" panose="020B0502020104020203" pitchFamily="34" charset="0"/>
              <a:ea typeface="+mn-ea"/>
              <a:cs typeface="+mn-cs"/>
            </a:rPr>
            <a:t>specific surveys</a:t>
          </a:r>
          <a:r>
            <a:rPr lang="en-GB">
              <a:solidFill>
                <a:schemeClr val="tx1"/>
              </a:solidFill>
              <a:effectLst/>
              <a:latin typeface="Gill Sans MT" panose="020B0502020104020203" pitchFamily="34" charset="0"/>
              <a:ea typeface="+mn-ea"/>
              <a:cs typeface="+mn-cs"/>
            </a:rPr>
            <a:t>” for what is now called “</a:t>
          </a:r>
          <a:r>
            <a:rPr lang="en-GB" i="1">
              <a:solidFill>
                <a:schemeClr val="tx1"/>
              </a:solidFill>
              <a:effectLst/>
              <a:latin typeface="Gill Sans MT" panose="020B0502020104020203" pitchFamily="34" charset="0"/>
              <a:ea typeface="+mn-ea"/>
              <a:cs typeface="+mn-cs"/>
            </a:rPr>
            <a:t>specific surveillance</a:t>
          </a:r>
          <a:r>
            <a:rPr lang="en-GB">
              <a:solidFill>
                <a:schemeClr val="tx1"/>
              </a:solidFill>
              <a:effectLst/>
              <a:latin typeface="Gill Sans MT" panose="020B0502020104020203" pitchFamily="34" charset="0"/>
              <a:ea typeface="+mn-ea"/>
              <a:cs typeface="+mn-cs"/>
            </a:rPr>
            <a:t>”</a:t>
          </a:r>
          <a:endParaRPr lang="en-US" i="1">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BF67A03-751D-4047-B2A8-DBC826BD6ACF}">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The only distinction between general and specific surveillance is the source of the data, as both types of surveillance can be directed to specific pests</a:t>
          </a:r>
          <a:endParaRPr lang="en-US">
            <a:latin typeface="Gill Sans MT" panose="020B0502020104020203" pitchFamily="34" charset="0"/>
          </a:endParaRPr>
        </a:p>
      </dgm:t>
    </dgm:pt>
    <dgm:pt modelId="{BDCC91FF-1179-4AB2-A6AF-9061E3DBC8A5}" type="parTrans" cxnId="{551EA256-2030-44B9-9FB0-B0427D648590}">
      <dgm:prSet/>
      <dgm:spPr/>
      <dgm:t>
        <a:bodyPr/>
        <a:lstStyle/>
        <a:p>
          <a:endParaRPr lang="en-US">
            <a:latin typeface="Gill Sans MT" panose="020B0502020104020203" pitchFamily="34" charset="0"/>
          </a:endParaRPr>
        </a:p>
      </dgm:t>
    </dgm:pt>
    <dgm:pt modelId="{04B4229A-DF50-4EFF-8117-CFCD9A980535}" type="sibTrans" cxnId="{551EA256-2030-44B9-9FB0-B0427D648590}">
      <dgm:prSet/>
      <dgm:spPr/>
      <dgm:t>
        <a:bodyPr/>
        <a:lstStyle/>
        <a:p>
          <a:endParaRPr lang="en-US">
            <a:latin typeface="Gill Sans MT" panose="020B0502020104020203" pitchFamily="34" charset="0"/>
          </a:endParaRPr>
        </a:p>
      </dgm:t>
    </dgm:pt>
    <dgm:pt modelId="{FC415B65-A350-4BC9-A4FD-96ABEEA9C6EB}">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a:t>
          </a:r>
          <a:r>
            <a:rPr lang="en-US" i="1">
              <a:solidFill>
                <a:schemeClr val="tx1"/>
              </a:solidFill>
              <a:effectLst/>
              <a:latin typeface="Gill Sans MT" panose="020B0502020104020203" pitchFamily="34" charset="0"/>
              <a:ea typeface="+mn-ea"/>
              <a:cs typeface="+mn-cs"/>
            </a:rPr>
            <a:t>Specific surveillance</a:t>
          </a:r>
          <a:r>
            <a:rPr lang="en-US">
              <a:solidFill>
                <a:schemeClr val="tx1"/>
              </a:solidFill>
              <a:effectLst/>
              <a:latin typeface="Gill Sans MT" panose="020B0502020104020203" pitchFamily="34" charset="0"/>
              <a:ea typeface="+mn-ea"/>
              <a:cs typeface="+mn-cs"/>
            </a:rPr>
            <a:t>” is achieved through “</a:t>
          </a:r>
          <a:r>
            <a:rPr lang="en-US" i="1">
              <a:solidFill>
                <a:schemeClr val="tx1"/>
              </a:solidFill>
              <a:effectLst/>
              <a:latin typeface="Gill Sans MT" panose="020B0502020104020203" pitchFamily="34" charset="0"/>
              <a:ea typeface="+mn-ea"/>
              <a:cs typeface="+mn-cs"/>
            </a:rPr>
            <a:t>surveys</a:t>
          </a:r>
          <a:r>
            <a:rPr lang="en-US">
              <a:solidFill>
                <a:schemeClr val="tx1"/>
              </a:solidFill>
              <a:effectLst/>
              <a:latin typeface="Gill Sans MT" panose="020B0502020104020203" pitchFamily="34" charset="0"/>
              <a:ea typeface="+mn-ea"/>
              <a:cs typeface="+mn-cs"/>
            </a:rPr>
            <a:t>”</a:t>
          </a:r>
          <a:endParaRPr lang="en-US">
            <a:latin typeface="Gill Sans MT" panose="020B0502020104020203" pitchFamily="34" charset="0"/>
          </a:endParaRPr>
        </a:p>
      </dgm:t>
    </dgm:pt>
    <dgm:pt modelId="{8742CEE6-60CD-4C41-AC8F-0576BCA9BA94}" type="parTrans" cxnId="{409732A8-CCF1-46AD-A64D-7D14297126F4}">
      <dgm:prSet/>
      <dgm:spPr/>
      <dgm:t>
        <a:bodyPr/>
        <a:lstStyle/>
        <a:p>
          <a:endParaRPr lang="en-US">
            <a:latin typeface="Gill Sans MT" panose="020B0502020104020203" pitchFamily="34" charset="0"/>
          </a:endParaRPr>
        </a:p>
      </dgm:t>
    </dgm:pt>
    <dgm:pt modelId="{1525BD6F-6CD0-4740-AF0C-74A609CCDD32}" type="sibTrans" cxnId="{409732A8-CCF1-46AD-A64D-7D14297126F4}">
      <dgm:prSet/>
      <dgm:spPr/>
      <dgm:t>
        <a:bodyPr/>
        <a:lstStyle/>
        <a:p>
          <a:endParaRPr lang="en-US">
            <a:latin typeface="Gill Sans MT" panose="020B0502020104020203" pitchFamily="34" charset="0"/>
          </a:endParaRPr>
        </a:p>
      </dgm:t>
    </dgm:pt>
    <dgm:pt modelId="{6F2AF356-030F-4F7B-A755-D1792FFE3C8B}">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Whereas “</a:t>
          </a:r>
          <a:r>
            <a:rPr lang="en-US" i="1">
              <a:solidFill>
                <a:schemeClr val="tx1"/>
              </a:solidFill>
              <a:effectLst/>
              <a:latin typeface="Gill Sans MT" panose="020B0502020104020203" pitchFamily="34" charset="0"/>
              <a:ea typeface="+mn-ea"/>
              <a:cs typeface="+mn-cs"/>
            </a:rPr>
            <a:t>data</a:t>
          </a:r>
          <a:r>
            <a:rPr lang="en-US">
              <a:solidFill>
                <a:schemeClr val="tx1"/>
              </a:solidFill>
              <a:effectLst/>
              <a:latin typeface="Gill Sans MT" panose="020B0502020104020203" pitchFamily="34" charset="0"/>
              <a:ea typeface="+mn-ea"/>
              <a:cs typeface="+mn-cs"/>
            </a:rPr>
            <a:t>” is used for the raw collected material from “g</a:t>
          </a:r>
          <a:r>
            <a:rPr lang="en-US" i="1">
              <a:solidFill>
                <a:schemeClr val="tx1"/>
              </a:solidFill>
              <a:effectLst/>
              <a:latin typeface="Gill Sans MT" panose="020B0502020104020203" pitchFamily="34" charset="0"/>
              <a:ea typeface="+mn-ea"/>
              <a:cs typeface="+mn-cs"/>
            </a:rPr>
            <a:t>eneral surveillance</a:t>
          </a:r>
          <a:r>
            <a:rPr lang="en-US">
              <a:solidFill>
                <a:schemeClr val="tx1"/>
              </a:solidFill>
              <a:effectLst/>
              <a:latin typeface="Gill Sans MT" panose="020B0502020104020203" pitchFamily="34" charset="0"/>
              <a:ea typeface="+mn-ea"/>
              <a:cs typeface="+mn-cs"/>
            </a:rPr>
            <a:t>”, “</a:t>
          </a:r>
          <a:r>
            <a:rPr lang="en-US" i="1">
              <a:solidFill>
                <a:schemeClr val="tx1"/>
              </a:solidFill>
              <a:effectLst/>
              <a:latin typeface="Gill Sans MT" panose="020B0502020104020203" pitchFamily="34" charset="0"/>
              <a:ea typeface="+mn-ea"/>
              <a:cs typeface="+mn-cs"/>
            </a:rPr>
            <a:t>information</a:t>
          </a:r>
          <a:r>
            <a:rPr lang="en-US">
              <a:solidFill>
                <a:schemeClr val="tx1"/>
              </a:solidFill>
              <a:effectLst/>
              <a:latin typeface="Gill Sans MT" panose="020B0502020104020203" pitchFamily="34" charset="0"/>
              <a:ea typeface="+mn-ea"/>
              <a:cs typeface="+mn-cs"/>
            </a:rPr>
            <a:t>” is the appropriate word in the context of “</a:t>
          </a:r>
          <a:r>
            <a:rPr lang="en-US" i="1">
              <a:solidFill>
                <a:schemeClr val="tx1"/>
              </a:solidFill>
              <a:effectLst/>
              <a:latin typeface="Gill Sans MT" panose="020B0502020104020203" pitchFamily="34" charset="0"/>
              <a:ea typeface="+mn-ea"/>
              <a:cs typeface="+mn-cs"/>
            </a:rPr>
            <a:t>specific surveillance</a:t>
          </a:r>
          <a:r>
            <a:rPr lang="en-US" i="0">
              <a:solidFill>
                <a:schemeClr val="tx1"/>
              </a:solidFill>
              <a:effectLst/>
              <a:latin typeface="Gill Sans MT" panose="020B0502020104020203" pitchFamily="34" charset="0"/>
              <a:ea typeface="+mn-ea"/>
              <a:cs typeface="+mn-cs"/>
            </a:rPr>
            <a:t>”</a:t>
          </a:r>
          <a:endParaRPr lang="en-US" altLang="ja-JP" i="1">
            <a:latin typeface="Gill Sans MT" panose="020B0502020104020203" pitchFamily="34" charset="0"/>
          </a:endParaRPr>
        </a:p>
      </dgm:t>
    </dgm:pt>
    <dgm:pt modelId="{7AF176AA-59F6-4BA3-855D-2982BF73962D}" type="parTrans" cxnId="{A253BCD4-AA45-41C4-8352-05615674786D}">
      <dgm:prSet/>
      <dgm:spPr/>
      <dgm:t>
        <a:bodyPr/>
        <a:lstStyle/>
        <a:p>
          <a:endParaRPr lang="en-US">
            <a:latin typeface="Gill Sans MT" panose="020B0502020104020203" pitchFamily="34" charset="0"/>
          </a:endParaRPr>
        </a:p>
      </dgm:t>
    </dgm:pt>
    <dgm:pt modelId="{9515A297-E029-4E6E-AADF-337AD976BF40}" type="sibTrans" cxnId="{A253BCD4-AA45-41C4-8352-05615674786D}">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val="rev"/>
          <dgm:animLvl val="lvl"/>
          <dgm:resizeHandles val="exact"/>
        </dgm:presLayoutVars>
      </dgm:prSet>
      <dgm:spPr/>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pt>
    <dgm:pt modelId="{6572EBB2-FC9F-4732-AC23-321926A29CC6}" type="pres">
      <dgm:prSet presAssocID="{3353E323-CB19-43FF-8D69-18AB74F7A767}" presName="parentText" presStyleLbl="node1" presStyleIdx="0" presStyleCnt="1">
        <dgm:presLayoutVars>
          <dgm:chMax val="0"/>
          <dgm:bulletEnabled val="1"/>
        </dgm:presLayoutVars>
      </dgm:prSet>
      <dgm:spPr/>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pt>
  </dgm:ptLst>
  <dgm:cxnLst>
    <dgm:cxn modelId="{F0CE411F-B441-42C8-9B18-5091144772AB}" type="presOf" srcId="{3353E323-CB19-43FF-8D69-18AB74F7A767}" destId="{BF191993-0602-4647-8D9F-D133BD8A56F7}"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4B662529-131D-4EBA-B9D0-2EE5360DA402}" type="presOf" srcId="{6F2AF356-030F-4F7B-A755-D1792FFE3C8B}" destId="{718E8048-1CB6-4E01-A155-3A133892AA6E}" srcOrd="0" destOrd="3" presId="urn:microsoft.com/office/officeart/2005/8/layout/list1"/>
    <dgm:cxn modelId="{C197103C-320A-4B9D-97CA-EBF12638FEED}" type="presOf" srcId="{FC415B65-A350-4BC9-A4FD-96ABEEA9C6EB}" destId="{718E8048-1CB6-4E01-A155-3A133892AA6E}" srcOrd="0" destOrd="2" presId="urn:microsoft.com/office/officeart/2005/8/layout/list1"/>
    <dgm:cxn modelId="{551EA256-2030-44B9-9FB0-B0427D648590}" srcId="{3353E323-CB19-43FF-8D69-18AB74F7A767}" destId="{4BF67A03-751D-4047-B2A8-DBC826BD6ACF}" srcOrd="1" destOrd="0" parTransId="{BDCC91FF-1179-4AB2-A6AF-9061E3DBC8A5}" sibTransId="{04B4229A-DF50-4EFF-8117-CFCD9A980535}"/>
    <dgm:cxn modelId="{0C34F97B-1F1C-46C0-8AA4-58C530EE4355}" type="presOf" srcId="{4BF67A03-751D-4047-B2A8-DBC826BD6ACF}" destId="{718E8048-1CB6-4E01-A155-3A133892AA6E}" srcOrd="0" destOrd="1" presId="urn:microsoft.com/office/officeart/2005/8/layout/list1"/>
    <dgm:cxn modelId="{80331480-EC4A-46A2-8A56-46D79B3BDB27}" type="presOf" srcId="{E496333F-73E3-4416-ACEB-781E2589BD07}" destId="{718E8048-1CB6-4E01-A155-3A133892AA6E}" srcOrd="0" destOrd="0" presId="urn:microsoft.com/office/officeart/2005/8/layout/list1"/>
    <dgm:cxn modelId="{409732A8-CCF1-46AD-A64D-7D14297126F4}" srcId="{3353E323-CB19-43FF-8D69-18AB74F7A767}" destId="{FC415B65-A350-4BC9-A4FD-96ABEEA9C6EB}" srcOrd="2" destOrd="0" parTransId="{8742CEE6-60CD-4C41-AC8F-0576BCA9BA94}" sibTransId="{1525BD6F-6CD0-4740-AF0C-74A609CCDD32}"/>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A253BCD4-AA45-41C4-8352-05615674786D}" srcId="{3353E323-CB19-43FF-8D69-18AB74F7A767}" destId="{6F2AF356-030F-4F7B-A755-D1792FFE3C8B}" srcOrd="3" destOrd="0" parTransId="{7AF176AA-59F6-4BA3-855D-2982BF73962D}" sibTransId="{9515A297-E029-4E6E-AADF-337AD976BF40}"/>
    <dgm:cxn modelId="{B65154F8-292F-404C-B747-1B5E454E77BF}" type="presOf" srcId="{3353E323-CB19-43FF-8D69-18AB74F7A767}" destId="{6572EBB2-FC9F-4732-AC23-321926A29CC6}" srcOrd="1"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r>
            <a:rPr lang="en-US" b="1">
              <a:solidFill>
                <a:schemeClr val="bg1"/>
              </a:solidFill>
              <a:effectLst>
                <a:outerShdw blurRad="38100" dist="38100" dir="2700000" algn="tl">
                  <a:srgbClr val="000000">
                    <a:alpha val="43137"/>
                  </a:srgbClr>
                </a:outerShdw>
              </a:effectLst>
              <a:latin typeface="Gill Sans MT" panose="020B0502020104020203" pitchFamily="34" charset="0"/>
            </a:rPr>
            <a:t>“Specific surveillance”</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ctr">
            <a:buNone/>
          </a:pPr>
          <a:r>
            <a:rPr lang="en-US">
              <a:solidFill>
                <a:schemeClr val="tx1"/>
              </a:solidFill>
              <a:effectLst/>
            </a:rPr>
            <a:t>“</a:t>
          </a:r>
          <a:r>
            <a:rPr lang="en-GB">
              <a:solidFill>
                <a:schemeClr val="tx1"/>
              </a:solidFill>
              <a:effectLst/>
            </a:rPr>
            <a:t>An </a:t>
          </a:r>
          <a:r>
            <a:rPr lang="en-GB" b="1">
              <a:solidFill>
                <a:schemeClr val="tx1"/>
              </a:solidFill>
              <a:effectLst/>
            </a:rPr>
            <a:t>official</a:t>
          </a:r>
          <a:r>
            <a:rPr lang="en-GB">
              <a:solidFill>
                <a:schemeClr val="tx1"/>
              </a:solidFill>
              <a:effectLst/>
            </a:rPr>
            <a:t> process whereby information on </a:t>
          </a:r>
          <a:r>
            <a:rPr lang="en-GB" b="1">
              <a:solidFill>
                <a:schemeClr val="tx1"/>
              </a:solidFill>
              <a:effectLst/>
            </a:rPr>
            <a:t>pests</a:t>
          </a:r>
          <a:r>
            <a:rPr lang="en-GB">
              <a:solidFill>
                <a:schemeClr val="tx1"/>
              </a:solidFill>
              <a:effectLst/>
            </a:rPr>
            <a:t> in an </a:t>
          </a:r>
          <a:r>
            <a:rPr lang="en-GB" b="1">
              <a:solidFill>
                <a:schemeClr val="tx1"/>
              </a:solidFill>
              <a:effectLst/>
            </a:rPr>
            <a:t>area</a:t>
          </a:r>
          <a:r>
            <a:rPr lang="en-GB">
              <a:solidFill>
                <a:schemeClr val="tx1"/>
              </a:solidFill>
              <a:effectLst/>
            </a:rPr>
            <a:t> is obtained through </a:t>
          </a:r>
          <a:r>
            <a:rPr lang="en-GB" b="1">
              <a:solidFill>
                <a:schemeClr val="tx1"/>
              </a:solidFill>
              <a:effectLst/>
            </a:rPr>
            <a:t>surveys</a:t>
          </a:r>
          <a:r>
            <a:rPr lang="en-US">
              <a:solidFill>
                <a:schemeClr val="tx1"/>
              </a:solidFill>
              <a:effectLst/>
            </a:rPr>
            <a:t>”</a:t>
          </a:r>
          <a:endParaRPr lang="en-US" i="1">
            <a:solidFill>
              <a:schemeClr val="tx1"/>
            </a:solidFill>
            <a:effectLst/>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dgm:animLvl val="lvl"/>
          <dgm:resizeHandles val="exact"/>
        </dgm:presLayoutVars>
      </dgm:prSet>
      <dgm:spPr/>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pt>
    <dgm:pt modelId="{6572EBB2-FC9F-4732-AC23-321926A29CC6}" type="pres">
      <dgm:prSet presAssocID="{3353E323-CB19-43FF-8D69-18AB74F7A767}" presName="parentText" presStyleLbl="node1" presStyleIdx="0" presStyleCnt="1">
        <dgm:presLayoutVars>
          <dgm:chMax val="0"/>
          <dgm:bulletEnabled val="1"/>
        </dgm:presLayoutVars>
      </dgm:prSet>
      <dgm:spPr/>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pt>
  </dgm:ptLst>
  <dgm:cxnLst>
    <dgm:cxn modelId="{F0CE411F-B441-42C8-9B18-5091144772AB}" type="presOf" srcId="{3353E323-CB19-43FF-8D69-18AB74F7A767}" destId="{BF191993-0602-4647-8D9F-D133BD8A56F7}"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80331480-EC4A-46A2-8A56-46D79B3BDB27}" type="presOf" srcId="{E496333F-73E3-4416-ACEB-781E2589BD07}" destId="{718E8048-1CB6-4E01-A155-3A133892AA6E}" srcOrd="0" destOrd="0" presId="urn:microsoft.com/office/officeart/2005/8/layout/list1"/>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B65154F8-292F-404C-B747-1B5E454E77BF}" type="presOf" srcId="{3353E323-CB19-43FF-8D69-18AB74F7A767}" destId="{6572EBB2-FC9F-4732-AC23-321926A29CC6}" srcOrd="1"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dirty="0">
              <a:latin typeface="Gill Sans MT" panose="020B0502020104020203" pitchFamily="34" charset="0"/>
            </a:rPr>
            <a:t>The current definition of “</a:t>
          </a:r>
          <a:r>
            <a:rPr lang="en-US" i="1" dirty="0">
              <a:latin typeface="Gill Sans MT" panose="020B0502020104020203" pitchFamily="34" charset="0"/>
            </a:rPr>
            <a:t>surveillance</a:t>
          </a:r>
          <a:r>
            <a:rPr lang="en-US" dirty="0">
              <a:latin typeface="Gill Sans MT" panose="020B0502020104020203" pitchFamily="34" charset="0"/>
            </a:rPr>
            <a:t>” indistinctly mentions various methods and restricts the surveillance objective to only ‘presence or absence of pests’. The new </a:t>
          </a:r>
          <a:r>
            <a:rPr lang="en-GB" dirty="0">
              <a:latin typeface="Gill Sans MT" panose="020B0502020104020203" pitchFamily="34" charset="0"/>
            </a:rPr>
            <a:t>definitions of “</a:t>
          </a:r>
          <a:r>
            <a:rPr lang="en-GB" i="1" dirty="0">
              <a:latin typeface="Gill Sans MT" panose="020B0502020104020203" pitchFamily="34" charset="0"/>
            </a:rPr>
            <a:t>general surveillance</a:t>
          </a:r>
          <a:r>
            <a:rPr lang="en-GB" dirty="0">
              <a:latin typeface="Gill Sans MT" panose="020B0502020104020203" pitchFamily="34" charset="0"/>
            </a:rPr>
            <a:t>” and “</a:t>
          </a:r>
          <a:r>
            <a:rPr lang="en-GB" i="1" dirty="0">
              <a:latin typeface="Gill Sans MT" panose="020B0502020104020203" pitchFamily="34" charset="0"/>
            </a:rPr>
            <a:t>specific surveillance</a:t>
          </a:r>
          <a:r>
            <a:rPr lang="en-GB" dirty="0">
              <a:latin typeface="Gill Sans MT" panose="020B0502020104020203" pitchFamily="34" charset="0"/>
            </a:rPr>
            <a:t>” distinguish those two disjunctive surveillance types. The generic characteristic of the overarching “</a:t>
          </a:r>
          <a:r>
            <a:rPr lang="en-GB" i="1" dirty="0">
              <a:latin typeface="Gill Sans MT" panose="020B0502020104020203" pitchFamily="34" charset="0"/>
            </a:rPr>
            <a:t>surveillance</a:t>
          </a:r>
          <a:r>
            <a:rPr lang="en-GB" dirty="0">
              <a:latin typeface="Gill Sans MT" panose="020B0502020104020203" pitchFamily="34" charset="0"/>
            </a:rPr>
            <a:t>” then remains as “</a:t>
          </a:r>
          <a:r>
            <a:rPr lang="en-GB" i="1" dirty="0">
              <a:latin typeface="Gill Sans MT" panose="020B0502020104020203" pitchFamily="34" charset="0"/>
            </a:rPr>
            <a:t>an official process whereby information on pests in an area is obtained...</a:t>
          </a:r>
          <a:r>
            <a:rPr lang="en-GB" dirty="0">
              <a:latin typeface="Gill Sans MT" panose="020B0502020104020203" pitchFamily="34" charset="0"/>
            </a:rPr>
            <a:t>”, and the conceptual relationship between the terms is determined by “...</a:t>
          </a:r>
          <a:r>
            <a:rPr lang="en-GB" i="1" dirty="0">
              <a:latin typeface="Gill Sans MT" panose="020B0502020104020203" pitchFamily="34" charset="0"/>
            </a:rPr>
            <a:t>through general surveillance, specific surveillance or a combination of both</a:t>
          </a:r>
          <a:r>
            <a:rPr lang="en-GB" dirty="0">
              <a:latin typeface="Gill Sans MT" panose="020B0502020104020203"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“Surveillance”</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strike="noStrike">
              <a:effectLst/>
              <a:latin typeface="Gill Sans MT" panose="020B0502020104020203" pitchFamily="34" charset="0"/>
            </a:rPr>
            <a:t>An </a:t>
          </a:r>
          <a:r>
            <a:rPr lang="en-GB" b="1" strike="noStrike">
              <a:effectLst/>
              <a:latin typeface="Gill Sans MT" panose="020B0502020104020203" pitchFamily="34" charset="0"/>
            </a:rPr>
            <a:t>official</a:t>
          </a:r>
          <a:r>
            <a:rPr lang="en-GB" strike="noStrike">
              <a:effectLst/>
              <a:latin typeface="Gill Sans MT" panose="020B0502020104020203" pitchFamily="34" charset="0"/>
            </a:rPr>
            <a:t> process </a:t>
          </a:r>
          <a:r>
            <a:rPr lang="en-GB" u="sng" strike="noStrike">
              <a:effectLst/>
              <a:latin typeface="Gill Sans MT" panose="020B0502020104020203" pitchFamily="34" charset="0"/>
            </a:rPr>
            <a:t>whereby information on pests in an area is obtained through g</a:t>
          </a:r>
          <a:r>
            <a:rPr lang="en-GB" b="1" u="sng">
              <a:effectLst/>
              <a:latin typeface="Gill Sans MT" panose="020B0502020104020203" pitchFamily="34" charset="0"/>
            </a:rPr>
            <a:t>eneral surveillance</a:t>
          </a:r>
          <a:r>
            <a:rPr lang="en-GB" u="sng">
              <a:effectLst/>
              <a:latin typeface="Gill Sans MT" panose="020B0502020104020203" pitchFamily="34" charset="0"/>
            </a:rPr>
            <a:t>, </a:t>
          </a:r>
          <a:r>
            <a:rPr lang="en-GB" b="1" u="sng">
              <a:effectLst/>
              <a:latin typeface="Gill Sans MT" panose="020B0502020104020203" pitchFamily="34" charset="0"/>
            </a:rPr>
            <a:t>specific surveillance</a:t>
          </a:r>
          <a:r>
            <a:rPr lang="en-GB" u="sng">
              <a:effectLst/>
              <a:latin typeface="Gill Sans MT" panose="020B0502020104020203" pitchFamily="34" charset="0"/>
            </a:rPr>
            <a:t> or a combination of both</a:t>
          </a:r>
          <a:r>
            <a:rPr lang="en-GB" b="1">
              <a:effectLst/>
              <a:latin typeface="Gill Sans MT" panose="020B0502020104020203" pitchFamily="34" charset="0"/>
            </a:rPr>
            <a:t> </a:t>
          </a:r>
          <a:r>
            <a:rPr lang="en-GB" strike="sngStrike">
              <a:effectLst/>
              <a:latin typeface="Gill Sans MT" panose="020B0502020104020203" pitchFamily="34" charset="0"/>
            </a:rPr>
            <a:t>which collects and records data on </a:t>
          </a:r>
          <a:r>
            <a:rPr lang="en-GB" b="1" strike="sngStrike">
              <a:effectLst/>
              <a:latin typeface="Gill Sans MT" panose="020B0502020104020203" pitchFamily="34" charset="0"/>
            </a:rPr>
            <a:t>pest</a:t>
          </a:r>
          <a:r>
            <a:rPr lang="en-GB" strike="sngStrike">
              <a:effectLst/>
              <a:latin typeface="Gill Sans MT" panose="020B0502020104020203" pitchFamily="34" charset="0"/>
            </a:rPr>
            <a:t> presence or absence by </a:t>
          </a:r>
          <a:r>
            <a:rPr lang="en-GB" b="1" strike="sngStrike">
              <a:effectLst/>
              <a:latin typeface="Gill Sans MT" panose="020B0502020104020203" pitchFamily="34" charset="0"/>
            </a:rPr>
            <a:t>survey</a:t>
          </a:r>
          <a:r>
            <a:rPr lang="en-GB" strike="sngStrike">
              <a:effectLst/>
              <a:latin typeface="Gill Sans MT" panose="020B0502020104020203" pitchFamily="34" charset="0"/>
            </a:rPr>
            <a:t>, </a:t>
          </a:r>
          <a:r>
            <a:rPr lang="en-GB" b="1" strike="sngStrike">
              <a:effectLst/>
              <a:latin typeface="Gill Sans MT" panose="020B0502020104020203" pitchFamily="34" charset="0"/>
            </a:rPr>
            <a:t>monitoring </a:t>
          </a:r>
          <a:r>
            <a:rPr lang="en-GB" strike="sngStrike">
              <a:effectLst/>
              <a:latin typeface="Gill Sans MT" panose="020B0502020104020203" pitchFamily="34" charset="0"/>
            </a:rPr>
            <a:t>or other procedures</a:t>
          </a:r>
          <a:r>
            <a:rPr lang="en-US" altLang="ja-JP" strike="sng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Editorial 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The use of “</a:t>
          </a:r>
          <a:r>
            <a:rPr lang="en-US" i="1">
              <a:solidFill>
                <a:schemeClr val="tx1"/>
              </a:solidFill>
              <a:effectLst/>
              <a:latin typeface="Gill Sans MT" panose="020B0502020104020203" pitchFamily="34" charset="0"/>
              <a:ea typeface="+mn-ea"/>
              <a:cs typeface="+mn-cs"/>
            </a:rPr>
            <a:t>phytosanitary measure</a:t>
          </a:r>
          <a:r>
            <a:rPr lang="en-US">
              <a:solidFill>
                <a:schemeClr val="tx1"/>
              </a:solidFill>
              <a:effectLst/>
              <a:latin typeface="Gill Sans MT" panose="020B0502020104020203" pitchFamily="34" charset="0"/>
              <a:ea typeface="+mn-ea"/>
              <a:cs typeface="+mn-cs"/>
            </a:rPr>
            <a:t>” in the current definition would imply that an emergency measure can only be used against a regulated pest, which contradicts the Convention Art. VII.6 and ISPMs. An emergency measure can be applied against a pest, not regulated yet but that could pose a potential threat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05DA2AAB-1282-44C2-B4AA-41944ADDC0FD}">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a:t>
          </a:r>
          <a:r>
            <a:rPr lang="en-US" i="1">
              <a:solidFill>
                <a:schemeClr val="tx1"/>
              </a:solidFill>
              <a:effectLst/>
              <a:latin typeface="Gill Sans MT" panose="020B0502020104020203" pitchFamily="34" charset="0"/>
              <a:ea typeface="+mn-ea"/>
              <a:cs typeface="+mn-cs"/>
            </a:rPr>
            <a:t>A phytosanitary measure established</a:t>
          </a:r>
          <a:r>
            <a:rPr lang="en-US">
              <a:solidFill>
                <a:schemeClr val="tx1"/>
              </a:solidFill>
              <a:effectLst/>
              <a:latin typeface="Gill Sans MT" panose="020B0502020104020203" pitchFamily="34" charset="0"/>
              <a:ea typeface="+mn-ea"/>
              <a:cs typeface="+mn-cs"/>
            </a:rPr>
            <a:t>” is therefore replaced with “</a:t>
          </a:r>
          <a:r>
            <a:rPr lang="en-US" i="1">
              <a:solidFill>
                <a:schemeClr val="tx1"/>
              </a:solidFill>
              <a:effectLst/>
              <a:latin typeface="Gill Sans MT" panose="020B0502020104020203" pitchFamily="34" charset="0"/>
              <a:ea typeface="+mn-ea"/>
              <a:cs typeface="+mn-cs"/>
            </a:rPr>
            <a:t>An official rule or procedure established to prevent the entry, establishment or spread of a pest</a:t>
          </a:r>
          <a:r>
            <a:rPr lang="en-US">
              <a:solidFill>
                <a:schemeClr val="tx1"/>
              </a:solidFill>
              <a:effectLst/>
              <a:latin typeface="Gill Sans MT" panose="020B0502020104020203" pitchFamily="34" charset="0"/>
              <a:ea typeface="+mn-ea"/>
              <a:cs typeface="+mn-cs"/>
            </a:rPr>
            <a:t>”</a:t>
          </a:r>
          <a:endParaRPr lang="en-US">
            <a:latin typeface="Gill Sans MT" panose="020B0502020104020203" pitchFamily="34" charset="0"/>
          </a:endParaRPr>
        </a:p>
      </dgm:t>
    </dgm:pt>
    <dgm:pt modelId="{A0F1841E-F2F1-47FE-A604-5B34FCDE849C}" type="parTrans" cxnId="{45DE99EC-62B3-4B04-B87D-0B87D4F3D3EE}">
      <dgm:prSet/>
      <dgm:spPr/>
      <dgm:t>
        <a:bodyPr/>
        <a:lstStyle/>
        <a:p>
          <a:endParaRPr lang="en-US">
            <a:latin typeface="Gill Sans MT" panose="020B0502020104020203" pitchFamily="34" charset="0"/>
          </a:endParaRPr>
        </a:p>
      </dgm:t>
    </dgm:pt>
    <dgm:pt modelId="{B596B28D-F0E5-41EC-9B62-EA3FF4CDC8C0}" type="sibTrans" cxnId="{45DE99EC-62B3-4B04-B87D-0B87D4F3D3EE}">
      <dgm:prSet/>
      <dgm:spPr/>
      <dgm:t>
        <a:bodyPr/>
        <a:lstStyle/>
        <a:p>
          <a:endParaRPr lang="en-US">
            <a:latin typeface="Gill Sans MT" panose="020B0502020104020203" pitchFamily="34" charset="0"/>
          </a:endParaRPr>
        </a:p>
      </dgm:t>
    </dgm:pt>
    <dgm:pt modelId="{0E1C15BB-FA45-44C3-A5C5-768432F7198A}">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The addition of “</a:t>
          </a:r>
          <a:r>
            <a:rPr lang="en-US" i="1">
              <a:solidFill>
                <a:schemeClr val="tx1"/>
              </a:solidFill>
              <a:effectLst/>
              <a:latin typeface="Gill Sans MT" panose="020B0502020104020203" pitchFamily="34" charset="0"/>
              <a:ea typeface="+mn-ea"/>
              <a:cs typeface="+mn-cs"/>
            </a:rPr>
            <a:t>not addressed by existing phytosanitary measures</a:t>
          </a:r>
          <a:r>
            <a:rPr lang="en-US">
              <a:solidFill>
                <a:schemeClr val="tx1"/>
              </a:solidFill>
              <a:effectLst/>
              <a:latin typeface="Gill Sans MT" panose="020B0502020104020203" pitchFamily="34" charset="0"/>
              <a:ea typeface="+mn-ea"/>
              <a:cs typeface="+mn-cs"/>
            </a:rPr>
            <a:t>” underscores that “</a:t>
          </a:r>
          <a:r>
            <a:rPr lang="en-US" i="1">
              <a:solidFill>
                <a:schemeClr val="tx1"/>
              </a:solidFill>
              <a:effectLst/>
              <a:latin typeface="Gill Sans MT" panose="020B0502020104020203" pitchFamily="34" charset="0"/>
              <a:ea typeface="+mn-ea"/>
              <a:cs typeface="+mn-cs"/>
            </a:rPr>
            <a:t>emergency measure</a:t>
          </a:r>
          <a:r>
            <a:rPr lang="en-US">
              <a:solidFill>
                <a:schemeClr val="tx1"/>
              </a:solidFill>
              <a:effectLst/>
              <a:latin typeface="Gill Sans MT" panose="020B0502020104020203" pitchFamily="34" charset="0"/>
              <a:ea typeface="+mn-ea"/>
              <a:cs typeface="+mn-cs"/>
            </a:rPr>
            <a:t>” and “</a:t>
          </a:r>
          <a:r>
            <a:rPr lang="en-US" i="1">
              <a:solidFill>
                <a:schemeClr val="tx1"/>
              </a:solidFill>
              <a:effectLst/>
              <a:latin typeface="Gill Sans MT" panose="020B0502020104020203" pitchFamily="34" charset="0"/>
              <a:ea typeface="+mn-ea"/>
              <a:cs typeface="+mn-cs"/>
            </a:rPr>
            <a:t>phytosanitary measures</a:t>
          </a:r>
          <a:r>
            <a:rPr lang="en-US">
              <a:solidFill>
                <a:schemeClr val="tx1"/>
              </a:solidFill>
              <a:effectLst/>
              <a:latin typeface="Gill Sans MT" panose="020B0502020104020203" pitchFamily="34" charset="0"/>
              <a:ea typeface="+mn-ea"/>
              <a:cs typeface="+mn-cs"/>
            </a:rPr>
            <a:t>” are disjunctive concepts</a:t>
          </a:r>
          <a:endParaRPr lang="en-US">
            <a:latin typeface="Gill Sans MT" panose="020B0502020104020203" pitchFamily="34" charset="0"/>
          </a:endParaRPr>
        </a:p>
      </dgm:t>
    </dgm:pt>
    <dgm:pt modelId="{D2322A46-00CC-4745-8CC2-123F1A726025}" type="parTrans" cxnId="{E2AAB80A-00F6-4FA0-87AA-C16E3F4BE2F2}">
      <dgm:prSet/>
      <dgm:spPr/>
      <dgm:t>
        <a:bodyPr/>
        <a:lstStyle/>
        <a:p>
          <a:endParaRPr lang="en-US">
            <a:latin typeface="Gill Sans MT" panose="020B0502020104020203" pitchFamily="34" charset="0"/>
          </a:endParaRPr>
        </a:p>
      </dgm:t>
    </dgm:pt>
    <dgm:pt modelId="{0235C83C-C0A5-4BE1-946F-AA06904A98F4}" type="sibTrans" cxnId="{E2AAB80A-00F6-4FA0-87AA-C16E3F4BE2F2}">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E2AAB80A-00F6-4FA0-87AA-C16E3F4BE2F2}" srcId="{3353E323-CB19-43FF-8D69-18AB74F7A767}" destId="{0E1C15BB-FA45-44C3-A5C5-768432F7198A}" srcOrd="2" destOrd="0" parTransId="{D2322A46-00CC-4745-8CC2-123F1A726025}" sibTransId="{0235C83C-C0A5-4BE1-946F-AA06904A98F4}"/>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9C98EDD5-FBAC-4D81-A0A0-2E09B080C281}" type="presOf" srcId="{0E1C15BB-FA45-44C3-A5C5-768432F7198A}" destId="{759842F4-1C5C-4B5F-A3FF-5C139D83B1A7}" srcOrd="0" destOrd="2" presId="urn:microsoft.com/office/officeart/2005/8/layout/list1"/>
    <dgm:cxn modelId="{CBCC1DD6-49D6-4E0F-818C-B6D498EB7A35}" type="presOf" srcId="{05DA2AAB-1282-44C2-B4AA-41944ADDC0FD}" destId="{759842F4-1C5C-4B5F-A3FF-5C139D83B1A7}" srcOrd="0" destOrd="1" presId="urn:microsoft.com/office/officeart/2005/8/layout/list1"/>
    <dgm:cxn modelId="{45DE99EC-62B3-4B04-B87D-0B87D4F3D3EE}" srcId="{3353E323-CB19-43FF-8D69-18AB74F7A767}" destId="{05DA2AAB-1282-44C2-B4AA-41944ADDC0FD}" srcOrd="1" destOrd="0" parTransId="{A0F1841E-F2F1-47FE-A604-5B34FCDE849C}" sibTransId="{B596B28D-F0E5-41EC-9B62-EA3FF4CDC8C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“Emergency measure”</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a:effectLst/>
              <a:latin typeface="Gill Sans MT" panose="020B0502020104020203" pitchFamily="34" charset="0"/>
            </a:rPr>
            <a:t>A</a:t>
          </a:r>
          <a:r>
            <a:rPr lang="en-GB" u="sng">
              <a:effectLst/>
              <a:latin typeface="Gill Sans MT" panose="020B0502020104020203" pitchFamily="34" charset="0"/>
            </a:rPr>
            <a:t>n</a:t>
          </a:r>
          <a:r>
            <a:rPr lang="en-GB">
              <a:effectLst/>
              <a:latin typeface="Gill Sans MT" panose="020B0502020104020203" pitchFamily="34" charset="0"/>
            </a:rPr>
            <a:t> </a:t>
          </a:r>
          <a:r>
            <a:rPr lang="en-GB" b="1" strike="sngStrike">
              <a:effectLst/>
              <a:latin typeface="Gill Sans MT" panose="020B0502020104020203" pitchFamily="34" charset="0"/>
            </a:rPr>
            <a:t>phytosanitary measure</a:t>
          </a:r>
          <a:r>
            <a:rPr lang="en-GB">
              <a:effectLst/>
              <a:latin typeface="Gill Sans MT" panose="020B0502020104020203" pitchFamily="34" charset="0"/>
            </a:rPr>
            <a:t> </a:t>
          </a:r>
          <a:r>
            <a:rPr lang="en-GB" b="1" u="sng">
              <a:effectLst/>
              <a:latin typeface="Gill Sans MT" panose="020B0502020104020203" pitchFamily="34" charset="0"/>
            </a:rPr>
            <a:t>official</a:t>
          </a:r>
          <a:r>
            <a:rPr lang="en-GB" u="sng">
              <a:effectLst/>
              <a:latin typeface="Gill Sans MT" panose="020B0502020104020203" pitchFamily="34" charset="0"/>
            </a:rPr>
            <a:t> rule or procedure promptly</a:t>
          </a:r>
          <a:r>
            <a:rPr lang="en-GB">
              <a:effectLst/>
              <a:latin typeface="Gill Sans MT" panose="020B0502020104020203" pitchFamily="34" charset="0"/>
            </a:rPr>
            <a:t> </a:t>
          </a:r>
          <a:r>
            <a:rPr lang="en-GB" strike="noStrike">
              <a:effectLst/>
              <a:latin typeface="Gill Sans MT" panose="020B0502020104020203" pitchFamily="34" charset="0"/>
            </a:rPr>
            <a:t>established</a:t>
          </a:r>
          <a:r>
            <a:rPr lang="en-GB" strike="sngStrike">
              <a:effectLst/>
              <a:latin typeface="Gill Sans MT" panose="020B0502020104020203" pitchFamily="34" charset="0"/>
            </a:rPr>
            <a:t> as a matter of urgency</a:t>
          </a:r>
          <a:r>
            <a:rPr lang="en-GB" u="sng">
              <a:effectLst/>
              <a:latin typeface="Gill Sans MT" panose="020B0502020104020203" pitchFamily="34" charset="0"/>
            </a:rPr>
            <a:t> to prevent the</a:t>
          </a:r>
          <a:r>
            <a:rPr lang="en-GB" b="1" u="sng">
              <a:effectLst/>
              <a:latin typeface="Gill Sans MT" panose="020B0502020104020203" pitchFamily="34" charset="0"/>
            </a:rPr>
            <a:t> entry</a:t>
          </a:r>
          <a:r>
            <a:rPr lang="en-GB" u="sng">
              <a:effectLst/>
              <a:latin typeface="Gill Sans MT" panose="020B0502020104020203" pitchFamily="34" charset="0"/>
            </a:rPr>
            <a:t>, </a:t>
          </a:r>
          <a:r>
            <a:rPr lang="en-GB" b="1" u="sng">
              <a:effectLst/>
              <a:latin typeface="Gill Sans MT" panose="020B0502020104020203" pitchFamily="34" charset="0"/>
            </a:rPr>
            <a:t>establishment</a:t>
          </a:r>
          <a:r>
            <a:rPr lang="en-GB" u="sng">
              <a:effectLst/>
              <a:latin typeface="Gill Sans MT" panose="020B0502020104020203" pitchFamily="34" charset="0"/>
            </a:rPr>
            <a:t> or </a:t>
          </a:r>
          <a:r>
            <a:rPr lang="en-GB" b="1" u="sng">
              <a:effectLst/>
              <a:latin typeface="Gill Sans MT" panose="020B0502020104020203" pitchFamily="34" charset="0"/>
            </a:rPr>
            <a:t>spread</a:t>
          </a:r>
          <a:r>
            <a:rPr lang="en-GB" u="sng">
              <a:effectLst/>
              <a:latin typeface="Gill Sans MT" panose="020B0502020104020203" pitchFamily="34" charset="0"/>
            </a:rPr>
            <a:t> of a </a:t>
          </a:r>
          <a:r>
            <a:rPr lang="en-GB" b="1" u="sng">
              <a:effectLst/>
              <a:latin typeface="Gill Sans MT" panose="020B0502020104020203" pitchFamily="34" charset="0"/>
            </a:rPr>
            <a:t>pest</a:t>
          </a:r>
          <a:r>
            <a:rPr lang="en-GB">
              <a:effectLst/>
              <a:latin typeface="Gill Sans MT" panose="020B0502020104020203" pitchFamily="34" charset="0"/>
            </a:rPr>
            <a:t> in a new or unexpected </a:t>
          </a:r>
          <a:r>
            <a:rPr lang="en-GB" strike="sngStrike">
              <a:effectLst/>
              <a:latin typeface="Gill Sans MT" panose="020B0502020104020203" pitchFamily="34" charset="0"/>
            </a:rPr>
            <a:t>phytosanitary</a:t>
          </a:r>
          <a:r>
            <a:rPr lang="en-GB">
              <a:effectLst/>
              <a:latin typeface="Gill Sans MT" panose="020B0502020104020203" pitchFamily="34" charset="0"/>
            </a:rPr>
            <a:t> situation </a:t>
          </a:r>
          <a:r>
            <a:rPr lang="en-GB" u="sng">
              <a:effectLst/>
              <a:latin typeface="Gill Sans MT" panose="020B0502020104020203" pitchFamily="34" charset="0"/>
            </a:rPr>
            <a:t>not addressed by existing </a:t>
          </a:r>
          <a:r>
            <a:rPr lang="en-GB" b="1" u="sng">
              <a:effectLst/>
              <a:latin typeface="Gill Sans MT" panose="020B0502020104020203" pitchFamily="34" charset="0"/>
            </a:rPr>
            <a:t>phytosanitary measures</a:t>
          </a:r>
          <a:r>
            <a:rPr lang="en-GB">
              <a:effectLst/>
              <a:latin typeface="Gill Sans MT" panose="020B0502020104020203" pitchFamily="34" charset="0"/>
            </a:rPr>
            <a:t>. An </a:t>
          </a:r>
          <a:r>
            <a:rPr lang="en-GB" b="1">
              <a:effectLst/>
              <a:latin typeface="Gill Sans MT" panose="020B0502020104020203" pitchFamily="34" charset="0"/>
            </a:rPr>
            <a:t>emergency measure</a:t>
          </a:r>
          <a:r>
            <a:rPr lang="en-GB">
              <a:effectLst/>
              <a:latin typeface="Gill Sans MT" panose="020B0502020104020203" pitchFamily="34" charset="0"/>
            </a:rPr>
            <a:t> may or may not be a </a:t>
          </a:r>
          <a:r>
            <a:rPr lang="en-GB" b="1">
              <a:effectLst/>
              <a:latin typeface="Gill Sans MT" panose="020B0502020104020203" pitchFamily="34" charset="0"/>
            </a:rPr>
            <a:t>provisional measure</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Editorial 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i="0">
              <a:solidFill>
                <a:schemeClr val="tx1"/>
              </a:solidFill>
              <a:effectLst/>
              <a:latin typeface="Gill Sans MT" panose="020B0502020104020203" pitchFamily="34" charset="0"/>
              <a:ea typeface="+mn-ea"/>
              <a:cs typeface="+mn-cs"/>
            </a:rPr>
            <a:t>To overcome the current discrepancy between “</a:t>
          </a:r>
          <a:r>
            <a:rPr lang="en-US" i="1">
              <a:solidFill>
                <a:schemeClr val="tx1"/>
              </a:solidFill>
              <a:effectLst/>
              <a:latin typeface="Gill Sans MT" panose="020B0502020104020203" pitchFamily="34" charset="0"/>
              <a:ea typeface="+mn-ea"/>
              <a:cs typeface="+mn-cs"/>
            </a:rPr>
            <a:t>phytosanitary regulation</a:t>
          </a:r>
          <a:r>
            <a:rPr lang="en-US" i="0">
              <a:solidFill>
                <a:schemeClr val="tx1"/>
              </a:solidFill>
              <a:effectLst/>
              <a:latin typeface="Gill Sans MT" panose="020B0502020104020203" pitchFamily="34" charset="0"/>
              <a:ea typeface="+mn-ea"/>
              <a:cs typeface="+mn-cs"/>
            </a:rPr>
            <a:t>” and the lack of full technical justification, “</a:t>
          </a:r>
          <a:r>
            <a:rPr lang="en-US" i="1">
              <a:solidFill>
                <a:schemeClr val="tx1"/>
              </a:solidFill>
              <a:effectLst/>
              <a:latin typeface="Gill Sans MT" panose="020B0502020104020203" pitchFamily="34" charset="0"/>
              <a:ea typeface="+mn-ea"/>
              <a:cs typeface="+mn-cs"/>
            </a:rPr>
            <a:t>phytosanitary regulation</a:t>
          </a:r>
          <a:r>
            <a:rPr lang="en-US" i="0">
              <a:solidFill>
                <a:schemeClr val="tx1"/>
              </a:solidFill>
              <a:effectLst/>
              <a:latin typeface="Gill Sans MT" panose="020B0502020104020203" pitchFamily="34" charset="0"/>
              <a:ea typeface="+mn-ea"/>
              <a:cs typeface="+mn-cs"/>
            </a:rPr>
            <a:t>” is replaced by “</a:t>
          </a:r>
          <a:r>
            <a:rPr lang="en-US" i="1">
              <a:solidFill>
                <a:schemeClr val="tx1"/>
              </a:solidFill>
              <a:effectLst/>
              <a:latin typeface="Gill Sans MT" panose="020B0502020104020203" pitchFamily="34" charset="0"/>
              <a:ea typeface="+mn-ea"/>
              <a:cs typeface="+mn-cs"/>
            </a:rPr>
            <a:t>temporary official rule</a:t>
          </a:r>
          <a:r>
            <a:rPr lang="en-US" i="0">
              <a:solidFill>
                <a:schemeClr val="tx1"/>
              </a:solidFill>
              <a:effectLst/>
              <a:latin typeface="Gill Sans MT" panose="020B0502020104020203" pitchFamily="34" charset="0"/>
              <a:ea typeface="+mn-ea"/>
              <a:cs typeface="+mn-cs"/>
            </a:rPr>
            <a:t>” in order to emphasize its temporary nature; rule encompasses legislation, statute, etc.; furthermore, the rule or procedure is official</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DA8C9056-9EF0-4822-AFE5-2D4C15F966D1}">
      <dgm:prSet/>
      <dgm:spPr/>
      <dgm:t>
        <a:bodyPr/>
        <a:lstStyle/>
        <a:p>
          <a:pPr algn="l">
            <a:buFont typeface="Arial" panose="020B0604020202020204" pitchFamily="34" charset="0"/>
            <a:buChar char="•"/>
          </a:pPr>
          <a:r>
            <a:rPr lang="en-US" i="0">
              <a:solidFill>
                <a:schemeClr val="tx1"/>
              </a:solidFill>
              <a:effectLst/>
              <a:latin typeface="Gill Sans MT" panose="020B0502020104020203" pitchFamily="34" charset="0"/>
              <a:ea typeface="+mn-ea"/>
              <a:cs typeface="+mn-cs"/>
            </a:rPr>
            <a:t>“…</a:t>
          </a:r>
          <a:r>
            <a:rPr lang="en-US" i="1">
              <a:solidFill>
                <a:schemeClr val="tx1"/>
              </a:solidFill>
              <a:effectLst/>
              <a:latin typeface="Gill Sans MT" panose="020B0502020104020203" pitchFamily="34" charset="0"/>
              <a:ea typeface="+mn-ea"/>
              <a:cs typeface="+mn-cs"/>
            </a:rPr>
            <a:t>to prevent the entry, establishment or spread of a pest</a:t>
          </a:r>
          <a:r>
            <a:rPr lang="en-US" i="0">
              <a:solidFill>
                <a:schemeClr val="tx1"/>
              </a:solidFill>
              <a:effectLst/>
              <a:latin typeface="Gill Sans MT" panose="020B0502020104020203" pitchFamily="34" charset="0"/>
              <a:ea typeface="+mn-ea"/>
              <a:cs typeface="+mn-cs"/>
            </a:rPr>
            <a:t>” qualifies the phytosanitary nature and intent of the rule or procedure</a:t>
          </a:r>
          <a:endParaRPr lang="en-US">
            <a:latin typeface="Gill Sans MT" panose="020B0502020104020203" pitchFamily="34" charset="0"/>
          </a:endParaRPr>
        </a:p>
      </dgm:t>
    </dgm:pt>
    <dgm:pt modelId="{75A3B188-B392-48C8-9C2F-DFB51F14403A}" type="parTrans" cxnId="{F58C0295-3E7F-4D2C-98A7-6ECF3AA3441F}">
      <dgm:prSet/>
      <dgm:spPr/>
      <dgm:t>
        <a:bodyPr/>
        <a:lstStyle/>
        <a:p>
          <a:endParaRPr lang="en-US">
            <a:latin typeface="Gill Sans MT" panose="020B0502020104020203" pitchFamily="34" charset="0"/>
          </a:endParaRPr>
        </a:p>
      </dgm:t>
    </dgm:pt>
    <dgm:pt modelId="{6ADF83E5-FE87-40C7-9B81-8012B34533D5}" type="sibTrans" cxnId="{F58C0295-3E7F-4D2C-98A7-6ECF3AA3441F}">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1AA8D15D-F76A-47FC-9976-F13F12F15A0E}" type="presOf" srcId="{DA8C9056-9EF0-4822-AFE5-2D4C15F966D1}" destId="{759842F4-1C5C-4B5F-A3FF-5C139D83B1A7}" srcOrd="0" destOrd="1"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F58C0295-3E7F-4D2C-98A7-6ECF3AA3441F}" srcId="{3353E323-CB19-43FF-8D69-18AB74F7A767}" destId="{DA8C9056-9EF0-4822-AFE5-2D4C15F966D1}" srcOrd="1" destOrd="0" parTransId="{75A3B188-B392-48C8-9C2F-DFB51F14403A}" sibTransId="{6ADF83E5-FE87-40C7-9B81-8012B34533D5}"/>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“Provisional measure”</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a:effectLst/>
              <a:latin typeface="Gill Sans MT" panose="020B0502020104020203" pitchFamily="34" charset="0"/>
            </a:rPr>
            <a:t>A </a:t>
          </a:r>
          <a:r>
            <a:rPr lang="en-GB" b="1" strike="sngStrike">
              <a:effectLst/>
              <a:latin typeface="Gill Sans MT" panose="020B0502020104020203" pitchFamily="34" charset="0"/>
            </a:rPr>
            <a:t>phytosanitary regulation</a:t>
          </a:r>
          <a:r>
            <a:rPr lang="en-GB" b="1">
              <a:effectLst/>
              <a:latin typeface="Gill Sans MT" panose="020B0502020104020203" pitchFamily="34" charset="0"/>
            </a:rPr>
            <a:t> </a:t>
          </a:r>
          <a:r>
            <a:rPr lang="en-GB" u="sng">
              <a:effectLst/>
              <a:latin typeface="Gill Sans MT" panose="020B0502020104020203" pitchFamily="34" charset="0"/>
            </a:rPr>
            <a:t>temporary </a:t>
          </a:r>
          <a:r>
            <a:rPr lang="en-GB" b="1" u="sng">
              <a:effectLst/>
              <a:latin typeface="Gill Sans MT" panose="020B0502020104020203" pitchFamily="34" charset="0"/>
            </a:rPr>
            <a:t>official</a:t>
          </a:r>
          <a:r>
            <a:rPr lang="en-GB" u="sng">
              <a:effectLst/>
              <a:latin typeface="Gill Sans MT" panose="020B0502020104020203" pitchFamily="34" charset="0"/>
            </a:rPr>
            <a:t> rule</a:t>
          </a:r>
          <a:r>
            <a:rPr lang="en-GB">
              <a:effectLst/>
              <a:latin typeface="Gill Sans MT" panose="020B0502020104020203" pitchFamily="34" charset="0"/>
            </a:rPr>
            <a:t> or procedure </a:t>
          </a:r>
          <a:r>
            <a:rPr lang="en-GB" u="sng">
              <a:effectLst/>
              <a:latin typeface="Gill Sans MT" panose="020B0502020104020203" pitchFamily="34" charset="0"/>
            </a:rPr>
            <a:t>to prevent the</a:t>
          </a:r>
          <a:r>
            <a:rPr lang="en-GB" b="1" u="sng">
              <a:effectLst/>
              <a:latin typeface="Gill Sans MT" panose="020B0502020104020203" pitchFamily="34" charset="0"/>
            </a:rPr>
            <a:t> entry</a:t>
          </a:r>
          <a:r>
            <a:rPr lang="en-GB" u="sng">
              <a:effectLst/>
              <a:latin typeface="Gill Sans MT" panose="020B0502020104020203" pitchFamily="34" charset="0"/>
            </a:rPr>
            <a:t>, </a:t>
          </a:r>
          <a:r>
            <a:rPr lang="en-GB" b="1" u="sng">
              <a:effectLst/>
              <a:latin typeface="Gill Sans MT" panose="020B0502020104020203" pitchFamily="34" charset="0"/>
            </a:rPr>
            <a:t>establishment</a:t>
          </a:r>
          <a:r>
            <a:rPr lang="en-GB" u="sng">
              <a:effectLst/>
              <a:latin typeface="Gill Sans MT" panose="020B0502020104020203" pitchFamily="34" charset="0"/>
            </a:rPr>
            <a:t> or </a:t>
          </a:r>
          <a:r>
            <a:rPr lang="en-GB" b="1" u="sng">
              <a:effectLst/>
              <a:latin typeface="Gill Sans MT" panose="020B0502020104020203" pitchFamily="34" charset="0"/>
            </a:rPr>
            <a:t>spread</a:t>
          </a:r>
          <a:r>
            <a:rPr lang="en-GB" u="sng">
              <a:effectLst/>
              <a:latin typeface="Gill Sans MT" panose="020B0502020104020203" pitchFamily="34" charset="0"/>
            </a:rPr>
            <a:t> of a </a:t>
          </a:r>
          <a:r>
            <a:rPr lang="en-GB" b="1" u="sng">
              <a:effectLst/>
              <a:latin typeface="Gill Sans MT" panose="020B0502020104020203" pitchFamily="34" charset="0"/>
            </a:rPr>
            <a:t>pest</a:t>
          </a:r>
          <a:r>
            <a:rPr lang="en-GB" u="sng">
              <a:effectLst/>
              <a:latin typeface="Gill Sans MT" panose="020B0502020104020203" pitchFamily="34" charset="0"/>
            </a:rPr>
            <a:t>,</a:t>
          </a:r>
          <a:r>
            <a:rPr lang="en-GB" u="none">
              <a:effectLst/>
              <a:latin typeface="Gill Sans MT" panose="020B0502020104020203" pitchFamily="34" charset="0"/>
            </a:rPr>
            <a:t> </a:t>
          </a:r>
          <a:r>
            <a:rPr lang="en-GB" strike="noStrike">
              <a:effectLst/>
              <a:latin typeface="Gill Sans MT" panose="020B0502020104020203" pitchFamily="34" charset="0"/>
            </a:rPr>
            <a:t>established</a:t>
          </a:r>
          <a:r>
            <a:rPr lang="en-GB">
              <a:effectLst/>
              <a:latin typeface="Gill Sans MT" panose="020B0502020104020203" pitchFamily="34" charset="0"/>
            </a:rPr>
            <a:t> without full </a:t>
          </a:r>
          <a:r>
            <a:rPr lang="en-GB" b="1">
              <a:effectLst/>
              <a:latin typeface="Gill Sans MT" panose="020B0502020104020203" pitchFamily="34" charset="0"/>
            </a:rPr>
            <a:t>technical justification</a:t>
          </a:r>
          <a:r>
            <a:rPr lang="en-GB">
              <a:effectLst/>
              <a:latin typeface="Gill Sans MT" panose="020B0502020104020203" pitchFamily="34" charset="0"/>
            </a:rPr>
            <a:t> owing to current lack of adequate information</a:t>
          </a:r>
          <a:r>
            <a:rPr lang="en-GB" strike="sngStrike">
              <a:effectLst/>
              <a:latin typeface="Gill Sans MT" panose="020B0502020104020203" pitchFamily="34" charset="0"/>
            </a:rPr>
            <a:t>.</a:t>
          </a:r>
          <a:r>
            <a:rPr lang="en-GB">
              <a:effectLst/>
              <a:latin typeface="Gill Sans MT" panose="020B0502020104020203" pitchFamily="34" charset="0"/>
            </a:rPr>
            <a:t> </a:t>
          </a:r>
          <a:r>
            <a:rPr lang="en-GB" u="sng">
              <a:effectLst/>
              <a:latin typeface="Gill Sans MT" panose="020B0502020104020203" pitchFamily="34" charset="0"/>
            </a:rPr>
            <a:t>and</a:t>
          </a:r>
          <a:r>
            <a:rPr lang="en-GB">
              <a:effectLst/>
              <a:latin typeface="Gill Sans MT" panose="020B0502020104020203" pitchFamily="34" charset="0"/>
            </a:rPr>
            <a:t> </a:t>
          </a:r>
          <a:r>
            <a:rPr lang="en-GB" strike="sngStrike">
              <a:effectLst/>
              <a:latin typeface="Gill Sans MT" panose="020B0502020104020203" pitchFamily="34" charset="0"/>
            </a:rPr>
            <a:t>A </a:t>
          </a:r>
          <a:r>
            <a:rPr lang="en-GB" b="1" strike="sngStrike">
              <a:effectLst/>
              <a:latin typeface="Gill Sans MT" panose="020B0502020104020203" pitchFamily="34" charset="0"/>
            </a:rPr>
            <a:t>provisional measure</a:t>
          </a:r>
          <a:r>
            <a:rPr lang="en-GB" strike="sngStrike">
              <a:effectLst/>
              <a:latin typeface="Gill Sans MT" panose="020B0502020104020203" pitchFamily="34" charset="0"/>
            </a:rPr>
            <a:t> is</a:t>
          </a:r>
          <a:r>
            <a:rPr lang="en-GB">
              <a:effectLst/>
              <a:latin typeface="Gill Sans MT" panose="020B0502020104020203" pitchFamily="34" charset="0"/>
            </a:rPr>
            <a:t> subjected to periodic review and full </a:t>
          </a:r>
          <a:r>
            <a:rPr lang="en-GB" b="1">
              <a:effectLst/>
              <a:latin typeface="Gill Sans MT" panose="020B0502020104020203" pitchFamily="34" charset="0"/>
            </a:rPr>
            <a:t>technical justification</a:t>
          </a:r>
          <a:r>
            <a:rPr lang="en-GB">
              <a:effectLst/>
              <a:latin typeface="Gill Sans MT" panose="020B0502020104020203" pitchFamily="34" charset="0"/>
            </a:rPr>
            <a:t> as soon as possible</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dirty="0">
              <a:effectLst>
                <a:outerShdw blurRad="38100" dist="38100" dir="2700000" algn="tl">
                  <a:srgbClr val="000000">
                    <a:alpha val="43137"/>
                  </a:srgbClr>
                </a:outerShdw>
              </a:effectLst>
              <a:latin typeface="Gill Sans MT" panose="020B0502020104020203" pitchFamily="34" charset="0"/>
            </a:rPr>
            <a:t>Unchanged from 1</a:t>
          </a:r>
          <a:r>
            <a:rPr lang="en-US" b="1" i="1" baseline="30000" dirty="0">
              <a:effectLst>
                <a:outerShdw blurRad="38100" dist="38100" dir="2700000" algn="tl">
                  <a:srgbClr val="000000">
                    <a:alpha val="43137"/>
                  </a:srgbClr>
                </a:outerShdw>
              </a:effectLst>
              <a:latin typeface="Gill Sans MT" panose="020B0502020104020203" pitchFamily="34" charset="0"/>
            </a:rPr>
            <a:t>st</a:t>
          </a:r>
          <a:r>
            <a:rPr lang="en-US" b="1" i="1" dirty="0">
              <a:effectLst>
                <a:outerShdw blurRad="38100" dist="38100" dir="2700000" algn="tl">
                  <a:srgbClr val="000000">
                    <a:alpha val="43137"/>
                  </a:srgbClr>
                </a:outerShdw>
              </a:effectLst>
              <a:latin typeface="Gill Sans MT" panose="020B0502020104020203" pitchFamily="34" charset="0"/>
            </a:rPr>
            <a:t>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Through Convention Art. VII.2f and the definition of “</a:t>
          </a:r>
          <a:r>
            <a:rPr lang="en-US" i="1">
              <a:solidFill>
                <a:schemeClr val="tx1"/>
              </a:solidFill>
              <a:effectLst/>
              <a:latin typeface="Gill Sans MT" panose="020B0502020104020203" pitchFamily="34" charset="0"/>
              <a:ea typeface="+mn-ea"/>
              <a:cs typeface="+mn-cs"/>
            </a:rPr>
            <a:t>compliance procedure</a:t>
          </a:r>
          <a:r>
            <a:rPr lang="en-US">
              <a:solidFill>
                <a:schemeClr val="tx1"/>
              </a:solidFill>
              <a:effectLst/>
              <a:latin typeface="Gill Sans MT" panose="020B0502020104020203" pitchFamily="34" charset="0"/>
              <a:ea typeface="+mn-ea"/>
              <a:cs typeface="+mn-cs"/>
            </a:rPr>
            <a:t>”</a:t>
          </a:r>
          <a:r>
            <a:rPr lang="en-US" i="1">
              <a:solidFill>
                <a:schemeClr val="tx1"/>
              </a:solidFill>
              <a:effectLst/>
              <a:latin typeface="Gill Sans MT" panose="020B0502020104020203" pitchFamily="34" charset="0"/>
              <a:ea typeface="+mn-ea"/>
              <a:cs typeface="+mn-cs"/>
            </a:rPr>
            <a:t>,</a:t>
          </a:r>
          <a:r>
            <a:rPr lang="en-US">
              <a:solidFill>
                <a:schemeClr val="tx1"/>
              </a:solidFill>
              <a:effectLst/>
              <a:latin typeface="Gill Sans MT" panose="020B0502020104020203" pitchFamily="34" charset="0"/>
              <a:ea typeface="+mn-ea"/>
              <a:cs typeface="+mn-cs"/>
            </a:rPr>
            <a:t> “</a:t>
          </a:r>
          <a:r>
            <a:rPr lang="en-US" i="1">
              <a:solidFill>
                <a:schemeClr val="tx1"/>
              </a:solidFill>
              <a:effectLst/>
              <a:latin typeface="Gill Sans MT" panose="020B0502020104020203" pitchFamily="34" charset="0"/>
              <a:ea typeface="+mn-ea"/>
              <a:cs typeface="+mn-cs"/>
            </a:rPr>
            <a:t>compliance</a:t>
          </a:r>
          <a:r>
            <a:rPr lang="en-US">
              <a:solidFill>
                <a:schemeClr val="tx1"/>
              </a:solidFill>
              <a:effectLst/>
              <a:latin typeface="Gill Sans MT" panose="020B0502020104020203" pitchFamily="34" charset="0"/>
              <a:ea typeface="+mn-ea"/>
              <a:cs typeface="+mn-cs"/>
            </a:rPr>
            <a:t>” is linked with consignments, and the “General recommendations on use of terms in ISPMs” stipulates “</a:t>
          </a:r>
          <a:r>
            <a:rPr lang="en-US" i="1">
              <a:solidFill>
                <a:schemeClr val="tx1"/>
              </a:solidFill>
              <a:effectLst/>
              <a:latin typeface="Gill Sans MT" panose="020B0502020104020203" pitchFamily="34" charset="0"/>
              <a:ea typeface="+mn-ea"/>
              <a:cs typeface="+mn-cs"/>
            </a:rPr>
            <a:t>conformity</a:t>
          </a:r>
          <a:r>
            <a:rPr lang="en-US">
              <a:solidFill>
                <a:schemeClr val="tx1"/>
              </a:solidFill>
              <a:effectLst/>
              <a:latin typeface="Gill Sans MT" panose="020B0502020104020203" pitchFamily="34" charset="0"/>
              <a:ea typeface="+mn-ea"/>
              <a:cs typeface="+mn-cs"/>
            </a:rPr>
            <a:t>” be used in other cases. As </a:t>
          </a:r>
          <a:r>
            <a:rPr lang="en-US" i="1">
              <a:solidFill>
                <a:schemeClr val="tx1"/>
              </a:solidFill>
              <a:effectLst/>
              <a:latin typeface="Gill Sans MT" panose="020B0502020104020203" pitchFamily="34" charset="0"/>
              <a:ea typeface="+mn-ea"/>
              <a:cs typeface="+mn-cs"/>
            </a:rPr>
            <a:t>inspection</a:t>
          </a:r>
          <a:r>
            <a:rPr lang="en-US">
              <a:solidFill>
                <a:schemeClr val="tx1"/>
              </a:solidFill>
              <a:effectLst/>
              <a:latin typeface="Gill Sans MT" panose="020B0502020104020203" pitchFamily="34" charset="0"/>
              <a:ea typeface="+mn-ea"/>
              <a:cs typeface="+mn-cs"/>
            </a:rPr>
            <a:t> has a broader scope than only consignments, “</a:t>
          </a:r>
          <a:r>
            <a:rPr lang="en-US" i="1">
              <a:solidFill>
                <a:schemeClr val="tx1"/>
              </a:solidFill>
              <a:effectLst/>
              <a:latin typeface="Gill Sans MT" panose="020B0502020104020203" pitchFamily="34" charset="0"/>
              <a:ea typeface="+mn-ea"/>
              <a:cs typeface="+mn-cs"/>
            </a:rPr>
            <a:t>compliance</a:t>
          </a:r>
          <a:r>
            <a:rPr lang="en-US">
              <a:solidFill>
                <a:schemeClr val="tx1"/>
              </a:solidFill>
              <a:effectLst/>
              <a:latin typeface="Gill Sans MT" panose="020B0502020104020203" pitchFamily="34" charset="0"/>
              <a:ea typeface="+mn-ea"/>
              <a:cs typeface="+mn-cs"/>
            </a:rPr>
            <a:t>” is therefore substituted by “</a:t>
          </a:r>
          <a:r>
            <a:rPr lang="en-US" i="1">
              <a:solidFill>
                <a:schemeClr val="tx1"/>
              </a:solidFill>
              <a:effectLst/>
              <a:latin typeface="Gill Sans MT" panose="020B0502020104020203" pitchFamily="34" charset="0"/>
              <a:ea typeface="+mn-ea"/>
              <a:cs typeface="+mn-cs"/>
            </a:rPr>
            <a:t>conformity</a:t>
          </a:r>
          <a:r>
            <a:rPr lang="en-US">
              <a:solidFill>
                <a:schemeClr val="tx1"/>
              </a:solidFill>
              <a:effectLst/>
              <a:latin typeface="Gill Sans MT" panose="020B0502020104020203" pitchFamily="34" charset="0"/>
              <a:ea typeface="+mn-ea"/>
              <a:cs typeface="+mn-cs"/>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3B3856BF-45FF-40B6-A65B-AB2D5611DB68}">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a:t>
          </a:r>
          <a:r>
            <a:rPr lang="en-US" i="1">
              <a:solidFill>
                <a:schemeClr val="tx1"/>
              </a:solidFill>
              <a:effectLst/>
              <a:latin typeface="Gill Sans MT" panose="020B0502020104020203" pitchFamily="34" charset="0"/>
              <a:ea typeface="+mn-ea"/>
              <a:cs typeface="+mn-cs"/>
            </a:rPr>
            <a:t>determine</a:t>
          </a:r>
          <a:r>
            <a:rPr lang="en-US">
              <a:solidFill>
                <a:schemeClr val="tx1"/>
              </a:solidFill>
              <a:effectLst/>
              <a:latin typeface="Gill Sans MT" panose="020B0502020104020203" pitchFamily="34" charset="0"/>
              <a:ea typeface="+mn-ea"/>
              <a:cs typeface="+mn-cs"/>
            </a:rPr>
            <a:t>” is substituted by “</a:t>
          </a:r>
          <a:r>
            <a:rPr lang="en-US" i="1">
              <a:solidFill>
                <a:schemeClr val="tx1"/>
              </a:solidFill>
              <a:effectLst/>
              <a:latin typeface="Gill Sans MT" panose="020B0502020104020203" pitchFamily="34" charset="0"/>
              <a:ea typeface="+mn-ea"/>
              <a:cs typeface="+mn-cs"/>
            </a:rPr>
            <a:t>check</a:t>
          </a:r>
          <a:r>
            <a:rPr lang="en-US">
              <a:solidFill>
                <a:schemeClr val="tx1"/>
              </a:solidFill>
              <a:effectLst/>
              <a:latin typeface="Gill Sans MT" panose="020B0502020104020203" pitchFamily="34" charset="0"/>
              <a:ea typeface="+mn-ea"/>
              <a:cs typeface="+mn-cs"/>
            </a:rPr>
            <a:t>” to reflect the change from “</a:t>
          </a:r>
          <a:r>
            <a:rPr lang="en-US" i="1">
              <a:solidFill>
                <a:schemeClr val="tx1"/>
              </a:solidFill>
              <a:effectLst/>
              <a:latin typeface="Gill Sans MT" panose="020B0502020104020203" pitchFamily="34" charset="0"/>
              <a:ea typeface="+mn-ea"/>
              <a:cs typeface="+mn-cs"/>
            </a:rPr>
            <a:t>compliance</a:t>
          </a:r>
          <a:r>
            <a:rPr lang="en-US">
              <a:solidFill>
                <a:schemeClr val="tx1"/>
              </a:solidFill>
              <a:effectLst/>
              <a:latin typeface="Gill Sans MT" panose="020B0502020104020203" pitchFamily="34" charset="0"/>
              <a:ea typeface="+mn-ea"/>
              <a:cs typeface="+mn-cs"/>
            </a:rPr>
            <a:t>” to “</a:t>
          </a:r>
          <a:r>
            <a:rPr lang="en-US" i="1">
              <a:solidFill>
                <a:schemeClr val="tx1"/>
              </a:solidFill>
              <a:effectLst/>
              <a:latin typeface="Gill Sans MT" panose="020B0502020104020203" pitchFamily="34" charset="0"/>
              <a:ea typeface="+mn-ea"/>
              <a:cs typeface="+mn-cs"/>
            </a:rPr>
            <a:t>conformity</a:t>
          </a:r>
          <a:r>
            <a:rPr lang="en-US">
              <a:solidFill>
                <a:schemeClr val="tx1"/>
              </a:solidFill>
              <a:effectLst/>
              <a:latin typeface="Gill Sans MT" panose="020B0502020104020203" pitchFamily="34" charset="0"/>
              <a:ea typeface="+mn-ea"/>
              <a:cs typeface="+mn-cs"/>
            </a:rPr>
            <a:t>”</a:t>
          </a:r>
          <a:endParaRPr lang="fr-FR">
            <a:latin typeface="Gill Sans MT" panose="020B0502020104020203" pitchFamily="34" charset="0"/>
          </a:endParaRPr>
        </a:p>
      </dgm:t>
    </dgm:pt>
    <dgm:pt modelId="{6C20D803-1866-44C0-BBF7-D72548637426}" type="parTrans" cxnId="{0C46C5A3-7E50-441B-8A3B-B5BB3C9F0855}">
      <dgm:prSet/>
      <dgm:spPr/>
      <dgm:t>
        <a:bodyPr/>
        <a:lstStyle/>
        <a:p>
          <a:endParaRPr lang="en-US">
            <a:latin typeface="Gill Sans MT" panose="020B0502020104020203" pitchFamily="34" charset="0"/>
          </a:endParaRPr>
        </a:p>
      </dgm:t>
    </dgm:pt>
    <dgm:pt modelId="{DD5932FC-6A7B-418C-B9E0-05EFE0F8339B}" type="sibTrans" cxnId="{0C46C5A3-7E50-441B-8A3B-B5BB3C9F0855}">
      <dgm:prSet/>
      <dgm:spPr/>
      <dgm:t>
        <a:bodyPr/>
        <a:lstStyle/>
        <a:p>
          <a:endParaRPr lang="en-US">
            <a:latin typeface="Gill Sans MT" panose="020B0502020104020203" pitchFamily="34" charset="0"/>
          </a:endParaRPr>
        </a:p>
      </dgm:t>
    </dgm:pt>
    <dgm:pt modelId="{17EA54DB-D260-440F-B1D9-B3926856F727}">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The term “</a:t>
          </a:r>
          <a:r>
            <a:rPr lang="en-US" i="1">
              <a:solidFill>
                <a:schemeClr val="tx1"/>
              </a:solidFill>
              <a:effectLst/>
              <a:latin typeface="Gill Sans MT" panose="020B0502020104020203" pitchFamily="34" charset="0"/>
              <a:ea typeface="+mn-ea"/>
              <a:cs typeface="+mn-cs"/>
            </a:rPr>
            <a:t>regulations</a:t>
          </a:r>
          <a:r>
            <a:rPr lang="en-US">
              <a:solidFill>
                <a:schemeClr val="tx1"/>
              </a:solidFill>
              <a:effectLst/>
              <a:latin typeface="Gill Sans MT" panose="020B0502020104020203" pitchFamily="34" charset="0"/>
              <a:ea typeface="+mn-ea"/>
              <a:cs typeface="+mn-cs"/>
            </a:rPr>
            <a:t>” is substituted by “</a:t>
          </a:r>
          <a:r>
            <a:rPr lang="en-US" i="1">
              <a:solidFill>
                <a:schemeClr val="tx1"/>
              </a:solidFill>
              <a:effectLst/>
              <a:latin typeface="Gill Sans MT" panose="020B0502020104020203" pitchFamily="34" charset="0"/>
              <a:ea typeface="+mn-ea"/>
              <a:cs typeface="+mn-cs"/>
            </a:rPr>
            <a:t>requirements</a:t>
          </a:r>
          <a:r>
            <a:rPr lang="en-US">
              <a:solidFill>
                <a:schemeClr val="tx1"/>
              </a:solidFill>
              <a:effectLst/>
              <a:latin typeface="Gill Sans MT" panose="020B0502020104020203" pitchFamily="34" charset="0"/>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a:latin typeface="Gill Sans MT" panose="020B0502020104020203" pitchFamily="34" charset="0"/>
          </a:endParaRPr>
        </a:p>
      </dgm:t>
    </dgm:pt>
    <dgm:pt modelId="{0087A0A7-0A4B-457D-B1DB-60AF4DF8EA75}" type="parTrans" cxnId="{24662381-FF28-4118-9FD0-33B68E57C578}">
      <dgm:prSet/>
      <dgm:spPr/>
      <dgm:t>
        <a:bodyPr/>
        <a:lstStyle/>
        <a:p>
          <a:endParaRPr lang="en-US">
            <a:latin typeface="Gill Sans MT" panose="020B0502020104020203" pitchFamily="34" charset="0"/>
          </a:endParaRPr>
        </a:p>
      </dgm:t>
    </dgm:pt>
    <dgm:pt modelId="{05D13157-2125-43FB-A4D8-E3B3873FA9E3}" type="sibTrans" cxnId="{24662381-FF28-4118-9FD0-33B68E57C57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8442D263-5968-48D8-90EC-6BDA7718D444}" type="presOf" srcId="{17EA54DB-D260-440F-B1D9-B3926856F727}" destId="{759842F4-1C5C-4B5F-A3FF-5C139D83B1A7}" srcOrd="0" destOrd="2"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24662381-FF28-4118-9FD0-33B68E57C578}" srcId="{3353E323-CB19-43FF-8D69-18AB74F7A767}" destId="{17EA54DB-D260-440F-B1D9-B3926856F727}" srcOrd="2" destOrd="0" parTransId="{0087A0A7-0A4B-457D-B1DB-60AF4DF8EA75}" sibTransId="{05D13157-2125-43FB-A4D8-E3B3873FA9E3}"/>
    <dgm:cxn modelId="{8C763293-454A-49BA-B54E-9906948207D3}" type="presOf" srcId="{3353E323-CB19-43FF-8D69-18AB74F7A767}" destId="{3FC65156-527F-4E59-95F4-0814ED0C6D49}" srcOrd="1" destOrd="0" presId="urn:microsoft.com/office/officeart/2005/8/layout/list1"/>
    <dgm:cxn modelId="{0C46C5A3-7E50-441B-8A3B-B5BB3C9F0855}" srcId="{3353E323-CB19-43FF-8D69-18AB74F7A767}" destId="{3B3856BF-45FF-40B6-A65B-AB2D5611DB68}" srcOrd="1" destOrd="0" parTransId="{6C20D803-1866-44C0-BBF7-D72548637426}" sibTransId="{DD5932FC-6A7B-418C-B9E0-05EFE0F8339B}"/>
    <dgm:cxn modelId="{9518A0D1-C79A-4E4E-A9B5-DCA86F3820AB}" srcId="{5E1F010D-719A-4457-87E8-5D7769197D3B}" destId="{3353E323-CB19-43FF-8D69-18AB74F7A767}" srcOrd="0" destOrd="0" parTransId="{EEC5F49C-8AE3-4E2A-A215-8770DB5B82C1}" sibTransId="{5BC80C2B-A228-4D8A-8A84-A7B9DDD08700}"/>
    <dgm:cxn modelId="{02375FE5-9285-491A-92D6-9BC45993E04C}" type="presOf" srcId="{3B3856BF-45FF-40B6-A65B-AB2D5611DB68}" destId="{759842F4-1C5C-4B5F-A3FF-5C139D83B1A7}" srcOrd="0" destOrd="1" presId="urn:microsoft.com/office/officeart/2005/8/layout/list1"/>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3B40FF-085E-4CBF-8166-570464BB6FBF}"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994A572-C769-4166-8D30-C40323D05A18}">
      <dgm:prSet phldrT="[Text]" custT="1"/>
      <dgm:spPr/>
      <dgm:t>
        <a:bodyPr/>
        <a:lstStyle/>
        <a:p>
          <a:r>
            <a:rPr lang="en-US" sz="4400">
              <a:effectLst/>
            </a:rPr>
            <a:t>Additions</a:t>
          </a:r>
          <a:endParaRPr lang="en-US" sz="4800">
            <a:effectLst/>
          </a:endParaRPr>
        </a:p>
      </dgm:t>
    </dgm:pt>
    <dgm:pt modelId="{E3DD2DE3-B377-4B74-9CE2-C6633C5A59DF}" type="sibTrans" cxnId="{995943EF-F251-47B6-B0E9-CE91F0E59210}">
      <dgm:prSet/>
      <dgm:spPr/>
      <dgm:t>
        <a:bodyPr/>
        <a:lstStyle/>
        <a:p>
          <a:endParaRPr lang="en-US">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effectLst>
              <a:outerShdw blurRad="38100" dist="38100" dir="2700000" algn="tl">
                <a:srgbClr val="000000">
                  <a:alpha val="43137"/>
                </a:srgbClr>
              </a:outerShdw>
            </a:effectLst>
          </a:endParaRPr>
        </a:p>
      </dgm:t>
    </dgm:pt>
    <dgm:pt modelId="{136C3ECA-6AEC-4CF3-BA05-7B3ECB3F2592}">
      <dgm:prSet phldrT="[Text]" custT="1"/>
      <dgm:spPr>
        <a:solidFill>
          <a:schemeClr val="accent2"/>
        </a:solidFill>
      </dgm:spPr>
      <dgm:t>
        <a:bodyPr/>
        <a:lstStyle/>
        <a:p>
          <a:r>
            <a:rPr lang="en-US" sz="1800">
              <a:effectLst>
                <a:outerShdw blurRad="38100" dist="38100" dir="2700000" algn="tl">
                  <a:srgbClr val="000000">
                    <a:alpha val="43137"/>
                  </a:srgbClr>
                </a:outerShdw>
              </a:effectLst>
            </a:rPr>
            <a:t>Identity (of a consignment)</a:t>
          </a:r>
        </a:p>
      </dgm:t>
    </dgm:pt>
    <dgm:pt modelId="{2A4873C4-6C20-4214-9A7F-2C0D4A079700}" type="parTrans" cxnId="{D8538E5D-C77E-4950-A962-01822C8DA420}">
      <dgm:prSet/>
      <dgm:spPr/>
      <dgm:t>
        <a:bodyPr/>
        <a:lstStyle/>
        <a:p>
          <a:endParaRPr lang="en-US">
            <a:effectLst>
              <a:outerShdw blurRad="38100" dist="38100" dir="2700000" algn="tl">
                <a:srgbClr val="000000">
                  <a:alpha val="43137"/>
                </a:srgbClr>
              </a:outerShdw>
            </a:effectLst>
          </a:endParaRPr>
        </a:p>
      </dgm:t>
    </dgm:pt>
    <dgm:pt modelId="{5530708F-8BD4-4486-B219-D0794F76B6C5}" type="sibTrans" cxnId="{D8538E5D-C77E-4950-A962-01822C8DA420}">
      <dgm:prSet/>
      <dgm:spPr/>
      <dgm:t>
        <a:bodyPr/>
        <a:lstStyle/>
        <a:p>
          <a:endParaRPr lang="en-US">
            <a:effectLst>
              <a:outerShdw blurRad="38100" dist="38100" dir="2700000" algn="tl">
                <a:srgbClr val="000000">
                  <a:alpha val="43137"/>
                </a:srgbClr>
              </a:outerShdw>
            </a:effectLst>
          </a:endParaRPr>
        </a:p>
      </dgm:t>
    </dgm:pt>
    <dgm:pt modelId="{39225393-3CD1-498A-911E-AB3204D112CB}">
      <dgm:prSet phldrT="[Text]" custT="1"/>
      <dgm:spPr>
        <a:solidFill>
          <a:schemeClr val="accent6"/>
        </a:solidFill>
      </dgm:spPr>
      <dgm:t>
        <a:bodyPr/>
        <a:lstStyle/>
        <a:p>
          <a:r>
            <a:rPr lang="en-US" sz="1800">
              <a:effectLst>
                <a:outerShdw blurRad="38100" dist="38100" dir="2700000" algn="tl">
                  <a:srgbClr val="000000">
                    <a:alpha val="43137"/>
                  </a:srgbClr>
                </a:outerShdw>
              </a:effectLst>
            </a:rPr>
            <a:t>General surveillance</a:t>
          </a:r>
        </a:p>
      </dgm:t>
    </dgm:pt>
    <dgm:pt modelId="{B6B5EF70-0A25-43A1-AC24-F760EEF97EFF}" type="parTrans" cxnId="{EEA752AA-24D7-47CC-AAD9-5D8AFB12BB28}">
      <dgm:prSet/>
      <dgm:spPr/>
      <dgm:t>
        <a:bodyPr/>
        <a:lstStyle/>
        <a:p>
          <a:endParaRPr lang="en-US">
            <a:effectLst>
              <a:outerShdw blurRad="38100" dist="38100" dir="2700000" algn="tl">
                <a:srgbClr val="000000">
                  <a:alpha val="43137"/>
                </a:srgbClr>
              </a:outerShdw>
            </a:effectLst>
          </a:endParaRPr>
        </a:p>
      </dgm:t>
    </dgm:pt>
    <dgm:pt modelId="{D5F5A16C-B69F-4A2F-9BFF-3C704368E7DC}" type="sibTrans" cxnId="{EEA752AA-24D7-47CC-AAD9-5D8AFB12BB28}">
      <dgm:prSet/>
      <dgm:spPr/>
      <dgm:t>
        <a:bodyPr/>
        <a:lstStyle/>
        <a:p>
          <a:endParaRPr lang="en-US">
            <a:effectLst>
              <a:outerShdw blurRad="38100" dist="38100" dir="2700000" algn="tl">
                <a:srgbClr val="000000">
                  <a:alpha val="43137"/>
                </a:srgbClr>
              </a:outerShdw>
            </a:effectLst>
          </a:endParaRPr>
        </a:p>
      </dgm:t>
    </dgm:pt>
    <dgm:pt modelId="{442FAAC7-E64C-4CB1-9F70-A8D13EF9AD13}">
      <dgm:prSet phldrT="[Text]" custT="1"/>
      <dgm:spPr>
        <a:solidFill>
          <a:schemeClr val="accent6"/>
        </a:solidFill>
      </dgm:spPr>
      <dgm:t>
        <a:bodyPr/>
        <a:lstStyle/>
        <a:p>
          <a:r>
            <a:rPr lang="en-US" sz="1800">
              <a:effectLst>
                <a:outerShdw blurRad="38100" dist="38100" dir="2700000" algn="tl">
                  <a:srgbClr val="000000">
                    <a:alpha val="43137"/>
                  </a:srgbClr>
                </a:outerShdw>
              </a:effectLst>
            </a:rPr>
            <a:t>Specific surveillance</a:t>
          </a:r>
        </a:p>
      </dgm:t>
    </dgm:pt>
    <dgm:pt modelId="{88D3829D-10B4-4272-B025-79ADCD010E97}" type="parTrans" cxnId="{8E495D38-D89B-4C01-9427-2CD86084E659}">
      <dgm:prSet/>
      <dgm:spPr/>
      <dgm:t>
        <a:bodyPr/>
        <a:lstStyle/>
        <a:p>
          <a:endParaRPr lang="en-US">
            <a:effectLst>
              <a:outerShdw blurRad="38100" dist="38100" dir="2700000" algn="tl">
                <a:srgbClr val="000000">
                  <a:alpha val="43137"/>
                </a:srgbClr>
              </a:outerShdw>
            </a:effectLst>
          </a:endParaRPr>
        </a:p>
      </dgm:t>
    </dgm:pt>
    <dgm:pt modelId="{6305B38B-9944-42AD-8BFC-1C82C138E8EE}" type="sibTrans" cxnId="{8E495D38-D89B-4C01-9427-2CD86084E659}">
      <dgm:prSet/>
      <dgm:spPr/>
      <dgm:t>
        <a:bodyPr/>
        <a:lstStyle/>
        <a:p>
          <a:endParaRPr lang="en-US">
            <a:effectLst>
              <a:outerShdw blurRad="38100" dist="38100" dir="2700000" algn="tl">
                <a:srgbClr val="000000">
                  <a:alpha val="43137"/>
                </a:srgbClr>
              </a:outerShdw>
            </a:effectLst>
          </a:endParaRPr>
        </a:p>
      </dgm:t>
    </dgm:pt>
    <dgm:pt modelId="{C64403A1-20EE-412F-BFE4-FE454C629BB6}">
      <dgm:prSet phldrT="[Text]" custT="1"/>
      <dgm:spPr/>
      <dgm:t>
        <a:bodyPr/>
        <a:lstStyle/>
        <a:p>
          <a:r>
            <a:rPr lang="en-US" sz="4400">
              <a:effectLst/>
            </a:rPr>
            <a:t>Revisions</a:t>
          </a:r>
          <a:endParaRPr lang="en-US" sz="6200">
            <a:effectLst/>
          </a:endParaRPr>
        </a:p>
      </dgm:t>
    </dgm:pt>
    <dgm:pt modelId="{37D27BC7-11D5-4F21-9D84-8A207BF44A68}" type="parTrans" cxnId="{B41F4AD8-E4A5-4866-943D-3BA901E438D1}">
      <dgm:prSet/>
      <dgm:spPr/>
      <dgm:t>
        <a:bodyPr/>
        <a:lstStyle/>
        <a:p>
          <a:endParaRPr lang="en-US">
            <a:effectLst>
              <a:outerShdw blurRad="38100" dist="38100" dir="2700000" algn="tl">
                <a:srgbClr val="000000">
                  <a:alpha val="43137"/>
                </a:srgbClr>
              </a:outerShdw>
            </a:effectLst>
          </a:endParaRPr>
        </a:p>
      </dgm:t>
    </dgm:pt>
    <dgm:pt modelId="{BA105908-270C-4EDA-B041-6557F5F1CBD9}" type="sibTrans" cxnId="{B41F4AD8-E4A5-4866-943D-3BA901E438D1}">
      <dgm:prSet/>
      <dgm:spPr/>
      <dgm:t>
        <a:bodyPr/>
        <a:lstStyle/>
        <a:p>
          <a:endParaRPr lang="en-US">
            <a:effectLst>
              <a:outerShdw blurRad="38100" dist="38100" dir="2700000" algn="tl">
                <a:srgbClr val="000000">
                  <a:alpha val="43137"/>
                </a:srgbClr>
              </a:outerShdw>
            </a:effectLst>
          </a:endParaRPr>
        </a:p>
      </dgm:t>
    </dgm:pt>
    <dgm:pt modelId="{A76CFBB4-E17D-4449-92B3-18156FCE3213}">
      <dgm:prSet phldrT="[Text]"/>
      <dgm:spPr>
        <a:solidFill>
          <a:schemeClr val="accent6"/>
        </a:solidFill>
      </dgm:spPr>
      <dgm:t>
        <a:bodyPr/>
        <a:lstStyle/>
        <a:p>
          <a:r>
            <a:rPr lang="en-US">
              <a:effectLst>
                <a:outerShdw blurRad="38100" dist="38100" dir="2700000" algn="tl">
                  <a:srgbClr val="000000">
                    <a:alpha val="43137"/>
                  </a:srgbClr>
                </a:outerShdw>
              </a:effectLst>
            </a:rPr>
            <a:t>Surveillance</a:t>
          </a:r>
        </a:p>
      </dgm:t>
    </dgm:pt>
    <dgm:pt modelId="{C24E8D98-161A-44D7-ADF9-E666C5BE9B94}" type="parTrans" cxnId="{26E657DA-3AC1-424D-BFFD-5C21A0091993}">
      <dgm:prSet/>
      <dgm:spPr/>
      <dgm:t>
        <a:bodyPr/>
        <a:lstStyle/>
        <a:p>
          <a:endParaRPr lang="en-US">
            <a:effectLst>
              <a:outerShdw blurRad="38100" dist="38100" dir="2700000" algn="tl">
                <a:srgbClr val="000000">
                  <a:alpha val="43137"/>
                </a:srgbClr>
              </a:outerShdw>
            </a:effectLst>
          </a:endParaRPr>
        </a:p>
      </dgm:t>
    </dgm:pt>
    <dgm:pt modelId="{CF0A3BCA-E2D0-4FBB-9CA2-374BF13494F9}" type="sibTrans" cxnId="{26E657DA-3AC1-424D-BFFD-5C21A0091993}">
      <dgm:prSet/>
      <dgm:spPr/>
      <dgm:t>
        <a:bodyPr/>
        <a:lstStyle/>
        <a:p>
          <a:endParaRPr lang="en-US">
            <a:effectLst>
              <a:outerShdw blurRad="38100" dist="38100" dir="2700000" algn="tl">
                <a:srgbClr val="000000">
                  <a:alpha val="43137"/>
                </a:srgbClr>
              </a:outerShdw>
            </a:effectLst>
          </a:endParaRPr>
        </a:p>
      </dgm:t>
    </dgm:pt>
    <dgm:pt modelId="{F0A379CA-06D7-4DFF-A376-686392DDB459}">
      <dgm:prSet phldrT="[Text]"/>
      <dgm:spPr>
        <a:solidFill>
          <a:schemeClr val="accent2"/>
        </a:solidFill>
      </dgm:spPr>
      <dgm:t>
        <a:bodyPr/>
        <a:lstStyle/>
        <a:p>
          <a:r>
            <a:rPr lang="en-US">
              <a:effectLst>
                <a:outerShdw blurRad="38100" dist="38100" dir="2700000" algn="tl">
                  <a:srgbClr val="000000">
                    <a:alpha val="43137"/>
                  </a:srgbClr>
                </a:outerShdw>
              </a:effectLst>
            </a:rPr>
            <a:t>Integrity (of a consignment)</a:t>
          </a:r>
        </a:p>
      </dgm:t>
    </dgm:pt>
    <dgm:pt modelId="{561024A9-4558-492F-A842-81E44671F8AE}" type="parTrans" cxnId="{28F0FF59-FEC4-4DCD-9FE8-83418C753C68}">
      <dgm:prSet/>
      <dgm:spPr/>
      <dgm:t>
        <a:bodyPr/>
        <a:lstStyle/>
        <a:p>
          <a:endParaRPr lang="en-US">
            <a:effectLst>
              <a:outerShdw blurRad="38100" dist="38100" dir="2700000" algn="tl">
                <a:srgbClr val="000000">
                  <a:alpha val="43137"/>
                </a:srgbClr>
              </a:outerShdw>
            </a:effectLst>
          </a:endParaRPr>
        </a:p>
      </dgm:t>
    </dgm:pt>
    <dgm:pt modelId="{641214A8-5BD9-4734-8B30-194096238F8D}" type="sibTrans" cxnId="{28F0FF59-FEC4-4DCD-9FE8-83418C753C68}">
      <dgm:prSet/>
      <dgm:spPr/>
      <dgm:t>
        <a:bodyPr/>
        <a:lstStyle/>
        <a:p>
          <a:endParaRPr lang="en-US">
            <a:effectLst>
              <a:outerShdw blurRad="38100" dist="38100" dir="2700000" algn="tl">
                <a:srgbClr val="000000">
                  <a:alpha val="43137"/>
                </a:srgbClr>
              </a:outerShdw>
            </a:effectLst>
          </a:endParaRPr>
        </a:p>
      </dgm:t>
    </dgm:pt>
    <dgm:pt modelId="{23F9C6F9-B34B-4735-A497-4DC46FCD521C}">
      <dgm:prSet phldrT="[Text]"/>
      <dgm:spPr>
        <a:solidFill>
          <a:schemeClr val="accent2"/>
        </a:solidFill>
      </dgm:spPr>
      <dgm:t>
        <a:bodyPr/>
        <a:lstStyle/>
        <a:p>
          <a:r>
            <a:rPr lang="en-US">
              <a:effectLst>
                <a:outerShdw blurRad="38100" dist="38100" dir="2700000" algn="tl">
                  <a:srgbClr val="000000">
                    <a:alpha val="43137"/>
                  </a:srgbClr>
                </a:outerShdw>
              </a:effectLst>
            </a:rPr>
            <a:t>Phytosanitary security (of a consignment)</a:t>
          </a:r>
        </a:p>
      </dgm:t>
    </dgm:pt>
    <dgm:pt modelId="{6536C408-D3E4-42F4-8919-77E373957604}" type="parTrans" cxnId="{A066BABA-B82B-4BC0-94FE-65C91D7E4F74}">
      <dgm:prSet/>
      <dgm:spPr/>
      <dgm:t>
        <a:bodyPr/>
        <a:lstStyle/>
        <a:p>
          <a:endParaRPr lang="en-US">
            <a:effectLst>
              <a:outerShdw blurRad="38100" dist="38100" dir="2700000" algn="tl">
                <a:srgbClr val="000000">
                  <a:alpha val="43137"/>
                </a:srgbClr>
              </a:outerShdw>
            </a:effectLst>
          </a:endParaRPr>
        </a:p>
      </dgm:t>
    </dgm:pt>
    <dgm:pt modelId="{EA7975D8-9BE1-46C2-8BF5-0D574938C9E7}" type="sibTrans" cxnId="{A066BABA-B82B-4BC0-94FE-65C91D7E4F74}">
      <dgm:prSet/>
      <dgm:spPr/>
      <dgm:t>
        <a:bodyPr/>
        <a:lstStyle/>
        <a:p>
          <a:endParaRPr lang="en-US">
            <a:effectLst>
              <a:outerShdw blurRad="38100" dist="38100" dir="2700000" algn="tl">
                <a:srgbClr val="000000">
                  <a:alpha val="43137"/>
                </a:srgbClr>
              </a:outerShdw>
            </a:effectLst>
          </a:endParaRPr>
        </a:p>
      </dgm:t>
    </dgm:pt>
    <dgm:pt modelId="{C22404D9-712F-4C85-92D2-4A7545E20DDC}">
      <dgm:prSet phldrT="[Text]"/>
      <dgm:spPr>
        <a:solidFill>
          <a:schemeClr val="accent5"/>
        </a:solidFill>
      </dgm:spPr>
      <dgm:t>
        <a:bodyPr/>
        <a:lstStyle/>
        <a:p>
          <a:r>
            <a:rPr lang="en-US">
              <a:effectLst>
                <a:outerShdw blurRad="38100" dist="38100" dir="2700000" algn="tl">
                  <a:srgbClr val="000000">
                    <a:alpha val="43137"/>
                  </a:srgbClr>
                </a:outerShdw>
              </a:effectLst>
            </a:rPr>
            <a:t>Emergency measure</a:t>
          </a:r>
        </a:p>
      </dgm:t>
    </dgm:pt>
    <dgm:pt modelId="{42186850-E234-4035-8C66-B5B7C088E32B}" type="parTrans" cxnId="{1843453C-54E2-4F21-A01D-6A0D2C046D8A}">
      <dgm:prSet/>
      <dgm:spPr/>
      <dgm:t>
        <a:bodyPr/>
        <a:lstStyle/>
        <a:p>
          <a:endParaRPr lang="en-US">
            <a:effectLst>
              <a:outerShdw blurRad="38100" dist="38100" dir="2700000" algn="tl">
                <a:srgbClr val="000000">
                  <a:alpha val="43137"/>
                </a:srgbClr>
              </a:outerShdw>
            </a:effectLst>
          </a:endParaRPr>
        </a:p>
      </dgm:t>
    </dgm:pt>
    <dgm:pt modelId="{E1F0B8CD-0239-4D49-8DE0-21A7F8981821}" type="sibTrans" cxnId="{1843453C-54E2-4F21-A01D-6A0D2C046D8A}">
      <dgm:prSet/>
      <dgm:spPr/>
      <dgm:t>
        <a:bodyPr/>
        <a:lstStyle/>
        <a:p>
          <a:endParaRPr lang="en-US">
            <a:effectLst>
              <a:outerShdw blurRad="38100" dist="38100" dir="2700000" algn="tl">
                <a:srgbClr val="000000">
                  <a:alpha val="43137"/>
                </a:srgbClr>
              </a:outerShdw>
            </a:effectLst>
          </a:endParaRPr>
        </a:p>
      </dgm:t>
    </dgm:pt>
    <dgm:pt modelId="{00608F33-12FE-415C-B6CB-15908220B3AC}">
      <dgm:prSet phldrT="[Text]"/>
      <dgm:spPr>
        <a:solidFill>
          <a:schemeClr val="accent5"/>
        </a:solidFill>
      </dgm:spPr>
      <dgm:t>
        <a:bodyPr/>
        <a:lstStyle/>
        <a:p>
          <a:r>
            <a:rPr lang="en-US">
              <a:effectLst>
                <a:outerShdw blurRad="38100" dist="38100" dir="2700000" algn="tl">
                  <a:srgbClr val="000000">
                    <a:alpha val="43137"/>
                  </a:srgbClr>
                </a:outerShdw>
              </a:effectLst>
            </a:rPr>
            <a:t>Provisional measure</a:t>
          </a:r>
        </a:p>
      </dgm:t>
    </dgm:pt>
    <dgm:pt modelId="{281F54B6-F9E0-4475-8671-C32360C0D4F3}" type="parTrans" cxnId="{49753C3B-E4EB-4B2F-8E34-44B03BB6AEC1}">
      <dgm:prSet/>
      <dgm:spPr/>
      <dgm:t>
        <a:bodyPr/>
        <a:lstStyle/>
        <a:p>
          <a:endParaRPr lang="en-US">
            <a:effectLst>
              <a:outerShdw blurRad="38100" dist="38100" dir="2700000" algn="tl">
                <a:srgbClr val="000000">
                  <a:alpha val="43137"/>
                </a:srgbClr>
              </a:outerShdw>
            </a:effectLst>
          </a:endParaRPr>
        </a:p>
      </dgm:t>
    </dgm:pt>
    <dgm:pt modelId="{55051BE6-C74F-4417-B3A2-C1C4B780E53D}" type="sibTrans" cxnId="{49753C3B-E4EB-4B2F-8E34-44B03BB6AEC1}">
      <dgm:prSet/>
      <dgm:spPr/>
      <dgm:t>
        <a:bodyPr/>
        <a:lstStyle/>
        <a:p>
          <a:endParaRPr lang="en-US">
            <a:effectLst>
              <a:outerShdw blurRad="38100" dist="38100" dir="2700000" algn="tl">
                <a:srgbClr val="000000">
                  <a:alpha val="43137"/>
                </a:srgbClr>
              </a:outerShdw>
            </a:effectLst>
          </a:endParaRPr>
        </a:p>
      </dgm:t>
    </dgm:pt>
    <dgm:pt modelId="{B40998D3-0CF2-4D46-80D5-50BC72AF895A}">
      <dgm:prSet phldrT="[Text]"/>
      <dgm:spPr/>
      <dgm:t>
        <a:bodyPr/>
        <a:lstStyle/>
        <a:p>
          <a:r>
            <a:rPr lang="en-US">
              <a:effectLst>
                <a:outerShdw blurRad="38100" dist="38100" dir="2700000" algn="tl">
                  <a:srgbClr val="000000">
                    <a:alpha val="43137"/>
                  </a:srgbClr>
                </a:outerShdw>
              </a:effectLst>
            </a:rPr>
            <a:t>Inspection</a:t>
          </a:r>
        </a:p>
      </dgm:t>
    </dgm:pt>
    <dgm:pt modelId="{3E959902-11A5-414D-A87A-716EC7484B8E}" type="parTrans" cxnId="{1D73DD14-6C5B-4903-87BC-91F2A5CC4583}">
      <dgm:prSet/>
      <dgm:spPr/>
      <dgm:t>
        <a:bodyPr/>
        <a:lstStyle/>
        <a:p>
          <a:endParaRPr lang="en-US">
            <a:effectLst>
              <a:outerShdw blurRad="38100" dist="38100" dir="2700000" algn="tl">
                <a:srgbClr val="000000">
                  <a:alpha val="43137"/>
                </a:srgbClr>
              </a:outerShdw>
            </a:effectLst>
          </a:endParaRPr>
        </a:p>
      </dgm:t>
    </dgm:pt>
    <dgm:pt modelId="{0BE858BE-CBF0-4BCE-BD0E-40A76F7136F2}" type="sibTrans" cxnId="{1D73DD14-6C5B-4903-87BC-91F2A5CC4583}">
      <dgm:prSet/>
      <dgm:spPr/>
      <dgm:t>
        <a:bodyPr/>
        <a:lstStyle/>
        <a:p>
          <a:endParaRPr lang="en-US">
            <a:effectLst>
              <a:outerShdw blurRad="38100" dist="38100" dir="2700000" algn="tl">
                <a:srgbClr val="000000">
                  <a:alpha val="43137"/>
                </a:srgbClr>
              </a:outerShdw>
            </a:effectLst>
          </a:endParaRPr>
        </a:p>
      </dgm:t>
    </dgm:pt>
    <dgm:pt modelId="{D2FFF819-2C24-45CB-A855-1BD5D8016B53}">
      <dgm:prSet phldrT="[Text]"/>
      <dgm:spPr/>
      <dgm:t>
        <a:bodyPr/>
        <a:lstStyle/>
        <a:p>
          <a:r>
            <a:rPr lang="en-US">
              <a:effectLst>
                <a:outerShdw blurRad="38100" dist="38100" dir="2700000" algn="tl">
                  <a:srgbClr val="000000">
                    <a:alpha val="43137"/>
                  </a:srgbClr>
                </a:outerShdw>
              </a:effectLst>
            </a:rPr>
            <a:t>Test</a:t>
          </a:r>
        </a:p>
      </dgm:t>
    </dgm:pt>
    <dgm:pt modelId="{CEE4FE3A-BFB4-412E-9968-C546057BB146}" type="parTrans" cxnId="{6376EC68-F694-40FC-B819-64437EBB5B09}">
      <dgm:prSet/>
      <dgm:spPr/>
      <dgm:t>
        <a:bodyPr/>
        <a:lstStyle/>
        <a:p>
          <a:endParaRPr lang="en-US">
            <a:effectLst>
              <a:outerShdw blurRad="38100" dist="38100" dir="2700000" algn="tl">
                <a:srgbClr val="000000">
                  <a:alpha val="43137"/>
                </a:srgbClr>
              </a:outerShdw>
            </a:effectLst>
          </a:endParaRPr>
        </a:p>
      </dgm:t>
    </dgm:pt>
    <dgm:pt modelId="{46DE1461-8B8E-4221-B07A-273DC72BC3BC}" type="sibTrans" cxnId="{6376EC68-F694-40FC-B819-64437EBB5B09}">
      <dgm:prSet/>
      <dgm:spPr/>
      <dgm:t>
        <a:bodyPr/>
        <a:lstStyle/>
        <a:p>
          <a:endParaRPr lang="en-US">
            <a:effectLst>
              <a:outerShdw blurRad="38100" dist="38100" dir="2700000" algn="tl">
                <a:srgbClr val="000000">
                  <a:alpha val="43137"/>
                </a:srgbClr>
              </a:outerShdw>
            </a:effectLst>
          </a:endParaRPr>
        </a:p>
      </dgm:t>
    </dgm:pt>
    <dgm:pt modelId="{897E5084-0702-47AB-B35C-09DF8D42448F}">
      <dgm:prSet phldrT="[Text]" custT="1"/>
      <dgm:spPr/>
      <dgm:t>
        <a:bodyPr/>
        <a:lstStyle/>
        <a:p>
          <a:r>
            <a:rPr lang="en-US" sz="1600">
              <a:effectLst>
                <a:outerShdw blurRad="38100" dist="38100" dir="2700000" algn="tl">
                  <a:srgbClr val="000000">
                    <a:alpha val="43137"/>
                  </a:srgbClr>
                </a:outerShdw>
              </a:effectLst>
            </a:rPr>
            <a:t>Compliance procedure </a:t>
          </a:r>
          <a:br>
            <a:rPr lang="en-US" sz="1600">
              <a:effectLst>
                <a:outerShdw blurRad="38100" dist="38100" dir="2700000" algn="tl">
                  <a:srgbClr val="000000">
                    <a:alpha val="43137"/>
                  </a:srgbClr>
                </a:outerShdw>
              </a:effectLst>
            </a:rPr>
          </a:br>
          <a:r>
            <a:rPr lang="en-US" sz="1600">
              <a:effectLst>
                <a:outerShdw blurRad="38100" dist="38100" dir="2700000" algn="tl">
                  <a:srgbClr val="000000">
                    <a:alpha val="43137"/>
                  </a:srgbClr>
                </a:outerShdw>
              </a:effectLst>
            </a:rPr>
            <a:t>(for a consignment)</a:t>
          </a:r>
        </a:p>
      </dgm:t>
    </dgm:pt>
    <dgm:pt modelId="{F41F877F-E8A1-4939-825C-86E235C58304}" type="parTrans" cxnId="{9D525A59-C2CE-4C12-85A1-27E0F9BDC21D}">
      <dgm:prSet/>
      <dgm:spPr/>
      <dgm:t>
        <a:bodyPr/>
        <a:lstStyle/>
        <a:p>
          <a:endParaRPr lang="en-US">
            <a:effectLst>
              <a:outerShdw blurRad="38100" dist="38100" dir="2700000" algn="tl">
                <a:srgbClr val="000000">
                  <a:alpha val="43137"/>
                </a:srgbClr>
              </a:outerShdw>
            </a:effectLst>
          </a:endParaRPr>
        </a:p>
      </dgm:t>
    </dgm:pt>
    <dgm:pt modelId="{D9BADCF0-E1FA-4652-9F43-DB934D01F432}" type="sibTrans" cxnId="{9D525A59-C2CE-4C12-85A1-27E0F9BDC21D}">
      <dgm:prSet/>
      <dgm:spPr/>
      <dgm:t>
        <a:bodyPr/>
        <a:lstStyle/>
        <a:p>
          <a:endParaRPr lang="en-US">
            <a:effectLst>
              <a:outerShdw blurRad="38100" dist="38100" dir="2700000" algn="tl">
                <a:srgbClr val="000000">
                  <a:alpha val="43137"/>
                </a:srgbClr>
              </a:outerShdw>
            </a:effectLst>
          </a:endParaRPr>
        </a:p>
      </dgm:t>
    </dgm:pt>
    <dgm:pt modelId="{8E019D01-C1F7-44D3-9018-31886790869F}">
      <dgm:prSet phldrT="[Text]"/>
      <dgm:spPr/>
      <dgm:t>
        <a:bodyPr/>
        <a:lstStyle/>
        <a:p>
          <a:r>
            <a:rPr lang="en-US">
              <a:effectLst>
                <a:outerShdw blurRad="38100" dist="38100" dir="2700000" algn="tl">
                  <a:srgbClr val="000000">
                    <a:alpha val="43137"/>
                  </a:srgbClr>
                </a:outerShdw>
              </a:effectLst>
            </a:rPr>
            <a:t>Release (of a consignment)</a:t>
          </a:r>
        </a:p>
      </dgm:t>
    </dgm:pt>
    <dgm:pt modelId="{1EE9BE02-18E1-4AA3-A8FF-D769B8DAB894}" type="parTrans" cxnId="{654974F3-FC39-4F3F-B56E-E613A3721728}">
      <dgm:prSet/>
      <dgm:spPr/>
      <dgm:t>
        <a:bodyPr/>
        <a:lstStyle/>
        <a:p>
          <a:endParaRPr lang="en-US">
            <a:effectLst>
              <a:outerShdw blurRad="38100" dist="38100" dir="2700000" algn="tl">
                <a:srgbClr val="000000">
                  <a:alpha val="43137"/>
                </a:srgbClr>
              </a:outerShdw>
            </a:effectLst>
          </a:endParaRPr>
        </a:p>
      </dgm:t>
    </dgm:pt>
    <dgm:pt modelId="{01EDB409-0EC1-4046-A279-3819F07A855E}" type="sibTrans" cxnId="{654974F3-FC39-4F3F-B56E-E613A3721728}">
      <dgm:prSet/>
      <dgm:spPr/>
      <dgm:t>
        <a:bodyPr/>
        <a:lstStyle/>
        <a:p>
          <a:endParaRPr lang="en-US">
            <a:effectLst>
              <a:outerShdw blurRad="38100" dist="38100" dir="2700000" algn="tl">
                <a:srgbClr val="000000">
                  <a:alpha val="43137"/>
                </a:srgbClr>
              </a:outerShdw>
            </a:effectLst>
          </a:endParaRPr>
        </a:p>
      </dgm:t>
    </dgm:pt>
    <dgm:pt modelId="{F0CF2011-5BBA-4A56-8901-9168D781D74A}">
      <dgm:prSet phldrT="[Text]" custT="1"/>
      <dgm:spPr/>
      <dgm:t>
        <a:bodyPr/>
        <a:lstStyle/>
        <a:p>
          <a:r>
            <a:rPr lang="en-US" sz="4400">
              <a:effectLst/>
            </a:rPr>
            <a:t>Deletions</a:t>
          </a:r>
          <a:endParaRPr lang="en-US" sz="5400">
            <a:effectLst>
              <a:outerShdw blurRad="38100" dist="38100" dir="2700000" algn="tl">
                <a:srgbClr val="000000">
                  <a:alpha val="43137"/>
                </a:srgbClr>
              </a:outerShdw>
            </a:effectLst>
          </a:endParaRPr>
        </a:p>
      </dgm:t>
    </dgm:pt>
    <dgm:pt modelId="{00708462-2D82-4C87-91C4-C393AA4CFEC4}" type="parTrans" cxnId="{6F1E1AF2-220F-4A5A-9405-8F3FC1C58E10}">
      <dgm:prSet/>
      <dgm:spPr/>
      <dgm:t>
        <a:bodyPr/>
        <a:lstStyle/>
        <a:p>
          <a:endParaRPr lang="en-US"/>
        </a:p>
      </dgm:t>
    </dgm:pt>
    <dgm:pt modelId="{4C915D74-F011-4D48-9832-AA84219FF6CB}" type="sibTrans" cxnId="{6F1E1AF2-220F-4A5A-9405-8F3FC1C58E10}">
      <dgm:prSet/>
      <dgm:spPr/>
      <dgm:t>
        <a:bodyPr/>
        <a:lstStyle/>
        <a:p>
          <a:endParaRPr lang="en-US"/>
        </a:p>
      </dgm:t>
    </dgm:pt>
    <dgm:pt modelId="{8D769789-9EDF-4CED-B200-BA281C1B157B}">
      <dgm:prSet phldrT="[Text]" custT="1"/>
      <dgm:spPr>
        <a:solidFill>
          <a:schemeClr val="accent1"/>
        </a:solidFill>
      </dgm:spPr>
      <dgm:t>
        <a:bodyPr/>
        <a:lstStyle/>
        <a:p>
          <a:r>
            <a:rPr lang="en-US" sz="1800">
              <a:effectLst>
                <a:outerShdw blurRad="38100" dist="38100" dir="2700000" algn="tl">
                  <a:srgbClr val="000000">
                    <a:alpha val="43137"/>
                  </a:srgbClr>
                </a:outerShdw>
              </a:effectLst>
            </a:rPr>
            <a:t>Clearance (of a consignment)</a:t>
          </a:r>
        </a:p>
      </dgm:t>
    </dgm:pt>
    <dgm:pt modelId="{FBD5A65B-654D-48A9-9771-D5E408BB4260}" type="parTrans" cxnId="{73F863FF-828C-49C8-8D9A-94AF2CFAD24A}">
      <dgm:prSet/>
      <dgm:spPr/>
      <dgm:t>
        <a:bodyPr/>
        <a:lstStyle/>
        <a:p>
          <a:endParaRPr lang="en-US"/>
        </a:p>
      </dgm:t>
    </dgm:pt>
    <dgm:pt modelId="{852BB4CB-9B28-49B9-9DA1-C47962C11006}" type="sibTrans" cxnId="{73F863FF-828C-49C8-8D9A-94AF2CFAD24A}">
      <dgm:prSet/>
      <dgm:spPr/>
      <dgm:t>
        <a:bodyPr/>
        <a:lstStyle/>
        <a:p>
          <a:endParaRPr lang="en-US"/>
        </a:p>
      </dgm:t>
    </dgm:pt>
    <dgm:pt modelId="{784B641E-3896-4A9D-B5CD-5FAB090E0DF0}">
      <dgm:prSet phldrT="[Text]" custT="1"/>
      <dgm:spPr>
        <a:solidFill>
          <a:schemeClr val="tx2"/>
        </a:solidFill>
      </dgm:spPr>
      <dgm:t>
        <a:bodyPr/>
        <a:lstStyle/>
        <a:p>
          <a:r>
            <a:rPr lang="en-US" sz="1800" dirty="0">
              <a:effectLst>
                <a:outerShdw blurRad="38100" dist="38100" dir="2700000" algn="tl">
                  <a:srgbClr val="000000">
                    <a:alpha val="43137"/>
                  </a:srgbClr>
                </a:outerShdw>
              </a:effectLst>
            </a:rPr>
            <a:t>Germplasm</a:t>
          </a:r>
        </a:p>
      </dgm:t>
    </dgm:pt>
    <dgm:pt modelId="{9683C58F-84A5-427E-980A-1C09106EB0AA}" type="parTrans" cxnId="{3CF8F00D-ED7B-4284-8040-EA9AE6CD6F44}">
      <dgm:prSet/>
      <dgm:spPr/>
      <dgm:t>
        <a:bodyPr/>
        <a:lstStyle/>
        <a:p>
          <a:endParaRPr lang="en-US"/>
        </a:p>
      </dgm:t>
    </dgm:pt>
    <dgm:pt modelId="{E4546F48-B2D8-46CA-8A06-31190FF39043}" type="sibTrans" cxnId="{3CF8F00D-ED7B-4284-8040-EA9AE6CD6F44}">
      <dgm:prSet/>
      <dgm:spPr/>
      <dgm:t>
        <a:bodyPr/>
        <a:lstStyle/>
        <a:p>
          <a:endParaRPr lang="en-US"/>
        </a:p>
      </dgm:t>
    </dgm:pt>
    <dgm:pt modelId="{85079A97-56F6-47AA-B6D7-82064B6ECCB1}" type="pres">
      <dgm:prSet presAssocID="{263B40FF-085E-4CBF-8166-570464BB6FBF}" presName="theList" presStyleCnt="0">
        <dgm:presLayoutVars>
          <dgm:dir/>
          <dgm:animLvl val="lvl"/>
          <dgm:resizeHandles val="exact"/>
        </dgm:presLayoutVars>
      </dgm:prSet>
      <dgm:spPr/>
    </dgm:pt>
    <dgm:pt modelId="{AD093E1C-4CBB-44BD-BEFC-3EB0ED267278}" type="pres">
      <dgm:prSet presAssocID="{0994A572-C769-4166-8D30-C40323D05A18}" presName="compNode" presStyleCnt="0"/>
      <dgm:spPr/>
    </dgm:pt>
    <dgm:pt modelId="{04E6D078-26E9-4F80-A298-4ADD4455F8DB}" type="pres">
      <dgm:prSet presAssocID="{0994A572-C769-4166-8D30-C40323D05A18}" presName="aNode" presStyleLbl="bgShp" presStyleIdx="0" presStyleCnt="3" custScaleX="90909" custScaleY="90909"/>
      <dgm:spPr/>
    </dgm:pt>
    <dgm:pt modelId="{C26D1402-AF98-4DE4-893F-987E69D74909}" type="pres">
      <dgm:prSet presAssocID="{0994A572-C769-4166-8D30-C40323D05A18}" presName="textNode" presStyleLbl="bgShp" presStyleIdx="0" presStyleCnt="3"/>
      <dgm:spPr/>
    </dgm:pt>
    <dgm:pt modelId="{1ABB0CD6-2824-4BB6-9204-B0C81EB3A278}" type="pres">
      <dgm:prSet presAssocID="{0994A572-C769-4166-8D30-C40323D05A18}" presName="compChildNode" presStyleCnt="0"/>
      <dgm:spPr/>
    </dgm:pt>
    <dgm:pt modelId="{88775115-F519-4493-A2B9-90284BE4D117}" type="pres">
      <dgm:prSet presAssocID="{0994A572-C769-4166-8D30-C40323D05A18}" presName="theInnerList" presStyleCnt="0"/>
      <dgm:spPr/>
    </dgm:pt>
    <dgm:pt modelId="{735BEF97-3A22-42FF-8621-DE2DDE457DCD}" type="pres">
      <dgm:prSet presAssocID="{136C3ECA-6AEC-4CF3-BA05-7B3ECB3F2592}" presName="childNode" presStyleLbl="node1" presStyleIdx="0" presStyleCnt="14">
        <dgm:presLayoutVars>
          <dgm:bulletEnabled val="1"/>
        </dgm:presLayoutVars>
      </dgm:prSet>
      <dgm:spPr/>
    </dgm:pt>
    <dgm:pt modelId="{460FB3B7-6523-4F41-B558-41370C0B3FDC}" type="pres">
      <dgm:prSet presAssocID="{136C3ECA-6AEC-4CF3-BA05-7B3ECB3F2592}" presName="aSpace2" presStyleCnt="0"/>
      <dgm:spPr/>
    </dgm:pt>
    <dgm:pt modelId="{49B92527-5C7C-4875-BF59-0011BFE7279E}" type="pres">
      <dgm:prSet presAssocID="{39225393-3CD1-498A-911E-AB3204D112CB}" presName="childNode" presStyleLbl="node1" presStyleIdx="1" presStyleCnt="14">
        <dgm:presLayoutVars>
          <dgm:bulletEnabled val="1"/>
        </dgm:presLayoutVars>
      </dgm:prSet>
      <dgm:spPr/>
    </dgm:pt>
    <dgm:pt modelId="{441C2BED-49E7-41AF-A1B4-D99E23E76646}" type="pres">
      <dgm:prSet presAssocID="{39225393-3CD1-498A-911E-AB3204D112CB}" presName="aSpace2" presStyleCnt="0"/>
      <dgm:spPr/>
    </dgm:pt>
    <dgm:pt modelId="{15F87500-79D8-4FBD-8F5E-F49341FF1BDF}" type="pres">
      <dgm:prSet presAssocID="{442FAAC7-E64C-4CB1-9F70-A8D13EF9AD13}" presName="childNode" presStyleLbl="node1" presStyleIdx="2" presStyleCnt="14">
        <dgm:presLayoutVars>
          <dgm:bulletEnabled val="1"/>
        </dgm:presLayoutVars>
      </dgm:prSet>
      <dgm:spPr/>
    </dgm:pt>
    <dgm:pt modelId="{86AA9F7E-8C9B-4837-AEEB-8ADF56DE1AB4}" type="pres">
      <dgm:prSet presAssocID="{0994A572-C769-4166-8D30-C40323D05A18}" presName="aSpace" presStyleCnt="0"/>
      <dgm:spPr/>
    </dgm:pt>
    <dgm:pt modelId="{98255101-2298-4A5D-A55B-5CFB4603446D}" type="pres">
      <dgm:prSet presAssocID="{C64403A1-20EE-412F-BFE4-FE454C629BB6}" presName="compNode" presStyleCnt="0"/>
      <dgm:spPr/>
    </dgm:pt>
    <dgm:pt modelId="{3506B1FA-E64B-495B-A967-61259BB14711}" type="pres">
      <dgm:prSet presAssocID="{C64403A1-20EE-412F-BFE4-FE454C629BB6}" presName="aNode" presStyleLbl="bgShp" presStyleIdx="1" presStyleCnt="3" custScaleX="90909" custScaleY="90909"/>
      <dgm:spPr/>
    </dgm:pt>
    <dgm:pt modelId="{4DB29015-8655-47F1-85D1-1E46837B90D9}" type="pres">
      <dgm:prSet presAssocID="{C64403A1-20EE-412F-BFE4-FE454C629BB6}" presName="textNode" presStyleLbl="bgShp" presStyleIdx="1" presStyleCnt="3"/>
      <dgm:spPr/>
    </dgm:pt>
    <dgm:pt modelId="{11F4D87E-2C76-43C3-AD11-2FC29ADD214C}" type="pres">
      <dgm:prSet presAssocID="{C64403A1-20EE-412F-BFE4-FE454C629BB6}" presName="compChildNode" presStyleCnt="0"/>
      <dgm:spPr/>
    </dgm:pt>
    <dgm:pt modelId="{185E4388-66AF-4030-AD74-8BF02DB0AB8D}" type="pres">
      <dgm:prSet presAssocID="{C64403A1-20EE-412F-BFE4-FE454C629BB6}" presName="theInnerList" presStyleCnt="0"/>
      <dgm:spPr/>
    </dgm:pt>
    <dgm:pt modelId="{D5233310-71F2-4A0A-BA42-9131AA861AE9}" type="pres">
      <dgm:prSet presAssocID="{A76CFBB4-E17D-4449-92B3-18156FCE3213}" presName="childNode" presStyleLbl="node1" presStyleIdx="3" presStyleCnt="14" custLinFactY="-48907" custLinFactNeighborY="-100000">
        <dgm:presLayoutVars>
          <dgm:bulletEnabled val="1"/>
        </dgm:presLayoutVars>
      </dgm:prSet>
      <dgm:spPr/>
    </dgm:pt>
    <dgm:pt modelId="{4D882B31-80F6-43EF-8BA6-FC6AF7DDF248}" type="pres">
      <dgm:prSet presAssocID="{A76CFBB4-E17D-4449-92B3-18156FCE3213}" presName="aSpace2" presStyleCnt="0"/>
      <dgm:spPr/>
    </dgm:pt>
    <dgm:pt modelId="{3BDF19D4-9D86-48AD-BBF4-C80175A43B41}" type="pres">
      <dgm:prSet presAssocID="{F0A379CA-06D7-4DFF-A376-686392DDB459}" presName="childNode" presStyleLbl="node1" presStyleIdx="4" presStyleCnt="14" custLinFactY="-48907" custLinFactNeighborY="-100000">
        <dgm:presLayoutVars>
          <dgm:bulletEnabled val="1"/>
        </dgm:presLayoutVars>
      </dgm:prSet>
      <dgm:spPr/>
    </dgm:pt>
    <dgm:pt modelId="{1C0A0F65-5BD0-4E91-A4E0-E9D155D9D14F}" type="pres">
      <dgm:prSet presAssocID="{F0A379CA-06D7-4DFF-A376-686392DDB459}" presName="aSpace2" presStyleCnt="0"/>
      <dgm:spPr/>
    </dgm:pt>
    <dgm:pt modelId="{0C0130DD-182D-4B71-A35F-36FD45EEA475}" type="pres">
      <dgm:prSet presAssocID="{23F9C6F9-B34B-4735-A497-4DC46FCD521C}" presName="childNode" presStyleLbl="node1" presStyleIdx="5" presStyleCnt="14" custLinFactY="-48907" custLinFactNeighborY="-100000">
        <dgm:presLayoutVars>
          <dgm:bulletEnabled val="1"/>
        </dgm:presLayoutVars>
      </dgm:prSet>
      <dgm:spPr/>
    </dgm:pt>
    <dgm:pt modelId="{9C1D09BA-9460-4CD3-B81A-712156E7DB33}" type="pres">
      <dgm:prSet presAssocID="{23F9C6F9-B34B-4735-A497-4DC46FCD521C}" presName="aSpace2" presStyleCnt="0"/>
      <dgm:spPr/>
    </dgm:pt>
    <dgm:pt modelId="{5F0EE217-8E7D-43DE-8226-F834D9CFFA1E}" type="pres">
      <dgm:prSet presAssocID="{C22404D9-712F-4C85-92D2-4A7545E20DDC}" presName="childNode" presStyleLbl="node1" presStyleIdx="6" presStyleCnt="14" custLinFactY="-48907" custLinFactNeighborY="-100000">
        <dgm:presLayoutVars>
          <dgm:bulletEnabled val="1"/>
        </dgm:presLayoutVars>
      </dgm:prSet>
      <dgm:spPr/>
    </dgm:pt>
    <dgm:pt modelId="{332EE114-FB4E-4ECE-B2F5-F42708311CC7}" type="pres">
      <dgm:prSet presAssocID="{C22404D9-712F-4C85-92D2-4A7545E20DDC}" presName="aSpace2" presStyleCnt="0"/>
      <dgm:spPr/>
    </dgm:pt>
    <dgm:pt modelId="{EFDB0D3A-A945-492A-8A8B-96F7E1D79861}" type="pres">
      <dgm:prSet presAssocID="{00608F33-12FE-415C-B6CB-15908220B3AC}" presName="childNode" presStyleLbl="node1" presStyleIdx="7" presStyleCnt="14" custLinFactY="-48907" custLinFactNeighborY="-100000">
        <dgm:presLayoutVars>
          <dgm:bulletEnabled val="1"/>
        </dgm:presLayoutVars>
      </dgm:prSet>
      <dgm:spPr/>
    </dgm:pt>
    <dgm:pt modelId="{8D10589B-4A55-4176-8C8A-8D0C99C34FB4}" type="pres">
      <dgm:prSet presAssocID="{00608F33-12FE-415C-B6CB-15908220B3AC}" presName="aSpace2" presStyleCnt="0"/>
      <dgm:spPr/>
    </dgm:pt>
    <dgm:pt modelId="{95ADDDF1-93F3-4EBD-8407-BBB8B842E61C}" type="pres">
      <dgm:prSet presAssocID="{B40998D3-0CF2-4D46-80D5-50BC72AF895A}" presName="childNode" presStyleLbl="node1" presStyleIdx="8" presStyleCnt="14" custLinFactY="-48907" custLinFactNeighborY="-100000">
        <dgm:presLayoutVars>
          <dgm:bulletEnabled val="1"/>
        </dgm:presLayoutVars>
      </dgm:prSet>
      <dgm:spPr/>
    </dgm:pt>
    <dgm:pt modelId="{64834986-756C-4D04-B290-731CB13202DF}" type="pres">
      <dgm:prSet presAssocID="{B40998D3-0CF2-4D46-80D5-50BC72AF895A}" presName="aSpace2" presStyleCnt="0"/>
      <dgm:spPr/>
    </dgm:pt>
    <dgm:pt modelId="{3EAC8109-02B6-4E8E-91E5-449D6741C92C}" type="pres">
      <dgm:prSet presAssocID="{D2FFF819-2C24-45CB-A855-1BD5D8016B53}" presName="childNode" presStyleLbl="node1" presStyleIdx="9" presStyleCnt="14" custLinFactY="-48907" custLinFactNeighborY="-100000">
        <dgm:presLayoutVars>
          <dgm:bulletEnabled val="1"/>
        </dgm:presLayoutVars>
      </dgm:prSet>
      <dgm:spPr/>
    </dgm:pt>
    <dgm:pt modelId="{44EC8903-FD50-4898-8338-B8FFCEF1CAA2}" type="pres">
      <dgm:prSet presAssocID="{D2FFF819-2C24-45CB-A855-1BD5D8016B53}" presName="aSpace2" presStyleCnt="0"/>
      <dgm:spPr/>
    </dgm:pt>
    <dgm:pt modelId="{5A9F8F98-E512-4FB7-B36C-CA5A203EE6E4}" type="pres">
      <dgm:prSet presAssocID="{897E5084-0702-47AB-B35C-09DF8D42448F}" presName="childNode" presStyleLbl="node1" presStyleIdx="10" presStyleCnt="14" custScaleY="148631" custLinFactY="-29496" custLinFactNeighborY="-100000">
        <dgm:presLayoutVars>
          <dgm:bulletEnabled val="1"/>
        </dgm:presLayoutVars>
      </dgm:prSet>
      <dgm:spPr/>
    </dgm:pt>
    <dgm:pt modelId="{5075DE17-A330-435F-B851-43616ED39BDF}" type="pres">
      <dgm:prSet presAssocID="{897E5084-0702-47AB-B35C-09DF8D42448F}" presName="aSpace2" presStyleCnt="0"/>
      <dgm:spPr/>
    </dgm:pt>
    <dgm:pt modelId="{94731990-A079-4E73-B87F-85728EEBF64C}" type="pres">
      <dgm:prSet presAssocID="{8E019D01-C1F7-44D3-9018-31886790869F}" presName="childNode" presStyleLbl="node1" presStyleIdx="11" presStyleCnt="14" custLinFactY="-16673" custLinFactNeighborY="-100000">
        <dgm:presLayoutVars>
          <dgm:bulletEnabled val="1"/>
        </dgm:presLayoutVars>
      </dgm:prSet>
      <dgm:spPr/>
    </dgm:pt>
    <dgm:pt modelId="{850BB05F-82AE-44D0-8289-F23FAC60655F}" type="pres">
      <dgm:prSet presAssocID="{C64403A1-20EE-412F-BFE4-FE454C629BB6}" presName="aSpace" presStyleCnt="0"/>
      <dgm:spPr/>
    </dgm:pt>
    <dgm:pt modelId="{C66EBF69-2015-4B4F-9725-BCC8AB08DF18}" type="pres">
      <dgm:prSet presAssocID="{F0CF2011-5BBA-4A56-8901-9168D781D74A}" presName="compNode" presStyleCnt="0"/>
      <dgm:spPr/>
    </dgm:pt>
    <dgm:pt modelId="{A1B3A30C-2A3B-4B86-835D-A66F006B0CA0}" type="pres">
      <dgm:prSet presAssocID="{F0CF2011-5BBA-4A56-8901-9168D781D74A}" presName="aNode" presStyleLbl="bgShp" presStyleIdx="2" presStyleCnt="3" custScaleX="90909" custScaleY="90909"/>
      <dgm:spPr/>
    </dgm:pt>
    <dgm:pt modelId="{1013D55E-9EBE-448D-BB1B-CE679AD094B8}" type="pres">
      <dgm:prSet presAssocID="{F0CF2011-5BBA-4A56-8901-9168D781D74A}" presName="textNode" presStyleLbl="bgShp" presStyleIdx="2" presStyleCnt="3"/>
      <dgm:spPr/>
    </dgm:pt>
    <dgm:pt modelId="{70BA04AE-9497-4546-BA46-9EDB82DD03A7}" type="pres">
      <dgm:prSet presAssocID="{F0CF2011-5BBA-4A56-8901-9168D781D74A}" presName="compChildNode" presStyleCnt="0"/>
      <dgm:spPr/>
    </dgm:pt>
    <dgm:pt modelId="{360B8376-4385-4821-8A32-4D64BC176B0E}" type="pres">
      <dgm:prSet presAssocID="{F0CF2011-5BBA-4A56-8901-9168D781D74A}" presName="theInnerList" presStyleCnt="0"/>
      <dgm:spPr/>
    </dgm:pt>
    <dgm:pt modelId="{AB706B4A-0B7D-46EF-8186-238D34135A34}" type="pres">
      <dgm:prSet presAssocID="{8D769789-9EDF-4CED-B200-BA281C1B157B}" presName="childNode" presStyleLbl="node1" presStyleIdx="12" presStyleCnt="14">
        <dgm:presLayoutVars>
          <dgm:bulletEnabled val="1"/>
        </dgm:presLayoutVars>
      </dgm:prSet>
      <dgm:spPr/>
    </dgm:pt>
    <dgm:pt modelId="{02A24A7D-11B4-4BD6-B9C7-C3726B3E351B}" type="pres">
      <dgm:prSet presAssocID="{8D769789-9EDF-4CED-B200-BA281C1B157B}" presName="aSpace2" presStyleCnt="0"/>
      <dgm:spPr/>
    </dgm:pt>
    <dgm:pt modelId="{17D62B9E-F0A2-4A17-98F5-BD5498E39705}" type="pres">
      <dgm:prSet presAssocID="{784B641E-3896-4A9D-B5CD-5FAB090E0DF0}" presName="childNode" presStyleLbl="node1" presStyleIdx="13" presStyleCnt="14">
        <dgm:presLayoutVars>
          <dgm:bulletEnabled val="1"/>
        </dgm:presLayoutVars>
      </dgm:prSet>
      <dgm:spPr/>
    </dgm:pt>
  </dgm:ptLst>
  <dgm:cxnLst>
    <dgm:cxn modelId="{E1E1CA00-A8F6-4EEA-B245-BC903C7F3CCF}" type="presOf" srcId="{263B40FF-085E-4CBF-8166-570464BB6FBF}" destId="{85079A97-56F6-47AA-B6D7-82064B6ECCB1}" srcOrd="0" destOrd="0" presId="urn:microsoft.com/office/officeart/2005/8/layout/lProcess2"/>
    <dgm:cxn modelId="{3CF8F00D-ED7B-4284-8040-EA9AE6CD6F44}" srcId="{F0CF2011-5BBA-4A56-8901-9168D781D74A}" destId="{784B641E-3896-4A9D-B5CD-5FAB090E0DF0}" srcOrd="1" destOrd="0" parTransId="{9683C58F-84A5-427E-980A-1C09106EB0AA}" sibTransId="{E4546F48-B2D8-46CA-8A06-31190FF39043}"/>
    <dgm:cxn modelId="{1D73DD14-6C5B-4903-87BC-91F2A5CC4583}" srcId="{C64403A1-20EE-412F-BFE4-FE454C629BB6}" destId="{B40998D3-0CF2-4D46-80D5-50BC72AF895A}" srcOrd="5" destOrd="0" parTransId="{3E959902-11A5-414D-A87A-716EC7484B8E}" sibTransId="{0BE858BE-CBF0-4BCE-BD0E-40A76F7136F2}"/>
    <dgm:cxn modelId="{89A1B81E-A42D-45AD-8E4E-3418A84A98A2}" type="presOf" srcId="{442FAAC7-E64C-4CB1-9F70-A8D13EF9AD13}" destId="{15F87500-79D8-4FBD-8F5E-F49341FF1BDF}" srcOrd="0" destOrd="0" presId="urn:microsoft.com/office/officeart/2005/8/layout/lProcess2"/>
    <dgm:cxn modelId="{CBCE9F36-DBA5-494D-AFDD-62530A2BC005}" type="presOf" srcId="{D2FFF819-2C24-45CB-A855-1BD5D8016B53}" destId="{3EAC8109-02B6-4E8E-91E5-449D6741C92C}" srcOrd="0" destOrd="0" presId="urn:microsoft.com/office/officeart/2005/8/layout/lProcess2"/>
    <dgm:cxn modelId="{8E495D38-D89B-4C01-9427-2CD86084E659}" srcId="{0994A572-C769-4166-8D30-C40323D05A18}" destId="{442FAAC7-E64C-4CB1-9F70-A8D13EF9AD13}" srcOrd="2" destOrd="0" parTransId="{88D3829D-10B4-4272-B025-79ADCD010E97}" sibTransId="{6305B38B-9944-42AD-8BFC-1C82C138E8EE}"/>
    <dgm:cxn modelId="{49753C3B-E4EB-4B2F-8E34-44B03BB6AEC1}" srcId="{C64403A1-20EE-412F-BFE4-FE454C629BB6}" destId="{00608F33-12FE-415C-B6CB-15908220B3AC}" srcOrd="4" destOrd="0" parTransId="{281F54B6-F9E0-4475-8671-C32360C0D4F3}" sibTransId="{55051BE6-C74F-4417-B3A2-C1C4B780E53D}"/>
    <dgm:cxn modelId="{1843453C-54E2-4F21-A01D-6A0D2C046D8A}" srcId="{C64403A1-20EE-412F-BFE4-FE454C629BB6}" destId="{C22404D9-712F-4C85-92D2-4A7545E20DDC}" srcOrd="3" destOrd="0" parTransId="{42186850-E234-4035-8C66-B5B7C088E32B}" sibTransId="{E1F0B8CD-0239-4D49-8DE0-21A7F8981821}"/>
    <dgm:cxn modelId="{D8538E5D-C77E-4950-A962-01822C8DA420}" srcId="{0994A572-C769-4166-8D30-C40323D05A18}" destId="{136C3ECA-6AEC-4CF3-BA05-7B3ECB3F2592}" srcOrd="0" destOrd="0" parTransId="{2A4873C4-6C20-4214-9A7F-2C0D4A079700}" sibTransId="{5530708F-8BD4-4486-B219-D0794F76B6C5}"/>
    <dgm:cxn modelId="{DD940962-FCA0-47D3-BBBB-FEC071BA7119}" type="presOf" srcId="{00608F33-12FE-415C-B6CB-15908220B3AC}" destId="{EFDB0D3A-A945-492A-8A8B-96F7E1D79861}" srcOrd="0" destOrd="0" presId="urn:microsoft.com/office/officeart/2005/8/layout/lProcess2"/>
    <dgm:cxn modelId="{80271D46-BA6B-464F-87DD-188CD253F4C7}" type="presOf" srcId="{0994A572-C769-4166-8D30-C40323D05A18}" destId="{C26D1402-AF98-4DE4-893F-987E69D74909}" srcOrd="1" destOrd="0" presId="urn:microsoft.com/office/officeart/2005/8/layout/lProcess2"/>
    <dgm:cxn modelId="{6376EC68-F694-40FC-B819-64437EBB5B09}" srcId="{C64403A1-20EE-412F-BFE4-FE454C629BB6}" destId="{D2FFF819-2C24-45CB-A855-1BD5D8016B53}" srcOrd="6" destOrd="0" parTransId="{CEE4FE3A-BFB4-412E-9968-C546057BB146}" sibTransId="{46DE1461-8B8E-4221-B07A-273DC72BC3BC}"/>
    <dgm:cxn modelId="{32C71C4E-DD92-4081-BFE0-33BAC43EC134}" type="presOf" srcId="{8E019D01-C1F7-44D3-9018-31886790869F}" destId="{94731990-A079-4E73-B87F-85728EEBF64C}" srcOrd="0" destOrd="0" presId="urn:microsoft.com/office/officeart/2005/8/layout/lProcess2"/>
    <dgm:cxn modelId="{9D525A59-C2CE-4C12-85A1-27E0F9BDC21D}" srcId="{C64403A1-20EE-412F-BFE4-FE454C629BB6}" destId="{897E5084-0702-47AB-B35C-09DF8D42448F}" srcOrd="7" destOrd="0" parTransId="{F41F877F-E8A1-4939-825C-86E235C58304}" sibTransId="{D9BADCF0-E1FA-4652-9F43-DB934D01F432}"/>
    <dgm:cxn modelId="{28F0FF59-FEC4-4DCD-9FE8-83418C753C68}" srcId="{C64403A1-20EE-412F-BFE4-FE454C629BB6}" destId="{F0A379CA-06D7-4DFF-A376-686392DDB459}" srcOrd="1" destOrd="0" parTransId="{561024A9-4558-492F-A842-81E44671F8AE}" sibTransId="{641214A8-5BD9-4734-8B30-194096238F8D}"/>
    <dgm:cxn modelId="{6336E65A-3F15-407B-8D28-92C8FE6E9901}" type="presOf" srcId="{8D769789-9EDF-4CED-B200-BA281C1B157B}" destId="{AB706B4A-0B7D-46EF-8186-238D34135A34}" srcOrd="0" destOrd="0" presId="urn:microsoft.com/office/officeart/2005/8/layout/lProcess2"/>
    <dgm:cxn modelId="{A64D348A-A05B-45DB-98AC-19C3A96B042C}" type="presOf" srcId="{23F9C6F9-B34B-4735-A497-4DC46FCD521C}" destId="{0C0130DD-182D-4B71-A35F-36FD45EEA475}" srcOrd="0" destOrd="0" presId="urn:microsoft.com/office/officeart/2005/8/layout/lProcess2"/>
    <dgm:cxn modelId="{810D2298-D6FA-4B2F-BFF6-6496E54280E9}" type="presOf" srcId="{B40998D3-0CF2-4D46-80D5-50BC72AF895A}" destId="{95ADDDF1-93F3-4EBD-8407-BBB8B842E61C}" srcOrd="0" destOrd="0" presId="urn:microsoft.com/office/officeart/2005/8/layout/lProcess2"/>
    <dgm:cxn modelId="{347CED9C-1BAD-49EE-8BB9-4BC74CD7AC65}" type="presOf" srcId="{A76CFBB4-E17D-4449-92B3-18156FCE3213}" destId="{D5233310-71F2-4A0A-BA42-9131AA861AE9}" srcOrd="0" destOrd="0" presId="urn:microsoft.com/office/officeart/2005/8/layout/lProcess2"/>
    <dgm:cxn modelId="{655A0EA4-59E8-4C3A-9BBE-6115CA613258}" type="presOf" srcId="{0994A572-C769-4166-8D30-C40323D05A18}" destId="{04E6D078-26E9-4F80-A298-4ADD4455F8DB}" srcOrd="0" destOrd="0" presId="urn:microsoft.com/office/officeart/2005/8/layout/lProcess2"/>
    <dgm:cxn modelId="{28F10EA7-992A-442F-8A40-EB409693BDC1}" type="presOf" srcId="{C64403A1-20EE-412F-BFE4-FE454C629BB6}" destId="{4DB29015-8655-47F1-85D1-1E46837B90D9}" srcOrd="1" destOrd="0" presId="urn:microsoft.com/office/officeart/2005/8/layout/lProcess2"/>
    <dgm:cxn modelId="{EEA752AA-24D7-47CC-AAD9-5D8AFB12BB28}" srcId="{0994A572-C769-4166-8D30-C40323D05A18}" destId="{39225393-3CD1-498A-911E-AB3204D112CB}" srcOrd="1" destOrd="0" parTransId="{B6B5EF70-0A25-43A1-AC24-F760EEF97EFF}" sibTransId="{D5F5A16C-B69F-4A2F-9BFF-3C704368E7DC}"/>
    <dgm:cxn modelId="{831264B1-F2F7-4B33-86D3-11AE8C1A6F01}" type="presOf" srcId="{F0CF2011-5BBA-4A56-8901-9168D781D74A}" destId="{A1B3A30C-2A3B-4B86-835D-A66F006B0CA0}" srcOrd="0" destOrd="0" presId="urn:microsoft.com/office/officeart/2005/8/layout/lProcess2"/>
    <dgm:cxn modelId="{609F46B4-AD81-4AAB-B1E2-07C5C4B4BBB9}" type="presOf" srcId="{F0A379CA-06D7-4DFF-A376-686392DDB459}" destId="{3BDF19D4-9D86-48AD-BBF4-C80175A43B41}" srcOrd="0" destOrd="0" presId="urn:microsoft.com/office/officeart/2005/8/layout/lProcess2"/>
    <dgm:cxn modelId="{5D58B7B9-A1A6-4D52-8DC8-649DBAB82E4A}" type="presOf" srcId="{784B641E-3896-4A9D-B5CD-5FAB090E0DF0}" destId="{17D62B9E-F0A2-4A17-98F5-BD5498E39705}" srcOrd="0" destOrd="0" presId="urn:microsoft.com/office/officeart/2005/8/layout/lProcess2"/>
    <dgm:cxn modelId="{A066BABA-B82B-4BC0-94FE-65C91D7E4F74}" srcId="{C64403A1-20EE-412F-BFE4-FE454C629BB6}" destId="{23F9C6F9-B34B-4735-A497-4DC46FCD521C}" srcOrd="2" destOrd="0" parTransId="{6536C408-D3E4-42F4-8919-77E373957604}" sibTransId="{EA7975D8-9BE1-46C2-8BF5-0D574938C9E7}"/>
    <dgm:cxn modelId="{5D6D30BB-1046-48FF-9179-08AA3BF7AF4F}" type="presOf" srcId="{136C3ECA-6AEC-4CF3-BA05-7B3ECB3F2592}" destId="{735BEF97-3A22-42FF-8621-DE2DDE457DCD}" srcOrd="0" destOrd="0" presId="urn:microsoft.com/office/officeart/2005/8/layout/lProcess2"/>
    <dgm:cxn modelId="{6DAD6FC7-92C1-411F-B78F-B1FAD21A7E5D}" type="presOf" srcId="{897E5084-0702-47AB-B35C-09DF8D42448F}" destId="{5A9F8F98-E512-4FB7-B36C-CA5A203EE6E4}" srcOrd="0" destOrd="0" presId="urn:microsoft.com/office/officeart/2005/8/layout/lProcess2"/>
    <dgm:cxn modelId="{B41F4AD8-E4A5-4866-943D-3BA901E438D1}" srcId="{263B40FF-085E-4CBF-8166-570464BB6FBF}" destId="{C64403A1-20EE-412F-BFE4-FE454C629BB6}" srcOrd="1" destOrd="0" parTransId="{37D27BC7-11D5-4F21-9D84-8A207BF44A68}" sibTransId="{BA105908-270C-4EDA-B041-6557F5F1CBD9}"/>
    <dgm:cxn modelId="{26E657DA-3AC1-424D-BFFD-5C21A0091993}" srcId="{C64403A1-20EE-412F-BFE4-FE454C629BB6}" destId="{A76CFBB4-E17D-4449-92B3-18156FCE3213}" srcOrd="0" destOrd="0" parTransId="{C24E8D98-161A-44D7-ADF9-E666C5BE9B94}" sibTransId="{CF0A3BCA-E2D0-4FBB-9CA2-374BF13494F9}"/>
    <dgm:cxn modelId="{95630BDE-591D-4DE9-A68B-25AACF078A9C}" type="presOf" srcId="{39225393-3CD1-498A-911E-AB3204D112CB}" destId="{49B92527-5C7C-4875-BF59-0011BFE7279E}" srcOrd="0" destOrd="0" presId="urn:microsoft.com/office/officeart/2005/8/layout/lProcess2"/>
    <dgm:cxn modelId="{73A491E2-CBD9-4692-86DD-CDC7DE885E11}" type="presOf" srcId="{C64403A1-20EE-412F-BFE4-FE454C629BB6}" destId="{3506B1FA-E64B-495B-A967-61259BB14711}" srcOrd="0" destOrd="0" presId="urn:microsoft.com/office/officeart/2005/8/layout/lProcess2"/>
    <dgm:cxn modelId="{68A028EC-3CBD-4570-A210-904AAB71F87B}" type="presOf" srcId="{F0CF2011-5BBA-4A56-8901-9168D781D74A}" destId="{1013D55E-9EBE-448D-BB1B-CE679AD094B8}" srcOrd="1" destOrd="0" presId="urn:microsoft.com/office/officeart/2005/8/layout/lProcess2"/>
    <dgm:cxn modelId="{995943EF-F251-47B6-B0E9-CE91F0E59210}" srcId="{263B40FF-085E-4CBF-8166-570464BB6FBF}" destId="{0994A572-C769-4166-8D30-C40323D05A18}" srcOrd="0" destOrd="0" parTransId="{A0B4CDFC-9EE5-4F96-BEE4-242427634442}" sibTransId="{E3DD2DE3-B377-4B74-9CE2-C6633C5A59DF}"/>
    <dgm:cxn modelId="{6F1E1AF2-220F-4A5A-9405-8F3FC1C58E10}" srcId="{263B40FF-085E-4CBF-8166-570464BB6FBF}" destId="{F0CF2011-5BBA-4A56-8901-9168D781D74A}" srcOrd="2" destOrd="0" parTransId="{00708462-2D82-4C87-91C4-C393AA4CFEC4}" sibTransId="{4C915D74-F011-4D48-9832-AA84219FF6CB}"/>
    <dgm:cxn modelId="{654974F3-FC39-4F3F-B56E-E613A3721728}" srcId="{C64403A1-20EE-412F-BFE4-FE454C629BB6}" destId="{8E019D01-C1F7-44D3-9018-31886790869F}" srcOrd="8" destOrd="0" parTransId="{1EE9BE02-18E1-4AA3-A8FF-D769B8DAB894}" sibTransId="{01EDB409-0EC1-4046-A279-3819F07A855E}"/>
    <dgm:cxn modelId="{986B7DF9-AC75-448A-907C-DA246EE6EC03}" type="presOf" srcId="{C22404D9-712F-4C85-92D2-4A7545E20DDC}" destId="{5F0EE217-8E7D-43DE-8226-F834D9CFFA1E}" srcOrd="0" destOrd="0" presId="urn:microsoft.com/office/officeart/2005/8/layout/lProcess2"/>
    <dgm:cxn modelId="{73F863FF-828C-49C8-8D9A-94AF2CFAD24A}" srcId="{F0CF2011-5BBA-4A56-8901-9168D781D74A}" destId="{8D769789-9EDF-4CED-B200-BA281C1B157B}" srcOrd="0" destOrd="0" parTransId="{FBD5A65B-654D-48A9-9771-D5E408BB4260}" sibTransId="{852BB4CB-9B28-49B9-9DA1-C47962C11006}"/>
    <dgm:cxn modelId="{5B68A03A-2911-4042-892C-52AEE7D5A1E9}" type="presParOf" srcId="{85079A97-56F6-47AA-B6D7-82064B6ECCB1}" destId="{AD093E1C-4CBB-44BD-BEFC-3EB0ED267278}" srcOrd="0" destOrd="0" presId="urn:microsoft.com/office/officeart/2005/8/layout/lProcess2"/>
    <dgm:cxn modelId="{7D2472BC-25C8-4E8E-A58F-DB76204CC27D}" type="presParOf" srcId="{AD093E1C-4CBB-44BD-BEFC-3EB0ED267278}" destId="{04E6D078-26E9-4F80-A298-4ADD4455F8DB}" srcOrd="0" destOrd="0" presId="urn:microsoft.com/office/officeart/2005/8/layout/lProcess2"/>
    <dgm:cxn modelId="{7925E01B-2EE0-4B86-BF72-991A8E043AFC}" type="presParOf" srcId="{AD093E1C-4CBB-44BD-BEFC-3EB0ED267278}" destId="{C26D1402-AF98-4DE4-893F-987E69D74909}" srcOrd="1" destOrd="0" presId="urn:microsoft.com/office/officeart/2005/8/layout/lProcess2"/>
    <dgm:cxn modelId="{1850D02D-4AAB-4B39-81FB-2B51C3C81818}" type="presParOf" srcId="{AD093E1C-4CBB-44BD-BEFC-3EB0ED267278}" destId="{1ABB0CD6-2824-4BB6-9204-B0C81EB3A278}" srcOrd="2" destOrd="0" presId="urn:microsoft.com/office/officeart/2005/8/layout/lProcess2"/>
    <dgm:cxn modelId="{13F3EC40-75CC-47A9-B570-3E96D77E19B6}" type="presParOf" srcId="{1ABB0CD6-2824-4BB6-9204-B0C81EB3A278}" destId="{88775115-F519-4493-A2B9-90284BE4D117}" srcOrd="0" destOrd="0" presId="urn:microsoft.com/office/officeart/2005/8/layout/lProcess2"/>
    <dgm:cxn modelId="{86259E2E-9D27-4953-A062-C1FA9CA6DF69}" type="presParOf" srcId="{88775115-F519-4493-A2B9-90284BE4D117}" destId="{735BEF97-3A22-42FF-8621-DE2DDE457DCD}" srcOrd="0" destOrd="0" presId="urn:microsoft.com/office/officeart/2005/8/layout/lProcess2"/>
    <dgm:cxn modelId="{119E10E7-1981-41A7-B40C-B1B924568F04}" type="presParOf" srcId="{88775115-F519-4493-A2B9-90284BE4D117}" destId="{460FB3B7-6523-4F41-B558-41370C0B3FDC}" srcOrd="1" destOrd="0" presId="urn:microsoft.com/office/officeart/2005/8/layout/lProcess2"/>
    <dgm:cxn modelId="{3407F6A9-083E-4988-98DE-18B299B57B07}" type="presParOf" srcId="{88775115-F519-4493-A2B9-90284BE4D117}" destId="{49B92527-5C7C-4875-BF59-0011BFE7279E}" srcOrd="2" destOrd="0" presId="urn:microsoft.com/office/officeart/2005/8/layout/lProcess2"/>
    <dgm:cxn modelId="{EFEDC1F9-ADA3-4054-9352-D7ECF9541BCA}" type="presParOf" srcId="{88775115-F519-4493-A2B9-90284BE4D117}" destId="{441C2BED-49E7-41AF-A1B4-D99E23E76646}" srcOrd="3" destOrd="0" presId="urn:microsoft.com/office/officeart/2005/8/layout/lProcess2"/>
    <dgm:cxn modelId="{832C2BF6-7C1A-4EC7-827D-2968F84C3716}" type="presParOf" srcId="{88775115-F519-4493-A2B9-90284BE4D117}" destId="{15F87500-79D8-4FBD-8F5E-F49341FF1BDF}" srcOrd="4" destOrd="0" presId="urn:microsoft.com/office/officeart/2005/8/layout/lProcess2"/>
    <dgm:cxn modelId="{DA7FBA01-E1C9-4A01-BCC6-E097D058C7C1}" type="presParOf" srcId="{85079A97-56F6-47AA-B6D7-82064B6ECCB1}" destId="{86AA9F7E-8C9B-4837-AEEB-8ADF56DE1AB4}" srcOrd="1" destOrd="0" presId="urn:microsoft.com/office/officeart/2005/8/layout/lProcess2"/>
    <dgm:cxn modelId="{5C023A3E-F6E0-4065-B4A6-1782EBD6F133}" type="presParOf" srcId="{85079A97-56F6-47AA-B6D7-82064B6ECCB1}" destId="{98255101-2298-4A5D-A55B-5CFB4603446D}" srcOrd="2" destOrd="0" presId="urn:microsoft.com/office/officeart/2005/8/layout/lProcess2"/>
    <dgm:cxn modelId="{691424F3-65A7-4767-8990-677649A0470C}" type="presParOf" srcId="{98255101-2298-4A5D-A55B-5CFB4603446D}" destId="{3506B1FA-E64B-495B-A967-61259BB14711}" srcOrd="0" destOrd="0" presId="urn:microsoft.com/office/officeart/2005/8/layout/lProcess2"/>
    <dgm:cxn modelId="{1C5F7AEE-5608-451B-9BB7-78BC244B9FEF}" type="presParOf" srcId="{98255101-2298-4A5D-A55B-5CFB4603446D}" destId="{4DB29015-8655-47F1-85D1-1E46837B90D9}" srcOrd="1" destOrd="0" presId="urn:microsoft.com/office/officeart/2005/8/layout/lProcess2"/>
    <dgm:cxn modelId="{C0BB5ED5-6761-40C6-8ABD-2FB1966D2A99}" type="presParOf" srcId="{98255101-2298-4A5D-A55B-5CFB4603446D}" destId="{11F4D87E-2C76-43C3-AD11-2FC29ADD214C}" srcOrd="2" destOrd="0" presId="urn:microsoft.com/office/officeart/2005/8/layout/lProcess2"/>
    <dgm:cxn modelId="{DA4682DE-2F0B-4E36-8A7A-4441DB2FAF7F}" type="presParOf" srcId="{11F4D87E-2C76-43C3-AD11-2FC29ADD214C}" destId="{185E4388-66AF-4030-AD74-8BF02DB0AB8D}" srcOrd="0" destOrd="0" presId="urn:microsoft.com/office/officeart/2005/8/layout/lProcess2"/>
    <dgm:cxn modelId="{F1079D7C-9609-4580-BBAB-B99640333EED}" type="presParOf" srcId="{185E4388-66AF-4030-AD74-8BF02DB0AB8D}" destId="{D5233310-71F2-4A0A-BA42-9131AA861AE9}" srcOrd="0" destOrd="0" presId="urn:microsoft.com/office/officeart/2005/8/layout/lProcess2"/>
    <dgm:cxn modelId="{CA4C62CC-7096-42A1-9F14-9D42E1EAC1F0}" type="presParOf" srcId="{185E4388-66AF-4030-AD74-8BF02DB0AB8D}" destId="{4D882B31-80F6-43EF-8BA6-FC6AF7DDF248}" srcOrd="1" destOrd="0" presId="urn:microsoft.com/office/officeart/2005/8/layout/lProcess2"/>
    <dgm:cxn modelId="{DC67DE76-9BBD-4E97-8FFD-4CF67C8E991E}" type="presParOf" srcId="{185E4388-66AF-4030-AD74-8BF02DB0AB8D}" destId="{3BDF19D4-9D86-48AD-BBF4-C80175A43B41}" srcOrd="2" destOrd="0" presId="urn:microsoft.com/office/officeart/2005/8/layout/lProcess2"/>
    <dgm:cxn modelId="{E0F51658-A757-47DB-A8E0-598F4506B3EA}" type="presParOf" srcId="{185E4388-66AF-4030-AD74-8BF02DB0AB8D}" destId="{1C0A0F65-5BD0-4E91-A4E0-E9D155D9D14F}" srcOrd="3" destOrd="0" presId="urn:microsoft.com/office/officeart/2005/8/layout/lProcess2"/>
    <dgm:cxn modelId="{0C165BA6-AC78-4E64-AD5A-E6A36137B0DA}" type="presParOf" srcId="{185E4388-66AF-4030-AD74-8BF02DB0AB8D}" destId="{0C0130DD-182D-4B71-A35F-36FD45EEA475}" srcOrd="4" destOrd="0" presId="urn:microsoft.com/office/officeart/2005/8/layout/lProcess2"/>
    <dgm:cxn modelId="{955CB102-1703-4A0D-BF5D-0F471926885C}" type="presParOf" srcId="{185E4388-66AF-4030-AD74-8BF02DB0AB8D}" destId="{9C1D09BA-9460-4CD3-B81A-712156E7DB33}" srcOrd="5" destOrd="0" presId="urn:microsoft.com/office/officeart/2005/8/layout/lProcess2"/>
    <dgm:cxn modelId="{BD25AEB7-208C-43B2-9F6B-8D9D10B52945}" type="presParOf" srcId="{185E4388-66AF-4030-AD74-8BF02DB0AB8D}" destId="{5F0EE217-8E7D-43DE-8226-F834D9CFFA1E}" srcOrd="6" destOrd="0" presId="urn:microsoft.com/office/officeart/2005/8/layout/lProcess2"/>
    <dgm:cxn modelId="{22BA208C-0676-42A3-9740-A0101F881C67}" type="presParOf" srcId="{185E4388-66AF-4030-AD74-8BF02DB0AB8D}" destId="{332EE114-FB4E-4ECE-B2F5-F42708311CC7}" srcOrd="7" destOrd="0" presId="urn:microsoft.com/office/officeart/2005/8/layout/lProcess2"/>
    <dgm:cxn modelId="{FF459E03-657F-43F3-8BAD-71621129C8B0}" type="presParOf" srcId="{185E4388-66AF-4030-AD74-8BF02DB0AB8D}" destId="{EFDB0D3A-A945-492A-8A8B-96F7E1D79861}" srcOrd="8" destOrd="0" presId="urn:microsoft.com/office/officeart/2005/8/layout/lProcess2"/>
    <dgm:cxn modelId="{6B59E746-C41E-4ED9-A3FB-5909326FFD9F}" type="presParOf" srcId="{185E4388-66AF-4030-AD74-8BF02DB0AB8D}" destId="{8D10589B-4A55-4176-8C8A-8D0C99C34FB4}" srcOrd="9" destOrd="0" presId="urn:microsoft.com/office/officeart/2005/8/layout/lProcess2"/>
    <dgm:cxn modelId="{B1DAD747-91E5-40F1-8522-9587065D94A4}" type="presParOf" srcId="{185E4388-66AF-4030-AD74-8BF02DB0AB8D}" destId="{95ADDDF1-93F3-4EBD-8407-BBB8B842E61C}" srcOrd="10" destOrd="0" presId="urn:microsoft.com/office/officeart/2005/8/layout/lProcess2"/>
    <dgm:cxn modelId="{4E643FCE-896C-4FD8-AC98-CE0E92972268}" type="presParOf" srcId="{185E4388-66AF-4030-AD74-8BF02DB0AB8D}" destId="{64834986-756C-4D04-B290-731CB13202DF}" srcOrd="11" destOrd="0" presId="urn:microsoft.com/office/officeart/2005/8/layout/lProcess2"/>
    <dgm:cxn modelId="{B683F4C2-E8C6-4108-A827-63DA63384B2E}" type="presParOf" srcId="{185E4388-66AF-4030-AD74-8BF02DB0AB8D}" destId="{3EAC8109-02B6-4E8E-91E5-449D6741C92C}" srcOrd="12" destOrd="0" presId="urn:microsoft.com/office/officeart/2005/8/layout/lProcess2"/>
    <dgm:cxn modelId="{583D1374-B633-4A7F-A0CC-6355FFFB1434}" type="presParOf" srcId="{185E4388-66AF-4030-AD74-8BF02DB0AB8D}" destId="{44EC8903-FD50-4898-8338-B8FFCEF1CAA2}" srcOrd="13" destOrd="0" presId="urn:microsoft.com/office/officeart/2005/8/layout/lProcess2"/>
    <dgm:cxn modelId="{6F543160-FC5E-40FD-B580-08A516606DB1}" type="presParOf" srcId="{185E4388-66AF-4030-AD74-8BF02DB0AB8D}" destId="{5A9F8F98-E512-4FB7-B36C-CA5A203EE6E4}" srcOrd="14" destOrd="0" presId="urn:microsoft.com/office/officeart/2005/8/layout/lProcess2"/>
    <dgm:cxn modelId="{2921F653-AAD5-4831-8C44-4E25A9D29663}" type="presParOf" srcId="{185E4388-66AF-4030-AD74-8BF02DB0AB8D}" destId="{5075DE17-A330-435F-B851-43616ED39BDF}" srcOrd="15" destOrd="0" presId="urn:microsoft.com/office/officeart/2005/8/layout/lProcess2"/>
    <dgm:cxn modelId="{36F70F33-B49B-4CCF-A8E2-2F8F9567E653}" type="presParOf" srcId="{185E4388-66AF-4030-AD74-8BF02DB0AB8D}" destId="{94731990-A079-4E73-B87F-85728EEBF64C}" srcOrd="16" destOrd="0" presId="urn:microsoft.com/office/officeart/2005/8/layout/lProcess2"/>
    <dgm:cxn modelId="{5DFB4A74-B096-462D-8996-9F134EA7FC6B}" type="presParOf" srcId="{85079A97-56F6-47AA-B6D7-82064B6ECCB1}" destId="{850BB05F-82AE-44D0-8289-F23FAC60655F}" srcOrd="3" destOrd="0" presId="urn:microsoft.com/office/officeart/2005/8/layout/lProcess2"/>
    <dgm:cxn modelId="{D595D490-049C-4AE5-A3EE-85C49E03B78E}" type="presParOf" srcId="{85079A97-56F6-47AA-B6D7-82064B6ECCB1}" destId="{C66EBF69-2015-4B4F-9725-BCC8AB08DF18}" srcOrd="4" destOrd="0" presId="urn:microsoft.com/office/officeart/2005/8/layout/lProcess2"/>
    <dgm:cxn modelId="{5E0FECF7-A364-4A1C-8F7A-097A26DA0C50}" type="presParOf" srcId="{C66EBF69-2015-4B4F-9725-BCC8AB08DF18}" destId="{A1B3A30C-2A3B-4B86-835D-A66F006B0CA0}" srcOrd="0" destOrd="0" presId="urn:microsoft.com/office/officeart/2005/8/layout/lProcess2"/>
    <dgm:cxn modelId="{9900788B-299E-4345-9921-BF56A8CE8B53}" type="presParOf" srcId="{C66EBF69-2015-4B4F-9725-BCC8AB08DF18}" destId="{1013D55E-9EBE-448D-BB1B-CE679AD094B8}" srcOrd="1" destOrd="0" presId="urn:microsoft.com/office/officeart/2005/8/layout/lProcess2"/>
    <dgm:cxn modelId="{C6AF8785-6B92-4EBC-8C86-18A198C64C95}" type="presParOf" srcId="{C66EBF69-2015-4B4F-9725-BCC8AB08DF18}" destId="{70BA04AE-9497-4546-BA46-9EDB82DD03A7}" srcOrd="2" destOrd="0" presId="urn:microsoft.com/office/officeart/2005/8/layout/lProcess2"/>
    <dgm:cxn modelId="{583D68AA-89EC-4FE2-B067-2D5E75F7601F}" type="presParOf" srcId="{70BA04AE-9497-4546-BA46-9EDB82DD03A7}" destId="{360B8376-4385-4821-8A32-4D64BC176B0E}" srcOrd="0" destOrd="0" presId="urn:microsoft.com/office/officeart/2005/8/layout/lProcess2"/>
    <dgm:cxn modelId="{0C96F1CD-E584-4725-AB8E-33ED0BFFBA3B}" type="presParOf" srcId="{360B8376-4385-4821-8A32-4D64BC176B0E}" destId="{AB706B4A-0B7D-46EF-8186-238D34135A34}" srcOrd="0" destOrd="0" presId="urn:microsoft.com/office/officeart/2005/8/layout/lProcess2"/>
    <dgm:cxn modelId="{BDE076D2-7616-4A81-AB10-45CEEEABFB20}" type="presParOf" srcId="{360B8376-4385-4821-8A32-4D64BC176B0E}" destId="{02A24A7D-11B4-4BD6-B9C7-C3726B3E351B}" srcOrd="1" destOrd="0" presId="urn:microsoft.com/office/officeart/2005/8/layout/lProcess2"/>
    <dgm:cxn modelId="{BCC2F044-83F5-459F-A2FC-24F32835FB8A}" type="presParOf" srcId="{360B8376-4385-4821-8A32-4D64BC176B0E}" destId="{17D62B9E-F0A2-4A17-98F5-BD5498E39705}"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“Inspection”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b="1">
              <a:effectLst/>
              <a:latin typeface="Gill Sans MT" panose="020B0502020104020203" pitchFamily="34" charset="0"/>
            </a:rPr>
            <a:t>Official visual examination</a:t>
          </a:r>
          <a:r>
            <a:rPr lang="en-GB">
              <a:effectLst/>
              <a:latin typeface="Gill Sans MT" panose="020B0502020104020203" pitchFamily="34" charset="0"/>
            </a:rPr>
            <a:t> of </a:t>
          </a:r>
          <a:r>
            <a:rPr lang="en-GB" b="1">
              <a:effectLst/>
              <a:latin typeface="Gill Sans MT" panose="020B0502020104020203" pitchFamily="34" charset="0"/>
            </a:rPr>
            <a:t>plants</a:t>
          </a:r>
          <a:r>
            <a:rPr lang="en-GB">
              <a:effectLst/>
              <a:latin typeface="Gill Sans MT" panose="020B0502020104020203" pitchFamily="34" charset="0"/>
            </a:rPr>
            <a:t>, </a:t>
          </a:r>
          <a:r>
            <a:rPr lang="en-GB" b="1">
              <a:effectLst/>
              <a:latin typeface="Gill Sans MT" panose="020B0502020104020203" pitchFamily="34" charset="0"/>
            </a:rPr>
            <a:t>plant products</a:t>
          </a:r>
          <a:r>
            <a:rPr lang="en-GB">
              <a:effectLst/>
              <a:latin typeface="Gill Sans MT" panose="020B0502020104020203" pitchFamily="34" charset="0"/>
            </a:rPr>
            <a:t> or other </a:t>
          </a:r>
          <a:r>
            <a:rPr lang="en-GB" b="1">
              <a:effectLst/>
              <a:latin typeface="Gill Sans MT" panose="020B0502020104020203" pitchFamily="34" charset="0"/>
            </a:rPr>
            <a:t>regulated articles</a:t>
          </a:r>
          <a:r>
            <a:rPr lang="en-GB">
              <a:effectLst/>
              <a:latin typeface="Gill Sans MT" panose="020B0502020104020203" pitchFamily="34" charset="0"/>
            </a:rPr>
            <a:t> to determine if </a:t>
          </a:r>
          <a:r>
            <a:rPr lang="en-GB" b="1">
              <a:effectLst/>
              <a:latin typeface="Gill Sans MT" panose="020B0502020104020203" pitchFamily="34" charset="0"/>
            </a:rPr>
            <a:t>pests</a:t>
          </a:r>
          <a:r>
            <a:rPr lang="en-GB">
              <a:effectLst/>
              <a:latin typeface="Gill Sans MT" panose="020B0502020104020203" pitchFamily="34" charset="0"/>
            </a:rPr>
            <a:t> are present or to </a:t>
          </a:r>
          <a:r>
            <a:rPr lang="en-GB" strike="sngStrike">
              <a:effectLst/>
              <a:latin typeface="Gill Sans MT" panose="020B0502020104020203" pitchFamily="34" charset="0"/>
            </a:rPr>
            <a:t>determine compliance</a:t>
          </a:r>
          <a:r>
            <a:rPr lang="en-GB" strike="noStrike">
              <a:effectLst/>
              <a:latin typeface="Gill Sans MT" panose="020B0502020104020203" pitchFamily="34" charset="0"/>
            </a:rPr>
            <a:t> </a:t>
          </a:r>
          <a:r>
            <a:rPr lang="en-GB" u="sng">
              <a:effectLst/>
              <a:latin typeface="Gill Sans MT" panose="020B0502020104020203" pitchFamily="34" charset="0"/>
            </a:rPr>
            <a:t>check conformity</a:t>
          </a:r>
          <a:r>
            <a:rPr lang="en-GB">
              <a:effectLst/>
              <a:latin typeface="Gill Sans MT" panose="020B0502020104020203" pitchFamily="34" charset="0"/>
            </a:rPr>
            <a:t> with phytosanitary </a:t>
          </a:r>
          <a:r>
            <a:rPr lang="en-GB" u="sng">
              <a:effectLst/>
              <a:latin typeface="Gill Sans MT" panose="020B0502020104020203" pitchFamily="34" charset="0"/>
            </a:rPr>
            <a:t>requirements</a:t>
          </a:r>
          <a:r>
            <a:rPr lang="en-GB" u="none">
              <a:effectLst/>
              <a:latin typeface="Gill Sans MT" panose="020B0502020104020203" pitchFamily="34" charset="0"/>
            </a:rPr>
            <a:t> </a:t>
          </a:r>
          <a:r>
            <a:rPr lang="en-GB" b="1" strike="sngStrike">
              <a:effectLst/>
              <a:latin typeface="Gill Sans MT" panose="020B0502020104020203" pitchFamily="34" charset="0"/>
            </a:rPr>
            <a:t>regulations</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Editorial 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Through Convention Art. VII.2f and the definition of “</a:t>
          </a:r>
          <a:r>
            <a:rPr lang="en-US" i="1">
              <a:solidFill>
                <a:schemeClr val="tx1"/>
              </a:solidFill>
              <a:effectLst/>
              <a:latin typeface="Gill Sans MT" panose="020B0502020104020203" pitchFamily="34" charset="0"/>
              <a:ea typeface="+mn-ea"/>
              <a:cs typeface="+mn-cs"/>
            </a:rPr>
            <a:t>compliance procedure”,</a:t>
          </a:r>
          <a:r>
            <a:rPr lang="en-US">
              <a:solidFill>
                <a:schemeClr val="tx1"/>
              </a:solidFill>
              <a:effectLst/>
              <a:latin typeface="Gill Sans MT" panose="020B0502020104020203" pitchFamily="34" charset="0"/>
              <a:ea typeface="+mn-ea"/>
              <a:cs typeface="+mn-cs"/>
            </a:rPr>
            <a:t> “</a:t>
          </a:r>
          <a:r>
            <a:rPr lang="en-US" i="1">
              <a:solidFill>
                <a:schemeClr val="tx1"/>
              </a:solidFill>
              <a:effectLst/>
              <a:latin typeface="Gill Sans MT" panose="020B0502020104020203" pitchFamily="34" charset="0"/>
              <a:ea typeface="+mn-ea"/>
              <a:cs typeface="+mn-cs"/>
            </a:rPr>
            <a:t>compliance</a:t>
          </a:r>
          <a:r>
            <a:rPr lang="en-US">
              <a:solidFill>
                <a:schemeClr val="tx1"/>
              </a:solidFill>
              <a:effectLst/>
              <a:latin typeface="Gill Sans MT" panose="020B0502020104020203" pitchFamily="34" charset="0"/>
              <a:ea typeface="+mn-ea"/>
              <a:cs typeface="+mn-cs"/>
            </a:rPr>
            <a:t>” is linked with consignments, and the “General recommendations on use of terms in ISPMs” stipulates “</a:t>
          </a:r>
          <a:r>
            <a:rPr lang="en-US" i="1">
              <a:solidFill>
                <a:schemeClr val="tx1"/>
              </a:solidFill>
              <a:effectLst/>
              <a:latin typeface="Gill Sans MT" panose="020B0502020104020203" pitchFamily="34" charset="0"/>
              <a:ea typeface="+mn-ea"/>
              <a:cs typeface="+mn-cs"/>
            </a:rPr>
            <a:t>conformity</a:t>
          </a:r>
          <a:r>
            <a:rPr lang="en-US">
              <a:solidFill>
                <a:schemeClr val="tx1"/>
              </a:solidFill>
              <a:effectLst/>
              <a:latin typeface="Gill Sans MT" panose="020B0502020104020203" pitchFamily="34" charset="0"/>
              <a:ea typeface="+mn-ea"/>
              <a:cs typeface="+mn-cs"/>
            </a:rPr>
            <a:t>” be used in other cases. As </a:t>
          </a:r>
          <a:r>
            <a:rPr lang="en-US" i="1">
              <a:solidFill>
                <a:schemeClr val="tx1"/>
              </a:solidFill>
              <a:effectLst/>
              <a:latin typeface="Gill Sans MT" panose="020B0502020104020203" pitchFamily="34" charset="0"/>
              <a:ea typeface="+mn-ea"/>
              <a:cs typeface="+mn-cs"/>
            </a:rPr>
            <a:t>test</a:t>
          </a:r>
          <a:r>
            <a:rPr lang="en-US">
              <a:solidFill>
                <a:schemeClr val="tx1"/>
              </a:solidFill>
              <a:effectLst/>
              <a:latin typeface="Gill Sans MT" panose="020B0502020104020203" pitchFamily="34" charset="0"/>
              <a:ea typeface="+mn-ea"/>
              <a:cs typeface="+mn-cs"/>
            </a:rPr>
            <a:t> has a broader scope than only consignments, the term “</a:t>
          </a:r>
          <a:r>
            <a:rPr lang="en-US" i="1">
              <a:solidFill>
                <a:schemeClr val="tx1"/>
              </a:solidFill>
              <a:effectLst/>
              <a:latin typeface="Gill Sans MT" panose="020B0502020104020203" pitchFamily="34" charset="0"/>
              <a:ea typeface="+mn-ea"/>
              <a:cs typeface="+mn-cs"/>
            </a:rPr>
            <a:t>compliance</a:t>
          </a:r>
          <a:r>
            <a:rPr lang="en-US">
              <a:solidFill>
                <a:schemeClr val="tx1"/>
              </a:solidFill>
              <a:effectLst/>
              <a:latin typeface="Gill Sans MT" panose="020B0502020104020203" pitchFamily="34" charset="0"/>
              <a:ea typeface="+mn-ea"/>
              <a:cs typeface="+mn-cs"/>
            </a:rPr>
            <a:t>” is therefore substituted by “</a:t>
          </a:r>
          <a:r>
            <a:rPr lang="en-US" i="1">
              <a:solidFill>
                <a:schemeClr val="tx1"/>
              </a:solidFill>
              <a:effectLst/>
              <a:latin typeface="Gill Sans MT" panose="020B0502020104020203" pitchFamily="34" charset="0"/>
              <a:ea typeface="+mn-ea"/>
              <a:cs typeface="+mn-cs"/>
            </a:rPr>
            <a:t>conformity</a:t>
          </a:r>
          <a:r>
            <a:rPr lang="en-US">
              <a:solidFill>
                <a:schemeClr val="tx1"/>
              </a:solidFill>
              <a:effectLst/>
              <a:latin typeface="Gill Sans MT" panose="020B0502020104020203" pitchFamily="34" charset="0"/>
              <a:ea typeface="+mn-ea"/>
              <a:cs typeface="+mn-cs"/>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81AD16F7-6291-4C51-8EBD-C12763D36249}">
      <dgm:prSe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The word “</a:t>
          </a:r>
          <a:r>
            <a:rPr lang="en-US" i="1">
              <a:solidFill>
                <a:schemeClr val="tx1"/>
              </a:solidFill>
              <a:effectLst/>
              <a:latin typeface="Gill Sans MT" panose="020B0502020104020203" pitchFamily="34" charset="0"/>
              <a:ea typeface="+mn-ea"/>
              <a:cs typeface="+mn-cs"/>
            </a:rPr>
            <a:t>determine</a:t>
          </a:r>
          <a:r>
            <a:rPr lang="en-US">
              <a:solidFill>
                <a:schemeClr val="tx1"/>
              </a:solidFill>
              <a:effectLst/>
              <a:latin typeface="Gill Sans MT" panose="020B0502020104020203" pitchFamily="34" charset="0"/>
              <a:ea typeface="+mn-ea"/>
              <a:cs typeface="+mn-cs"/>
            </a:rPr>
            <a:t>” is substituted by “</a:t>
          </a:r>
          <a:r>
            <a:rPr lang="en-US" i="1">
              <a:solidFill>
                <a:schemeClr val="tx1"/>
              </a:solidFill>
              <a:effectLst/>
              <a:latin typeface="Gill Sans MT" panose="020B0502020104020203" pitchFamily="34" charset="0"/>
              <a:ea typeface="+mn-ea"/>
              <a:cs typeface="+mn-cs"/>
            </a:rPr>
            <a:t>verify</a:t>
          </a:r>
          <a:r>
            <a:rPr lang="en-US">
              <a:solidFill>
                <a:schemeClr val="tx1"/>
              </a:solidFill>
              <a:effectLst/>
              <a:latin typeface="Gill Sans MT" panose="020B0502020104020203" pitchFamily="34" charset="0"/>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is more appropriate</a:t>
          </a:r>
          <a:endParaRPr lang="fr-FR">
            <a:latin typeface="Gill Sans MT" panose="020B0502020104020203" pitchFamily="34" charset="0"/>
          </a:endParaRPr>
        </a:p>
      </dgm:t>
    </dgm:pt>
    <dgm:pt modelId="{3724BE5C-48BD-4519-9FF2-412D4A2BC44C}" type="parTrans" cxnId="{40AC3F20-4BE4-45D3-990B-617568ACD51A}">
      <dgm:prSet/>
      <dgm:spPr/>
      <dgm:t>
        <a:bodyPr/>
        <a:lstStyle/>
        <a:p>
          <a:endParaRPr lang="en-US">
            <a:latin typeface="Gill Sans MT" panose="020B0502020104020203" pitchFamily="34" charset="0"/>
          </a:endParaRPr>
        </a:p>
      </dgm:t>
    </dgm:pt>
    <dgm:pt modelId="{C4F5D7DE-BDB8-4EA7-AEB2-6B32EAB90B7B}" type="sibTrans" cxnId="{40AC3F20-4BE4-45D3-990B-617568ACD51A}">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A61A9F19-6CFD-4D73-AC74-3E9B9FAE9782}" type="presOf" srcId="{81AD16F7-6291-4C51-8EBD-C12763D36249}" destId="{759842F4-1C5C-4B5F-A3FF-5C139D83B1A7}" srcOrd="0" destOrd="1" presId="urn:microsoft.com/office/officeart/2005/8/layout/list1"/>
    <dgm:cxn modelId="{40AC3F20-4BE4-45D3-990B-617568ACD51A}" srcId="{3353E323-CB19-43FF-8D69-18AB74F7A767}" destId="{81AD16F7-6291-4C51-8EBD-C12763D36249}" srcOrd="1" destOrd="0" parTransId="{3724BE5C-48BD-4519-9FF2-412D4A2BC44C}" sibTransId="{C4F5D7DE-BDB8-4EA7-AEB2-6B32EAB90B7B}"/>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r>
            <a:rPr lang="en-GB" altLang="ja-JP" b="1" noProof="0">
              <a:effectLst>
                <a:outerShdw blurRad="38100" dist="38100" dir="2700000" algn="tl">
                  <a:srgbClr val="000000">
                    <a:alpha val="43137"/>
                  </a:srgbClr>
                </a:outerShdw>
              </a:effectLst>
              <a:latin typeface="Gill Sans MT" panose="020B0502020104020203" pitchFamily="34" charset="0"/>
              <a:cs typeface="Arial" pitchFamily="34" charset="0"/>
            </a:rPr>
            <a:t>T</a:t>
          </a:r>
          <a:r>
            <a:rPr lang="en-GB" b="1" noProof="0">
              <a:effectLst>
                <a:outerShdw blurRad="38100" dist="38100" dir="2700000" algn="tl">
                  <a:srgbClr val="000000">
                    <a:alpha val="43137"/>
                  </a:srgbClr>
                </a:outerShdw>
              </a:effectLst>
              <a:latin typeface="Gill Sans MT" panose="020B0502020104020203" pitchFamily="34" charset="0"/>
            </a:rPr>
            <a:t>est</a:t>
          </a:r>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b="1">
              <a:effectLst/>
              <a:latin typeface="Gill Sans MT" panose="020B0502020104020203" pitchFamily="34" charset="0"/>
            </a:rPr>
            <a:t>Official</a:t>
          </a:r>
          <a:r>
            <a:rPr lang="en-GB">
              <a:effectLst/>
              <a:latin typeface="Gill Sans MT" panose="020B0502020104020203" pitchFamily="34" charset="0"/>
            </a:rPr>
            <a:t> </a:t>
          </a:r>
          <a:r>
            <a:rPr lang="en-GB" u="sng">
              <a:effectLst/>
              <a:latin typeface="Gill Sans MT" panose="020B0502020104020203" pitchFamily="34" charset="0"/>
            </a:rPr>
            <a:t>non-visual</a:t>
          </a:r>
          <a:r>
            <a:rPr lang="en-GB" u="none">
              <a:effectLst/>
              <a:latin typeface="Gill Sans MT" panose="020B0502020104020203" pitchFamily="34" charset="0"/>
            </a:rPr>
            <a:t> </a:t>
          </a:r>
          <a:r>
            <a:rPr lang="en-GB">
              <a:effectLst/>
              <a:latin typeface="Gill Sans MT" panose="020B0502020104020203" pitchFamily="34" charset="0"/>
            </a:rPr>
            <a:t>examination of </a:t>
          </a:r>
          <a:r>
            <a:rPr lang="en-GB" b="1">
              <a:effectLst/>
              <a:latin typeface="Gill Sans MT" panose="020B0502020104020203" pitchFamily="34" charset="0"/>
            </a:rPr>
            <a:t>plants</a:t>
          </a:r>
          <a:r>
            <a:rPr lang="en-GB">
              <a:effectLst/>
              <a:latin typeface="Gill Sans MT" panose="020B0502020104020203" pitchFamily="34" charset="0"/>
            </a:rPr>
            <a:t>, </a:t>
          </a:r>
          <a:r>
            <a:rPr lang="en-GB" b="1">
              <a:effectLst/>
              <a:latin typeface="Gill Sans MT" panose="020B0502020104020203" pitchFamily="34" charset="0"/>
            </a:rPr>
            <a:t>plant products</a:t>
          </a:r>
          <a:r>
            <a:rPr lang="en-GB">
              <a:effectLst/>
              <a:latin typeface="Gill Sans MT" panose="020B0502020104020203" pitchFamily="34" charset="0"/>
            </a:rPr>
            <a:t> or other </a:t>
          </a:r>
          <a:r>
            <a:rPr lang="en-GB" b="1">
              <a:effectLst/>
              <a:latin typeface="Gill Sans MT" panose="020B0502020104020203" pitchFamily="34" charset="0"/>
            </a:rPr>
            <a:t>regulated articles</a:t>
          </a:r>
          <a:r>
            <a:rPr lang="en-GB" strike="sngStrike">
              <a:effectLst/>
              <a:latin typeface="Gill Sans MT" panose="020B0502020104020203" pitchFamily="34" charset="0"/>
            </a:rPr>
            <a:t>, other than visual,</a:t>
          </a:r>
          <a:r>
            <a:rPr lang="en-GB">
              <a:effectLst/>
              <a:latin typeface="Gill Sans MT" panose="020B0502020104020203" pitchFamily="34" charset="0"/>
            </a:rPr>
            <a:t> to determine if </a:t>
          </a:r>
          <a:r>
            <a:rPr lang="en-GB" b="1">
              <a:effectLst/>
              <a:latin typeface="Gill Sans MT" panose="020B0502020104020203" pitchFamily="34" charset="0"/>
            </a:rPr>
            <a:t>pests</a:t>
          </a:r>
          <a:r>
            <a:rPr lang="en-GB">
              <a:effectLst/>
              <a:latin typeface="Gill Sans MT" panose="020B0502020104020203" pitchFamily="34" charset="0"/>
            </a:rPr>
            <a:t> are present, identify </a:t>
          </a:r>
          <a:r>
            <a:rPr lang="en-GB" b="1">
              <a:effectLst/>
              <a:latin typeface="Gill Sans MT" panose="020B0502020104020203" pitchFamily="34" charset="0"/>
            </a:rPr>
            <a:t>pests</a:t>
          </a:r>
          <a:r>
            <a:rPr lang="en-GB">
              <a:effectLst/>
              <a:latin typeface="Gill Sans MT" panose="020B0502020104020203" pitchFamily="34" charset="0"/>
            </a:rPr>
            <a:t> or </a:t>
          </a:r>
          <a:r>
            <a:rPr lang="en-GB" strike="sngStrike">
              <a:effectLst/>
              <a:latin typeface="Gill Sans MT" panose="020B0502020104020203" pitchFamily="34" charset="0"/>
            </a:rPr>
            <a:t>determine compliance</a:t>
          </a:r>
          <a:r>
            <a:rPr lang="en-GB">
              <a:effectLst/>
              <a:latin typeface="Gill Sans MT" panose="020B0502020104020203" pitchFamily="34" charset="0"/>
            </a:rPr>
            <a:t> </a:t>
          </a:r>
          <a:r>
            <a:rPr lang="en-GB" u="sng">
              <a:effectLst/>
              <a:latin typeface="Gill Sans MT" panose="020B0502020104020203" pitchFamily="34" charset="0"/>
            </a:rPr>
            <a:t>verify conformity</a:t>
          </a:r>
          <a:r>
            <a:rPr lang="en-GB">
              <a:effectLst/>
              <a:latin typeface="Gill Sans MT" panose="020B0502020104020203" pitchFamily="34" charset="0"/>
            </a:rPr>
            <a:t> with specific phytosanitary requirements</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i="0">
              <a:solidFill>
                <a:schemeClr val="tx1"/>
              </a:solidFill>
              <a:effectLst/>
              <a:latin typeface="Gill Sans MT" panose="020B0502020104020203" pitchFamily="34" charset="0"/>
              <a:ea typeface="+mn-ea"/>
              <a:cs typeface="+mn-cs"/>
            </a:rPr>
            <a:t>Adding “…</a:t>
          </a:r>
          <a:r>
            <a:rPr lang="en-US" i="1">
              <a:solidFill>
                <a:schemeClr val="tx1"/>
              </a:solidFill>
              <a:effectLst/>
              <a:latin typeface="Gill Sans MT" panose="020B0502020104020203" pitchFamily="34" charset="0"/>
              <a:ea typeface="+mn-ea"/>
              <a:cs typeface="+mn-cs"/>
            </a:rPr>
            <a:t>of document checks, verification of consignment integrity, inspection or testing</a:t>
          </a:r>
          <a:r>
            <a:rPr lang="en-US">
              <a:solidFill>
                <a:schemeClr val="tx1"/>
              </a:solidFill>
              <a:effectLst/>
              <a:latin typeface="Gill Sans MT" panose="020B0502020104020203" pitchFamily="34" charset="0"/>
              <a:ea typeface="+mn-ea"/>
              <a:cs typeface="+mn-cs"/>
            </a:rPr>
            <a:t>” creates a conceptual link to and makes explicit the elements a compliance procedure may consist of. </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F07EF2DA-03DC-46CD-BAE2-69C299D608DC}">
      <dgm:prSet/>
      <dgm:spPr/>
      <dgm:t>
        <a:bodyPr/>
        <a:lstStyle/>
        <a:p>
          <a:pPr algn="l">
            <a:buFont typeface="Arial" panose="020B0604020202020204" pitchFamily="34" charset="0"/>
            <a:buChar char="•"/>
          </a:pPr>
          <a:r>
            <a:rPr lang="en-US" i="0">
              <a:solidFill>
                <a:schemeClr val="tx1"/>
              </a:solidFill>
              <a:effectLst/>
              <a:latin typeface="Gill Sans MT" panose="020B0502020104020203" pitchFamily="34" charset="0"/>
              <a:ea typeface="+mn-ea"/>
              <a:cs typeface="+mn-cs"/>
            </a:rPr>
            <a:t>“</a:t>
          </a:r>
          <a:r>
            <a:rPr lang="en-US" i="1">
              <a:solidFill>
                <a:schemeClr val="tx1"/>
              </a:solidFill>
              <a:effectLst/>
              <a:latin typeface="Gill Sans MT" panose="020B0502020104020203" pitchFamily="34" charset="0"/>
              <a:ea typeface="+mn-ea"/>
              <a:cs typeface="+mn-cs"/>
            </a:rPr>
            <a:t>Procedure</a:t>
          </a:r>
          <a:r>
            <a:rPr lang="en-US" i="0">
              <a:solidFill>
                <a:schemeClr val="tx1"/>
              </a:solidFill>
              <a:effectLst/>
              <a:latin typeface="Gill Sans MT" panose="020B0502020104020203" pitchFamily="34" charset="0"/>
              <a:ea typeface="+mn-ea"/>
              <a:cs typeface="+mn-cs"/>
            </a:rPr>
            <a:t>” is substituted by “</a:t>
          </a:r>
          <a:r>
            <a:rPr lang="en-US" i="1">
              <a:solidFill>
                <a:schemeClr val="tx1"/>
              </a:solidFill>
              <a:effectLst/>
              <a:latin typeface="Gill Sans MT" panose="020B0502020104020203" pitchFamily="34" charset="0"/>
              <a:ea typeface="+mn-ea"/>
              <a:cs typeface="+mn-cs"/>
            </a:rPr>
            <a:t>process</a:t>
          </a:r>
          <a:r>
            <a:rPr lang="en-US" i="0">
              <a:solidFill>
                <a:schemeClr val="tx1"/>
              </a:solidFill>
              <a:effectLst/>
              <a:latin typeface="Gill Sans MT" panose="020B0502020104020203" pitchFamily="34" charset="0"/>
              <a:ea typeface="+mn-ea"/>
              <a:cs typeface="+mn-cs"/>
            </a:rPr>
            <a:t>” to highlight that it is a series of steps or actions that are performed</a:t>
          </a:r>
          <a:endParaRPr lang="fr-FR">
            <a:latin typeface="Gill Sans MT" panose="020B0502020104020203" pitchFamily="34" charset="0"/>
          </a:endParaRPr>
        </a:p>
      </dgm:t>
    </dgm:pt>
    <dgm:pt modelId="{08BA1292-3318-4EDD-9B5A-8E0FFD3BD52C}" type="parTrans" cxnId="{F9D246B4-31D0-4EB2-81B8-EBB244C628A8}">
      <dgm:prSet/>
      <dgm:spPr/>
      <dgm:t>
        <a:bodyPr/>
        <a:lstStyle/>
        <a:p>
          <a:endParaRPr lang="en-US">
            <a:latin typeface="Gill Sans MT" panose="020B0502020104020203" pitchFamily="34" charset="0"/>
          </a:endParaRPr>
        </a:p>
      </dgm:t>
    </dgm:pt>
    <dgm:pt modelId="{1EF96F4F-0706-4740-ACEF-46F9CCE9D220}" type="sibTrans" cxnId="{F9D246B4-31D0-4EB2-81B8-EBB244C628A8}">
      <dgm:prSet/>
      <dgm:spPr/>
      <dgm:t>
        <a:bodyPr/>
        <a:lstStyle/>
        <a:p>
          <a:endParaRPr lang="en-US">
            <a:latin typeface="Gill Sans MT" panose="020B0502020104020203" pitchFamily="34" charset="0"/>
          </a:endParaRPr>
        </a:p>
      </dgm:t>
    </dgm:pt>
    <dgm:pt modelId="{79230569-B019-4CB3-8DBA-0915717793A8}">
      <dgm:prSet/>
      <dgm:spPr/>
      <dgm:t>
        <a:bodyPr/>
        <a:lstStyle/>
        <a:p>
          <a:pPr algn="l">
            <a:buFont typeface="Arial" panose="020B0604020202020204" pitchFamily="34" charset="0"/>
            <a:buChar char="•"/>
          </a:pPr>
          <a:r>
            <a:rPr lang="en-US" i="0">
              <a:latin typeface="Gill Sans MT" panose="020B0502020104020203" pitchFamily="34" charset="0"/>
            </a:rPr>
            <a:t>In the current phrasing</a:t>
          </a:r>
          <a:r>
            <a:rPr lang="en-US" i="1">
              <a:latin typeface="Gill Sans MT" panose="020B0502020104020203" pitchFamily="34" charset="0"/>
            </a:rPr>
            <a:t>, “phytosanitary measures” </a:t>
          </a:r>
          <a:r>
            <a:rPr lang="en-US">
              <a:latin typeface="Gill Sans MT" panose="020B0502020104020203" pitchFamily="34" charset="0"/>
            </a:rPr>
            <a:t>is potentially confusing as in ISPM 25 the term mainly refers to measures that the country of transit itself may apply to the transiting consignment;</a:t>
          </a:r>
          <a:r>
            <a:rPr lang="en-US" i="1">
              <a:latin typeface="Gill Sans MT" panose="020B0502020104020203" pitchFamily="34" charset="0"/>
            </a:rPr>
            <a:t> c</a:t>
          </a:r>
          <a:r>
            <a:rPr lang="en-US" i="0">
              <a:latin typeface="Gill Sans MT" panose="020B0502020104020203" pitchFamily="34" charset="0"/>
            </a:rPr>
            <a:t>hanging </a:t>
          </a:r>
          <a:r>
            <a:rPr lang="en-US">
              <a:latin typeface="Gill Sans MT" panose="020B0502020104020203" pitchFamily="34" charset="0"/>
            </a:rPr>
            <a:t>to</a:t>
          </a:r>
          <a:r>
            <a:rPr lang="en-US" i="1">
              <a:latin typeface="Gill Sans MT" panose="020B0502020104020203" pitchFamily="34" charset="0"/>
            </a:rPr>
            <a:t> “requirements” </a:t>
          </a:r>
          <a:r>
            <a:rPr lang="en-US">
              <a:latin typeface="Gill Sans MT" panose="020B0502020104020203" pitchFamily="34" charset="0"/>
            </a:rPr>
            <a:t>clarifies that a compliance procedure in the transit case aims at verifying that a transiting consignment meets the set phytosanitary requirements</a:t>
          </a:r>
          <a:endParaRPr lang="fr-FR">
            <a:latin typeface="Gill Sans MT" panose="020B0502020104020203" pitchFamily="34" charset="0"/>
          </a:endParaRPr>
        </a:p>
      </dgm:t>
    </dgm:pt>
    <dgm:pt modelId="{20AFA5A3-5C33-42C7-8245-B8F5A220D128}" type="parTrans" cxnId="{0D2EA389-7BC1-484F-B150-A4BE4A275219}">
      <dgm:prSet/>
      <dgm:spPr/>
      <dgm:t>
        <a:bodyPr/>
        <a:lstStyle/>
        <a:p>
          <a:endParaRPr lang="en-US">
            <a:latin typeface="Gill Sans MT" panose="020B0502020104020203" pitchFamily="34" charset="0"/>
          </a:endParaRPr>
        </a:p>
      </dgm:t>
    </dgm:pt>
    <dgm:pt modelId="{D44BAB51-3AD4-4256-9AAE-F45DD5674A60}" type="sibTrans" cxnId="{0D2EA389-7BC1-484F-B150-A4BE4A275219}">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A039E50C-1F17-4476-9480-B829C2EF9845}" type="presOf" srcId="{79230569-B019-4CB3-8DBA-0915717793A8}" destId="{759842F4-1C5C-4B5F-A3FF-5C139D83B1A7}" srcOrd="0" destOrd="2" presId="urn:microsoft.com/office/officeart/2005/8/layout/list1"/>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D2EA389-7BC1-484F-B150-A4BE4A275219}" srcId="{3353E323-CB19-43FF-8D69-18AB74F7A767}" destId="{79230569-B019-4CB3-8DBA-0915717793A8}" srcOrd="2" destOrd="0" parTransId="{20AFA5A3-5C33-42C7-8245-B8F5A220D128}" sibTransId="{D44BAB51-3AD4-4256-9AAE-F45DD5674A60}"/>
    <dgm:cxn modelId="{8C763293-454A-49BA-B54E-9906948207D3}" type="presOf" srcId="{3353E323-CB19-43FF-8D69-18AB74F7A767}" destId="{3FC65156-527F-4E59-95F4-0814ED0C6D49}" srcOrd="1" destOrd="0" presId="urn:microsoft.com/office/officeart/2005/8/layout/list1"/>
    <dgm:cxn modelId="{A8E400A2-9AD6-4694-8F61-03DFAD8D428F}" type="presOf" srcId="{F07EF2DA-03DC-46CD-BAE2-69C299D608DC}" destId="{759842F4-1C5C-4B5F-A3FF-5C139D83B1A7}" srcOrd="0" destOrd="1" presId="urn:microsoft.com/office/officeart/2005/8/layout/list1"/>
    <dgm:cxn modelId="{F9D246B4-31D0-4EB2-81B8-EBB244C628A8}" srcId="{3353E323-CB19-43FF-8D69-18AB74F7A767}" destId="{F07EF2DA-03DC-46CD-BAE2-69C299D608DC}" srcOrd="1" destOrd="0" parTransId="{08BA1292-3318-4EDD-9B5A-8E0FFD3BD52C}" sibTransId="{1EF96F4F-0706-4740-ACEF-46F9CCE9D220}"/>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b="1">
              <a:effectLst>
                <a:outerShdw blurRad="38100" dist="38100" dir="2700000" algn="tl">
                  <a:srgbClr val="000000">
                    <a:alpha val="43137"/>
                  </a:srgbClr>
                </a:outerShdw>
              </a:effectLst>
              <a:latin typeface="Gill Sans MT" panose="020B0502020104020203" pitchFamily="34" charset="0"/>
              <a:cs typeface="Arial" pitchFamily="34" charset="0"/>
            </a:rPr>
            <a:t>Compliance </a:t>
          </a:r>
          <a:r>
            <a:rPr lang="en-GB" altLang="ja-JP" b="1" noProof="0">
              <a:effectLst>
                <a:outerShdw blurRad="38100" dist="38100" dir="2700000" algn="tl">
                  <a:srgbClr val="000000">
                    <a:alpha val="43137"/>
                  </a:srgbClr>
                </a:outerShdw>
              </a:effectLst>
              <a:latin typeface="Gill Sans MT" panose="020B0502020104020203" pitchFamily="34" charset="0"/>
              <a:cs typeface="Arial" pitchFamily="34" charset="0"/>
            </a:rPr>
            <a:t>procedure </a:t>
          </a:r>
          <a:r>
            <a:rPr lang="en-GB" altLang="ja-JP" b="0" noProof="0">
              <a:effectLst>
                <a:outerShdw blurRad="38100" dist="38100" dir="2700000" algn="tl">
                  <a:srgbClr val="000000">
                    <a:alpha val="43137"/>
                  </a:srgbClr>
                </a:outerShdw>
              </a:effectLst>
              <a:latin typeface="Gill Sans MT" panose="020B0502020104020203" pitchFamily="34" charset="0"/>
              <a:cs typeface="Arial" pitchFamily="34" charset="0"/>
            </a:rPr>
            <a:t>(for a </a:t>
          </a:r>
          <a:r>
            <a:rPr lang="en-GB" altLang="ja-JP" b="1" noProof="0">
              <a:effectLst>
                <a:outerShdw blurRad="38100" dist="38100" dir="2700000" algn="tl">
                  <a:srgbClr val="000000">
                    <a:alpha val="43137"/>
                  </a:srgbClr>
                </a:outerShdw>
              </a:effectLst>
              <a:latin typeface="Gill Sans MT" panose="020B0502020104020203" pitchFamily="34" charset="0"/>
              <a:cs typeface="Arial" pitchFamily="34" charset="0"/>
            </a:rPr>
            <a:t>consignment</a:t>
          </a:r>
          <a:r>
            <a:rPr lang="en-GB" altLang="ja-JP" b="0" noProof="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b="1">
              <a:effectLst/>
              <a:latin typeface="Gill Sans MT" panose="020B0502020104020203" pitchFamily="34" charset="0"/>
            </a:rPr>
            <a:t>Official </a:t>
          </a:r>
          <a:r>
            <a:rPr lang="en-GB" strike="sngStrike">
              <a:effectLst/>
              <a:latin typeface="Gill Sans MT" panose="020B0502020104020203" pitchFamily="34" charset="0"/>
            </a:rPr>
            <a:t>procedure used to verify that</a:t>
          </a:r>
          <a:r>
            <a:rPr lang="en-GB" strike="noStrike">
              <a:effectLst/>
              <a:latin typeface="Gill Sans MT" panose="020B0502020104020203" pitchFamily="34" charset="0"/>
            </a:rPr>
            <a:t> </a:t>
          </a:r>
          <a:r>
            <a:rPr lang="en-GB" u="sng">
              <a:effectLst/>
              <a:latin typeface="Gill Sans MT" panose="020B0502020104020203" pitchFamily="34" charset="0"/>
            </a:rPr>
            <a:t>process of document checks, verification of </a:t>
          </a:r>
          <a:r>
            <a:rPr lang="en-GB" b="1" u="sng">
              <a:effectLst/>
              <a:latin typeface="Gill Sans MT" panose="020B0502020104020203" pitchFamily="34" charset="0"/>
            </a:rPr>
            <a:t>consignment integrity</a:t>
          </a:r>
          <a:r>
            <a:rPr lang="en-GB" u="sng">
              <a:effectLst/>
              <a:latin typeface="Gill Sans MT" panose="020B0502020104020203" pitchFamily="34" charset="0"/>
            </a:rPr>
            <a:t>, </a:t>
          </a:r>
          <a:r>
            <a:rPr lang="en-GB" b="1" u="sng">
              <a:effectLst/>
              <a:latin typeface="Gill Sans MT" panose="020B0502020104020203" pitchFamily="34" charset="0"/>
            </a:rPr>
            <a:t>inspection </a:t>
          </a:r>
          <a:r>
            <a:rPr lang="en-GB" u="sng">
              <a:effectLst/>
              <a:latin typeface="Gill Sans MT" panose="020B0502020104020203" pitchFamily="34" charset="0"/>
            </a:rPr>
            <a:t>or</a:t>
          </a:r>
          <a:r>
            <a:rPr lang="en-GB" b="1" u="sng">
              <a:effectLst/>
              <a:latin typeface="Gill Sans MT" panose="020B0502020104020203" pitchFamily="34" charset="0"/>
            </a:rPr>
            <a:t> testing </a:t>
          </a:r>
          <a:r>
            <a:rPr lang="en-GB" u="sng">
              <a:effectLst/>
              <a:latin typeface="Gill Sans MT" panose="020B0502020104020203" pitchFamily="34" charset="0"/>
            </a:rPr>
            <a:t>to verify if</a:t>
          </a:r>
          <a:r>
            <a:rPr lang="en-GB">
              <a:effectLst/>
              <a:latin typeface="Gill Sans MT" panose="020B0502020104020203" pitchFamily="34" charset="0"/>
            </a:rPr>
            <a:t> a </a:t>
          </a:r>
          <a:r>
            <a:rPr lang="en-GB" b="1">
              <a:effectLst/>
              <a:latin typeface="Gill Sans MT" panose="020B0502020104020203" pitchFamily="34" charset="0"/>
            </a:rPr>
            <a:t>consignment </a:t>
          </a:r>
          <a:r>
            <a:rPr lang="en-GB">
              <a:effectLst/>
              <a:latin typeface="Gill Sans MT" panose="020B0502020104020203" pitchFamily="34" charset="0"/>
            </a:rPr>
            <a:t>complies with </a:t>
          </a:r>
          <a:r>
            <a:rPr lang="en-GB" b="1">
              <a:effectLst/>
              <a:latin typeface="Gill Sans MT" panose="020B0502020104020203" pitchFamily="34" charset="0"/>
            </a:rPr>
            <a:t>phytosanitary import requirements </a:t>
          </a:r>
          <a:r>
            <a:rPr lang="en-GB">
              <a:effectLst/>
              <a:latin typeface="Gill Sans MT" panose="020B0502020104020203" pitchFamily="34" charset="0"/>
            </a:rPr>
            <a:t>or </a:t>
          </a:r>
          <a:r>
            <a:rPr lang="en-GB" b="1">
              <a:effectLst/>
              <a:latin typeface="Gill Sans MT" panose="020B0502020104020203" pitchFamily="34" charset="0"/>
            </a:rPr>
            <a:t>phytosanitary </a:t>
          </a:r>
          <a:r>
            <a:rPr lang="en-GB" b="1" strike="sngStrike">
              <a:effectLst/>
              <a:latin typeface="Gill Sans MT" panose="020B0502020104020203" pitchFamily="34" charset="0"/>
            </a:rPr>
            <a:t>measures</a:t>
          </a:r>
          <a:r>
            <a:rPr lang="en-GB">
              <a:effectLst/>
              <a:latin typeface="Gill Sans MT" panose="020B0502020104020203" pitchFamily="34" charset="0"/>
            </a:rPr>
            <a:t> </a:t>
          </a:r>
          <a:r>
            <a:rPr lang="en-GB" u="sng">
              <a:effectLst/>
              <a:latin typeface="Gill Sans MT" panose="020B0502020104020203" pitchFamily="34" charset="0"/>
            </a:rPr>
            <a:t>requirements</a:t>
          </a:r>
          <a:r>
            <a:rPr lang="en-GB" u="none">
              <a:effectLst/>
              <a:latin typeface="Gill Sans MT" panose="020B0502020104020203" pitchFamily="34" charset="0"/>
            </a:rPr>
            <a:t> </a:t>
          </a:r>
          <a:r>
            <a:rPr lang="en-GB">
              <a:effectLst/>
              <a:latin typeface="Gill Sans MT" panose="020B0502020104020203" pitchFamily="34" charset="0"/>
            </a:rPr>
            <a:t>related to </a:t>
          </a:r>
          <a:r>
            <a:rPr lang="en-GB" b="1">
              <a:effectLst/>
              <a:latin typeface="Gill Sans MT" panose="020B0502020104020203" pitchFamily="34" charset="0"/>
            </a:rPr>
            <a:t>transit</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Editorial 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a:solidFill>
                <a:schemeClr val="tx1"/>
              </a:solidFill>
              <a:effectLst/>
              <a:latin typeface="Gill Sans MT" panose="020B0502020104020203" pitchFamily="34" charset="0"/>
              <a:ea typeface="+mn-ea"/>
              <a:cs typeface="+mn-cs"/>
            </a:rPr>
            <a:t>The revision does not change the substance of the definition but merely links “</a:t>
          </a:r>
          <a:r>
            <a:rPr lang="en-US" i="1">
              <a:solidFill>
                <a:schemeClr val="tx1"/>
              </a:solidFill>
              <a:effectLst/>
              <a:latin typeface="Gill Sans MT" panose="020B0502020104020203" pitchFamily="34" charset="0"/>
              <a:ea typeface="+mn-ea"/>
              <a:cs typeface="+mn-cs"/>
            </a:rPr>
            <a:t>release”</a:t>
          </a:r>
          <a:r>
            <a:rPr lang="en-US">
              <a:solidFill>
                <a:schemeClr val="tx1"/>
              </a:solidFill>
              <a:effectLst/>
              <a:latin typeface="Gill Sans MT" panose="020B0502020104020203" pitchFamily="34" charset="0"/>
              <a:ea typeface="+mn-ea"/>
              <a:cs typeface="+mn-cs"/>
            </a:rPr>
            <a:t> to “</a:t>
          </a:r>
          <a:r>
            <a:rPr lang="en-US" i="1">
              <a:solidFill>
                <a:schemeClr val="tx1"/>
              </a:solidFill>
              <a:effectLst/>
              <a:latin typeface="Gill Sans MT" panose="020B0502020104020203" pitchFamily="34" charset="0"/>
              <a:ea typeface="+mn-ea"/>
              <a:cs typeface="+mn-cs"/>
            </a:rPr>
            <a:t>compliance procedure”</a:t>
          </a:r>
          <a:r>
            <a:rPr lang="en-US">
              <a:solidFill>
                <a:schemeClr val="tx1"/>
              </a:solidFill>
              <a:effectLst/>
              <a:latin typeface="Gill Sans MT" panose="020B0502020104020203" pitchFamily="34" charset="0"/>
              <a:ea typeface="+mn-ea"/>
              <a:cs typeface="+mn-cs"/>
            </a:rPr>
            <a:t> rather than to “</a:t>
          </a:r>
          <a:r>
            <a:rPr lang="en-US" i="1">
              <a:solidFill>
                <a:schemeClr val="tx1"/>
              </a:solidFill>
              <a:effectLst/>
              <a:latin typeface="Gill Sans MT" panose="020B0502020104020203" pitchFamily="34" charset="0"/>
              <a:ea typeface="+mn-ea"/>
              <a:cs typeface="+mn-cs"/>
            </a:rPr>
            <a:t>clearance”</a:t>
          </a:r>
          <a:r>
            <a:rPr lang="en-US">
              <a:solidFill>
                <a:schemeClr val="tx1"/>
              </a:solidFill>
              <a:effectLst/>
              <a:latin typeface="Gill Sans MT" panose="020B0502020104020203" pitchFamily="34" charset="0"/>
              <a:ea typeface="+mn-ea"/>
              <a:cs typeface="+mn-cs"/>
            </a:rPr>
            <a:t> (as proposed for deletion)</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DDE55561-E123-4403-89C2-E9CC8C538699}">
      <dgm:prSet/>
      <dgm:spPr/>
      <dgm:t>
        <a:bodyPr/>
        <a:lstStyle/>
        <a:p>
          <a:pPr algn="l">
            <a:buFont typeface="Arial" panose="020B0604020202020204" pitchFamily="34" charset="0"/>
            <a:buChar char="•"/>
          </a:pPr>
          <a:r>
            <a:rPr lang="en-US">
              <a:latin typeface="Gill Sans MT" panose="020B0502020104020203" pitchFamily="34" charset="0"/>
            </a:rPr>
            <a:t>Given the qualifier “(of a consignment)” of the term, the proposed insertion of ‘</a:t>
          </a:r>
          <a:r>
            <a:rPr lang="en-US" i="1">
              <a:latin typeface="Gill Sans MT" panose="020B0502020104020203" pitchFamily="34" charset="0"/>
            </a:rPr>
            <a:t>of a consignment</a:t>
          </a:r>
          <a:r>
            <a:rPr lang="en-US">
              <a:latin typeface="Gill Sans MT" panose="020B0502020104020203" pitchFamily="34" charset="0"/>
            </a:rPr>
            <a:t>’ is strictly speaking redundant, but makes the wording as a stand-alone definition clearer in contrast to the term and definition of “</a:t>
          </a:r>
          <a:r>
            <a:rPr lang="en-US" i="1">
              <a:latin typeface="Gill Sans MT" panose="020B0502020104020203" pitchFamily="34" charset="0"/>
            </a:rPr>
            <a:t>release (into the environment)”</a:t>
          </a:r>
          <a:endParaRPr lang="en-US">
            <a:latin typeface="Gill Sans MT" panose="020B0502020104020203" pitchFamily="34" charset="0"/>
          </a:endParaRPr>
        </a:p>
      </dgm:t>
    </dgm:pt>
    <dgm:pt modelId="{B5645D82-9FCC-405C-AEE8-C008321BF816}" type="parTrans" cxnId="{61517719-3637-4638-90AD-002FD3AB57C4}">
      <dgm:prSet/>
      <dgm:spPr/>
      <dgm:t>
        <a:bodyPr/>
        <a:lstStyle/>
        <a:p>
          <a:endParaRPr lang="en-US">
            <a:latin typeface="Gill Sans MT" panose="020B0502020104020203" pitchFamily="34" charset="0"/>
          </a:endParaRPr>
        </a:p>
      </dgm:t>
    </dgm:pt>
    <dgm:pt modelId="{7A788F60-EAE1-4C62-86F6-1CC52679E4F1}" type="sibTrans" cxnId="{61517719-3637-4638-90AD-002FD3AB57C4}">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1517719-3637-4638-90AD-002FD3AB57C4}" srcId="{3353E323-CB19-43FF-8D69-18AB74F7A767}" destId="{DDE55561-E123-4403-89C2-E9CC8C538699}" srcOrd="1" destOrd="0" parTransId="{B5645D82-9FCC-405C-AEE8-C008321BF816}" sibTransId="{7A788F60-EAE1-4C62-86F6-1CC52679E4F1}"/>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D446807A-2948-4AD4-B654-EE0BC4AE1662}" type="presOf" srcId="{DDE55561-E123-4403-89C2-E9CC8C538699}"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b="1">
              <a:effectLst>
                <a:outerShdw blurRad="38100" dist="38100" dir="2700000" algn="tl">
                  <a:srgbClr val="000000">
                    <a:alpha val="43137"/>
                  </a:srgbClr>
                </a:outerShdw>
              </a:effectLst>
              <a:latin typeface="Gill Sans MT" panose="020B0502020104020203" pitchFamily="34" charset="0"/>
              <a:cs typeface="Arial" pitchFamily="34" charset="0"/>
            </a:rPr>
            <a:t>Release </a:t>
          </a:r>
          <a:r>
            <a:rPr lang="fr-FR" altLang="ja-JP" b="0">
              <a:effectLst>
                <a:outerShdw blurRad="38100" dist="38100" dir="2700000" algn="tl">
                  <a:srgbClr val="000000">
                    <a:alpha val="43137"/>
                  </a:srgbClr>
                </a:outerShdw>
              </a:effectLst>
              <a:latin typeface="Gill Sans MT" panose="020B0502020104020203" pitchFamily="34" charset="0"/>
              <a:cs typeface="Arial" pitchFamily="34" charset="0"/>
            </a:rPr>
            <a:t>(of a </a:t>
          </a:r>
          <a:r>
            <a:rPr lang="en-GB" altLang="ja-JP" b="1" noProof="0">
              <a:effectLst>
                <a:outerShdw blurRad="38100" dist="38100" dir="2700000" algn="tl">
                  <a:srgbClr val="000000">
                    <a:alpha val="43137"/>
                  </a:srgbClr>
                </a:outerShdw>
              </a:effectLst>
              <a:latin typeface="Gill Sans MT" panose="020B0502020104020203" pitchFamily="34" charset="0"/>
              <a:cs typeface="Arial" pitchFamily="34" charset="0"/>
            </a:rPr>
            <a:t>consignment</a:t>
          </a:r>
          <a:r>
            <a:rPr lang="fr-FR" altLang="ja-JP" b="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a:effectLst/>
              <a:latin typeface="Gill Sans MT" panose="020B0502020104020203" pitchFamily="34" charset="0"/>
            </a:rPr>
            <a:t>Authorization for </a:t>
          </a:r>
          <a:r>
            <a:rPr lang="en-GB" b="1">
              <a:effectLst/>
              <a:latin typeface="Gill Sans MT" panose="020B0502020104020203" pitchFamily="34" charset="0"/>
            </a:rPr>
            <a:t>entry</a:t>
          </a:r>
          <a:r>
            <a:rPr lang="en-GB">
              <a:effectLst/>
              <a:latin typeface="Gill Sans MT" panose="020B0502020104020203" pitchFamily="34" charset="0"/>
            </a:rPr>
            <a:t> </a:t>
          </a:r>
          <a:r>
            <a:rPr lang="en-GB" u="sng">
              <a:effectLst/>
              <a:latin typeface="Gill Sans MT" panose="020B0502020104020203" pitchFamily="34" charset="0"/>
            </a:rPr>
            <a:t>of a consignment</a:t>
          </a:r>
          <a:r>
            <a:rPr lang="en-GB" u="none">
              <a:effectLst/>
              <a:latin typeface="Gill Sans MT" panose="020B0502020104020203" pitchFamily="34" charset="0"/>
            </a:rPr>
            <a:t> </a:t>
          </a:r>
          <a:r>
            <a:rPr lang="en-GB">
              <a:effectLst/>
              <a:latin typeface="Gill Sans MT" panose="020B0502020104020203" pitchFamily="34" charset="0"/>
            </a:rPr>
            <a:t>after </a:t>
          </a:r>
          <a:r>
            <a:rPr lang="en-GB" u="sng">
              <a:effectLst/>
              <a:latin typeface="Gill Sans MT" panose="020B0502020104020203" pitchFamily="34" charset="0"/>
            </a:rPr>
            <a:t>completion of the </a:t>
          </a:r>
          <a:r>
            <a:rPr lang="en-GB" b="1" u="sng">
              <a:effectLst/>
              <a:latin typeface="Gill Sans MT" panose="020B0502020104020203" pitchFamily="34" charset="0"/>
            </a:rPr>
            <a:t>compliance procedure</a:t>
          </a:r>
          <a:r>
            <a:rPr lang="en-GB" b="1" u="none">
              <a:effectLst/>
              <a:latin typeface="Gill Sans MT" panose="020B0502020104020203" pitchFamily="34" charset="0"/>
            </a:rPr>
            <a:t> </a:t>
          </a:r>
          <a:r>
            <a:rPr lang="en-GB" b="1" strike="sngStrike">
              <a:effectLst/>
              <a:latin typeface="Gill Sans MT" panose="020B0502020104020203" pitchFamily="34" charset="0"/>
            </a:rPr>
            <a:t>clearance</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dirty="0">
              <a:effectLst>
                <a:outerShdw blurRad="38100" dist="38100" dir="2700000" algn="tl">
                  <a:srgbClr val="000000">
                    <a:alpha val="43137"/>
                  </a:srgbClr>
                </a:outerShdw>
              </a:effectLst>
              <a:latin typeface="Gill Sans MT" panose="020B0502020104020203" pitchFamily="34" charset="0"/>
            </a:rPr>
            <a:t>Unchanged from 1</a:t>
          </a:r>
          <a:r>
            <a:rPr lang="en-US" b="1" i="1" baseline="30000" dirty="0">
              <a:effectLst>
                <a:outerShdw blurRad="38100" dist="38100" dir="2700000" algn="tl">
                  <a:srgbClr val="000000">
                    <a:alpha val="43137"/>
                  </a:srgbClr>
                </a:outerShdw>
              </a:effectLst>
              <a:latin typeface="Gill Sans MT" panose="020B0502020104020203" pitchFamily="34" charset="0"/>
            </a:rPr>
            <a:t>st</a:t>
          </a:r>
          <a:r>
            <a:rPr lang="en-US" b="1" i="1" dirty="0">
              <a:effectLst>
                <a:outerShdw blurRad="38100" dist="38100" dir="2700000" algn="tl">
                  <a:srgbClr val="000000">
                    <a:alpha val="43137"/>
                  </a:srgbClr>
                </a:outerShdw>
              </a:effectLst>
              <a:latin typeface="Gill Sans MT" panose="020B0502020104020203" pitchFamily="34" charset="0"/>
            </a:rPr>
            <a:t> consultation</a:t>
          </a:r>
          <a:endParaRPr lang="en-US" b="1" i="1" dirty="0">
            <a:effectLst>
              <a:outerShdw blurRad="38100" dist="38100" dir="2700000" algn="tl">
                <a:srgbClr val="000000">
                  <a:alpha val="43137"/>
                </a:srgbClr>
              </a:outerShdw>
            </a:effectLst>
            <a:latin typeface="Gill Sans MT"/>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dirty="0">
              <a:solidFill>
                <a:schemeClr val="tx1"/>
              </a:solidFill>
              <a:effectLst/>
              <a:latin typeface="Gill Sans MT"/>
              <a:ea typeface="+mn-ea"/>
              <a:cs typeface="+mn-cs"/>
            </a:rPr>
            <a:t>The Glossary terms “</a:t>
          </a:r>
          <a:r>
            <a:rPr lang="en-US" i="1" dirty="0">
              <a:solidFill>
                <a:schemeClr val="tx1"/>
              </a:solidFill>
              <a:effectLst/>
              <a:latin typeface="Gill Sans MT"/>
              <a:ea typeface="+mn-ea"/>
              <a:cs typeface="+mn-cs"/>
            </a:rPr>
            <a:t>clearance (of a consignment)</a:t>
          </a:r>
          <a:r>
            <a:rPr lang="en-US" dirty="0">
              <a:solidFill>
                <a:schemeClr val="tx1"/>
              </a:solidFill>
              <a:effectLst/>
              <a:latin typeface="Gill Sans MT"/>
              <a:ea typeface="+mn-ea"/>
              <a:cs typeface="+mn-cs"/>
            </a:rPr>
            <a:t>” and “</a:t>
          </a:r>
          <a:r>
            <a:rPr lang="en-US" i="1" dirty="0">
              <a:solidFill>
                <a:schemeClr val="tx1"/>
              </a:solidFill>
              <a:effectLst/>
              <a:latin typeface="Gill Sans MT"/>
              <a:ea typeface="+mn-ea"/>
              <a:cs typeface="+mn-cs"/>
            </a:rPr>
            <a:t>compliance procedure (for a consignment)</a:t>
          </a:r>
          <a:r>
            <a:rPr lang="en-US" dirty="0">
              <a:solidFill>
                <a:schemeClr val="tx1"/>
              </a:solidFill>
              <a:effectLst/>
              <a:latin typeface="Gill Sans MT"/>
              <a:ea typeface="+mn-ea"/>
              <a:cs typeface="+mn-cs"/>
            </a:rPr>
            <a:t>” are almost synonymous, given the general agreement that clearance is a </a:t>
          </a:r>
          <a:r>
            <a:rPr lang="en-US" i="1" dirty="0">
              <a:solidFill>
                <a:schemeClr val="tx1"/>
              </a:solidFill>
              <a:effectLst/>
              <a:latin typeface="Gill Sans MT"/>
              <a:ea typeface="+mn-ea"/>
              <a:cs typeface="+mn-cs"/>
            </a:rPr>
            <a:t>process</a:t>
          </a:r>
          <a:r>
            <a:rPr lang="en-US" dirty="0">
              <a:solidFill>
                <a:schemeClr val="tx1"/>
              </a:solidFill>
              <a:effectLst/>
              <a:latin typeface="Gill Sans MT"/>
              <a:ea typeface="+mn-ea"/>
              <a:cs typeface="+mn-cs"/>
            </a:rPr>
            <a:t> rather than a </a:t>
          </a:r>
          <a:r>
            <a:rPr lang="en-US" i="1" dirty="0">
              <a:solidFill>
                <a:schemeClr val="tx1"/>
              </a:solidFill>
              <a:effectLst/>
              <a:latin typeface="Gill Sans MT"/>
              <a:ea typeface="+mn-ea"/>
              <a:cs typeface="+mn-cs"/>
            </a:rPr>
            <a:t>result</a:t>
          </a:r>
          <a:r>
            <a:rPr lang="en-US" dirty="0">
              <a:solidFill>
                <a:schemeClr val="tx1"/>
              </a:solidFill>
              <a:effectLst/>
              <a:latin typeface="Gill Sans MT"/>
              <a:ea typeface="+mn-ea"/>
              <a:cs typeface="+mn-cs"/>
            </a:rPr>
            <a:t> of such process</a:t>
          </a:r>
          <a:r>
            <a:rPr lang="en-US">
              <a:solidFill>
                <a:schemeClr val="tx1"/>
              </a:solidFill>
              <a:effectLst/>
              <a:latin typeface="Gill Sans MT"/>
              <a:ea typeface="+mn-ea"/>
              <a:cs typeface="+mn-cs"/>
            </a:rPr>
            <a:t>.  Therefore </a:t>
          </a:r>
          <a:r>
            <a:rPr lang="en-US" dirty="0">
              <a:solidFill>
                <a:schemeClr val="tx1"/>
              </a:solidFill>
              <a:effectLst/>
              <a:latin typeface="Gill Sans MT"/>
              <a:ea typeface="+mn-ea"/>
              <a:cs typeface="+mn-cs"/>
            </a:rPr>
            <a:t>the term “</a:t>
          </a:r>
          <a:r>
            <a:rPr lang="en-US" i="1" dirty="0">
              <a:solidFill>
                <a:schemeClr val="tx1"/>
              </a:solidFill>
              <a:effectLst/>
              <a:latin typeface="Gill Sans MT"/>
              <a:ea typeface="+mn-ea"/>
              <a:cs typeface="+mn-cs"/>
            </a:rPr>
            <a:t>clearance (of a consignment)</a:t>
          </a:r>
          <a:r>
            <a:rPr lang="en-US" dirty="0">
              <a:solidFill>
                <a:schemeClr val="tx1"/>
              </a:solidFill>
              <a:effectLst/>
              <a:latin typeface="Gill Sans MT"/>
              <a:ea typeface="+mn-ea"/>
              <a:cs typeface="+mn-cs"/>
            </a:rPr>
            <a:t>” is redundant and proposed for deletion from the Glossary.</a:t>
          </a:r>
          <a:endParaRPr lang="en-US" i="1" dirty="0">
            <a:effectLst/>
            <a:latin typeface="Gill Sans MT"/>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b="1">
              <a:solidFill>
                <a:schemeClr val="bg1"/>
              </a:solidFill>
              <a:effectLst>
                <a:outerShdw blurRad="38100" dist="38100" dir="2700000" algn="tl">
                  <a:srgbClr val="000000">
                    <a:alpha val="43137"/>
                  </a:srgbClr>
                </a:outerShdw>
              </a:effectLst>
              <a:latin typeface="Gill Sans MT"/>
            </a:rPr>
            <a:t>“Clearance </a:t>
          </a:r>
          <a:r>
            <a:rPr lang="en-US" b="0">
              <a:solidFill>
                <a:schemeClr val="bg1"/>
              </a:solidFill>
              <a:effectLst>
                <a:outerShdw blurRad="38100" dist="38100" dir="2700000" algn="tl">
                  <a:srgbClr val="000000">
                    <a:alpha val="43137"/>
                  </a:srgbClr>
                </a:outerShdw>
              </a:effectLst>
              <a:latin typeface="Gill Sans MT"/>
            </a:rPr>
            <a:t>(of a </a:t>
          </a:r>
          <a:r>
            <a:rPr lang="en-US" b="1">
              <a:solidFill>
                <a:schemeClr val="bg1"/>
              </a:solidFill>
              <a:effectLst>
                <a:outerShdw blurRad="38100" dist="38100" dir="2700000" algn="tl">
                  <a:srgbClr val="000000">
                    <a:alpha val="43137"/>
                  </a:srgbClr>
                </a:outerShdw>
              </a:effectLst>
              <a:latin typeface="Gill Sans MT"/>
            </a:rPr>
            <a:t>consignment</a:t>
          </a:r>
          <a:r>
            <a:rPr lang="en-US" b="0">
              <a:solidFill>
                <a:schemeClr val="bg1"/>
              </a:solidFill>
              <a:effectLst>
                <a:outerShdw blurRad="38100" dist="38100" dir="2700000" algn="tl">
                  <a:srgbClr val="000000">
                    <a:alpha val="43137"/>
                  </a:srgbClr>
                </a:outerShdw>
              </a:effectLst>
              <a:latin typeface="Gill Sans MT"/>
            </a:rPr>
            <a:t>)</a:t>
          </a:r>
          <a:r>
            <a:rPr lang="en-US" b="1">
              <a:solidFill>
                <a:schemeClr val="bg1"/>
              </a:solidFill>
              <a:effectLst>
                <a:outerShdw blurRad="38100" dist="38100" dir="2700000" algn="tl">
                  <a:srgbClr val="000000">
                    <a:alpha val="43137"/>
                  </a:srgbClr>
                </a:outerShdw>
              </a:effectLst>
              <a:latin typeface="Gill Sans MT"/>
            </a:rPr>
            <a:t>”</a:t>
          </a:r>
          <a:endParaRPr lang="en-US" altLang="ja-JP" b="1">
            <a:solidFill>
              <a:schemeClr val="bg1"/>
            </a:solidFill>
            <a:effectLst>
              <a:outerShdw blurRad="38100" dist="38100" dir="2700000" algn="tl">
                <a:srgbClr val="000000">
                  <a:alpha val="43137"/>
                </a:srgbClr>
              </a:outerShdw>
            </a:effectLst>
            <a:latin typeface="Gill Sans MT"/>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effectLst/>
              <a:latin typeface="Gill Sans MT"/>
            </a:rPr>
            <a:t>“</a:t>
          </a:r>
          <a:r>
            <a:rPr lang="en-GB">
              <a:latin typeface="Gill Sans MT"/>
            </a:rPr>
            <a:t>Verification of compliance with phytosanitary regulations</a:t>
          </a:r>
          <a:r>
            <a:rPr lang="en-US">
              <a:effectLst/>
              <a:latin typeface="Gill Sans MT"/>
            </a:rPr>
            <a:t>”</a:t>
          </a:r>
          <a:endParaRPr lang="en-US" i="1">
            <a:effectLst/>
            <a:latin typeface="Gill Sans MT"/>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Change from a proposed revision with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GB" dirty="0">
              <a:latin typeface="Gill Sans MT" panose="020B0502020104020203" pitchFamily="34" charset="0"/>
            </a:rPr>
            <a:t>With the 1</a:t>
          </a:r>
          <a:r>
            <a:rPr lang="en-GB" baseline="30000" dirty="0">
              <a:latin typeface="Gill Sans MT" panose="020B0502020104020203" pitchFamily="34" charset="0"/>
            </a:rPr>
            <a:t>st</a:t>
          </a:r>
          <a:r>
            <a:rPr lang="en-GB" dirty="0">
              <a:latin typeface="Gill Sans MT" panose="020B0502020104020203" pitchFamily="34" charset="0"/>
            </a:rPr>
            <a:t> consultation, SC had proposed to make explicit that “</a:t>
          </a:r>
          <a:r>
            <a:rPr lang="en-GB" i="1" dirty="0">
              <a:latin typeface="Gill Sans MT" panose="020B0502020104020203" pitchFamily="34" charset="0"/>
            </a:rPr>
            <a:t>germplasm</a:t>
          </a:r>
          <a:r>
            <a:rPr lang="en-GB" dirty="0">
              <a:latin typeface="Gill Sans MT" panose="020B0502020104020203" pitchFamily="34" charset="0"/>
            </a:rPr>
            <a:t>” is as subset of “</a:t>
          </a:r>
          <a:r>
            <a:rPr lang="en-GB" i="1" dirty="0">
              <a:latin typeface="Gill Sans MT" panose="020B0502020104020203" pitchFamily="34" charset="0"/>
            </a:rPr>
            <a:t>plants for planting</a:t>
          </a:r>
          <a:r>
            <a:rPr lang="en-GB" dirty="0">
              <a:latin typeface="Gill Sans MT" panose="020B0502020104020203" pitchFamily="34" charset="0"/>
            </a:rPr>
            <a:t>” and therefore generally representing a higher risk </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4215BD2F-7510-4FAB-8CE1-B6E037F4B297}">
      <dgm:prSet/>
      <dgm:spPr/>
      <dgm:t>
        <a:bodyPr/>
        <a:lstStyle/>
        <a:p>
          <a:pPr algn="l">
            <a:buFont typeface="Arial" panose="020B0604020202020204" pitchFamily="34" charset="0"/>
            <a:buChar char="•"/>
          </a:pPr>
          <a:r>
            <a:rPr lang="en-GB">
              <a:latin typeface="Gill Sans MT" panose="020B0502020104020203" pitchFamily="34" charset="0"/>
            </a:rPr>
            <a:t>The SC-7 is now proposing the term and definition be deleted, because: the term is rarely used in ISPMs; the </a:t>
          </a:r>
          <a:r>
            <a:rPr lang="en-GB" i="1">
              <a:latin typeface="Gill Sans MT" panose="020B0502020104020203" pitchFamily="34" charset="0"/>
            </a:rPr>
            <a:t>proposed</a:t>
          </a:r>
          <a:r>
            <a:rPr lang="en-GB">
              <a:latin typeface="Gill Sans MT" panose="020B0502020104020203" pitchFamily="34" charset="0"/>
            </a:rPr>
            <a:t> revision may lead to confusion rather than clarity; </a:t>
          </a:r>
          <a:r>
            <a:rPr lang="en-US">
              <a:latin typeface="Gill Sans MT" panose="020B0502020104020203" pitchFamily="34" charset="0"/>
            </a:rPr>
            <a:t>the </a:t>
          </a:r>
          <a:r>
            <a:rPr lang="en-US" i="1">
              <a:latin typeface="Gill Sans MT" panose="020B0502020104020203" pitchFamily="34" charset="0"/>
            </a:rPr>
            <a:t>current</a:t>
          </a:r>
          <a:r>
            <a:rPr lang="en-US">
              <a:latin typeface="Gill Sans MT" panose="020B0502020104020203" pitchFamily="34" charset="0"/>
            </a:rPr>
            <a:t> definition is not</a:t>
          </a:r>
          <a:r>
            <a:rPr lang="en-GB">
              <a:latin typeface="Gill Sans MT" panose="020B0502020104020203" pitchFamily="34" charset="0"/>
            </a:rPr>
            <a:t> different from ordinary dictionary meaning, not</a:t>
          </a:r>
          <a:r>
            <a:rPr lang="en-US">
              <a:latin typeface="Gill Sans MT" panose="020B0502020104020203" pitchFamily="34" charset="0"/>
            </a:rPr>
            <a:t> specific to the IPPC and therefore not needed; </a:t>
          </a:r>
          <a:r>
            <a:rPr lang="en-GB">
              <a:latin typeface="Gill Sans MT" panose="020B0502020104020203" pitchFamily="34" charset="0"/>
            </a:rPr>
            <a:t>the CPM has recently deleted several other commodity-related terms and definitions from the Glossary</a:t>
          </a:r>
          <a:endParaRPr lang="da-DK">
            <a:latin typeface="Gill Sans MT" panose="020B0502020104020203" pitchFamily="34" charset="0"/>
          </a:endParaRPr>
        </a:p>
      </dgm:t>
    </dgm:pt>
    <dgm:pt modelId="{CF892243-4959-41A9-9EBE-DE80B279CD94}" type="parTrans" cxnId="{9120F035-94A4-4306-96CA-3C5B68894FDC}">
      <dgm:prSet/>
      <dgm:spPr/>
      <dgm:t>
        <a:bodyPr/>
        <a:lstStyle/>
        <a:p>
          <a:endParaRPr lang="en-US">
            <a:latin typeface="Gill Sans MT" panose="020B0502020104020203" pitchFamily="34" charset="0"/>
          </a:endParaRPr>
        </a:p>
      </dgm:t>
    </dgm:pt>
    <dgm:pt modelId="{E9665706-F439-4733-B161-92D7A4CAF570}" type="sibTrans" cxnId="{9120F035-94A4-4306-96CA-3C5B68894FDC}">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C917AA04-F709-4ABE-8114-E11090F08E0E}" type="presOf" srcId="{4215BD2F-7510-4FAB-8CE1-B6E037F4B297}" destId="{759842F4-1C5C-4B5F-A3FF-5C139D83B1A7}" srcOrd="0" destOrd="1" presId="urn:microsoft.com/office/officeart/2005/8/layout/list1"/>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9120F035-94A4-4306-96CA-3C5B68894FDC}" srcId="{3353E323-CB19-43FF-8D69-18AB74F7A767}" destId="{4215BD2F-7510-4FAB-8CE1-B6E037F4B297}" srcOrd="1" destOrd="0" parTransId="{CF892243-4959-41A9-9EBE-DE80B279CD94}" sibTransId="{E9665706-F439-4733-B161-92D7A4CAF570}"/>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b="1">
              <a:effectLst>
                <a:outerShdw blurRad="38100" dist="38100" dir="2700000" algn="tl">
                  <a:srgbClr val="000000">
                    <a:alpha val="43137"/>
                  </a:srgbClr>
                </a:outerShdw>
              </a:effectLst>
              <a:latin typeface="Gill Sans MT" panose="020B0502020104020203" pitchFamily="34" charset="0"/>
            </a:rPr>
            <a:t>“I</a:t>
          </a:r>
          <a:r>
            <a:rPr lang="en-US" b="1" i="0">
              <a:effectLst>
                <a:outerShdw blurRad="38100" dist="38100" dir="2700000" algn="tl">
                  <a:srgbClr val="000000">
                    <a:alpha val="43137"/>
                  </a:srgbClr>
                </a:outerShdw>
              </a:effectLst>
              <a:latin typeface="Gill Sans MT" panose="020B0502020104020203" pitchFamily="34" charset="0"/>
            </a:rPr>
            <a:t>dentity</a:t>
          </a:r>
          <a:r>
            <a:rPr lang="en-US" i="0">
              <a:effectLst>
                <a:outerShdw blurRad="38100" dist="38100" dir="2700000" algn="tl">
                  <a:srgbClr val="000000">
                    <a:alpha val="43137"/>
                  </a:srgbClr>
                </a:outerShdw>
              </a:effectLst>
              <a:latin typeface="Gill Sans MT" panose="020B0502020104020203" pitchFamily="34" charset="0"/>
            </a:rPr>
            <a:t> (of a </a:t>
          </a:r>
          <a:r>
            <a:rPr lang="en-US" b="1" i="0">
              <a:effectLst>
                <a:outerShdw blurRad="38100" dist="38100" dir="2700000" algn="tl">
                  <a:srgbClr val="000000">
                    <a:alpha val="43137"/>
                  </a:srgbClr>
                </a:outerShdw>
              </a:effectLst>
              <a:latin typeface="Gill Sans MT" panose="020B0502020104020203" pitchFamily="34" charset="0"/>
            </a:rPr>
            <a:t>consignment</a:t>
          </a:r>
          <a:r>
            <a:rPr lang="en-US" i="0">
              <a:effectLst>
                <a:outerShdw blurRad="38100" dist="38100" dir="2700000" algn="tl">
                  <a:srgbClr val="000000">
                    <a:alpha val="43137"/>
                  </a:srgbClr>
                </a:outerShdw>
              </a:effectLst>
              <a:latin typeface="Gill Sans MT" panose="020B0502020104020203" pitchFamily="34" charset="0"/>
            </a:rPr>
            <a:t>)</a:t>
          </a:r>
          <a:r>
            <a:rPr lang="en-US" b="1">
              <a:effectLst>
                <a:outerShdw blurRad="38100" dist="38100" dir="2700000" algn="tl">
                  <a:srgbClr val="000000">
                    <a:alpha val="43137"/>
                  </a:srgbClr>
                </a:outerShdw>
              </a:effectLst>
              <a:latin typeface="Gill Sans MT" panose="020B0502020104020203" pitchFamily="34" charset="0"/>
            </a:rPr>
            <a:t>”</a:t>
          </a:r>
          <a:endParaRPr lang="en-US" altLang="ja-JP" u="none">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solidFill>
                <a:schemeClr val="tx1"/>
              </a:solidFill>
              <a:effectLst/>
              <a:latin typeface="Gill Sans MT" panose="020B0502020104020203" pitchFamily="34" charset="0"/>
            </a:rPr>
            <a:t>“</a:t>
          </a:r>
          <a:r>
            <a:rPr lang="en-GB">
              <a:solidFill>
                <a:schemeClr val="tx1"/>
              </a:solidFill>
              <a:latin typeface="Gill Sans MT" panose="020B0502020104020203" pitchFamily="34" charset="0"/>
            </a:rPr>
            <a:t>The components of a </a:t>
          </a:r>
          <a:r>
            <a:rPr lang="en-GB" b="1">
              <a:solidFill>
                <a:schemeClr val="tx1"/>
              </a:solidFill>
              <a:latin typeface="Gill Sans MT" panose="020B0502020104020203" pitchFamily="34" charset="0"/>
            </a:rPr>
            <a:t>consignment</a:t>
          </a:r>
          <a:r>
            <a:rPr lang="en-GB">
              <a:solidFill>
                <a:schemeClr val="tx1"/>
              </a:solidFill>
              <a:latin typeface="Gill Sans MT" panose="020B0502020104020203" pitchFamily="34" charset="0"/>
            </a:rPr>
            <a:t> as covered by its </a:t>
          </a:r>
          <a:r>
            <a:rPr lang="en-GB" b="1">
              <a:solidFill>
                <a:schemeClr val="tx1"/>
              </a:solidFill>
              <a:latin typeface="Gill Sans MT" panose="020B0502020104020203" pitchFamily="34" charset="0"/>
            </a:rPr>
            <a:t>phytosanitary certificate</a:t>
          </a:r>
          <a:r>
            <a:rPr lang="en-GB">
              <a:solidFill>
                <a:schemeClr val="tx1"/>
              </a:solidFill>
              <a:latin typeface="Gill Sans MT" panose="020B0502020104020203" pitchFamily="34" charset="0"/>
            </a:rPr>
            <a:t> and described in the sections “name of produce and quantity declared”, “botanical name of </a:t>
          </a:r>
          <a:r>
            <a:rPr lang="en-GB" b="1">
              <a:solidFill>
                <a:schemeClr val="tx1"/>
              </a:solidFill>
              <a:latin typeface="Gill Sans MT" panose="020B0502020104020203" pitchFamily="34" charset="0"/>
            </a:rPr>
            <a:t>plants</a:t>
          </a:r>
          <a:r>
            <a:rPr lang="en-GB">
              <a:solidFill>
                <a:schemeClr val="tx1"/>
              </a:solidFill>
              <a:latin typeface="Gill Sans MT" panose="020B0502020104020203" pitchFamily="34" charset="0"/>
            </a:rPr>
            <a:t>” and “place of origin</a:t>
          </a:r>
          <a:r>
            <a:rPr lang="en-US">
              <a:solidFill>
                <a:schemeClr val="tx1"/>
              </a:solidFill>
              <a:effectLst/>
              <a:latin typeface="Gill Sans MT" panose="020B0502020104020203" pitchFamily="34" charset="0"/>
            </a:rPr>
            <a:t>”</a:t>
          </a:r>
          <a:endParaRPr lang="en-US" i="1">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dgm:spPr>
        <a:solidFill>
          <a:schemeClr val="tx2"/>
        </a:solidFill>
      </dgm:spPr>
      <dgm:t>
        <a:bodyPr/>
        <a:lstStyle/>
        <a:p>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“Germplasm”</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effectLst/>
              <a:latin typeface="Gill Sans MT" panose="020B0502020104020203" pitchFamily="34" charset="0"/>
              <a:cs typeface="Arial" pitchFamily="34" charset="0"/>
            </a:rPr>
            <a:t>“</a:t>
          </a:r>
          <a:r>
            <a:rPr lang="en-GB" b="1">
              <a:effectLst/>
              <a:latin typeface="Gill Sans MT" panose="020B0502020104020203" pitchFamily="34" charset="0"/>
            </a:rPr>
            <a:t>Plants</a:t>
          </a:r>
          <a:r>
            <a:rPr lang="en-GB">
              <a:effectLst/>
              <a:latin typeface="Gill Sans MT" panose="020B0502020104020203" pitchFamily="34" charset="0"/>
            </a:rPr>
            <a:t> intended for use in breeding or conservation programmes</a:t>
          </a:r>
          <a:r>
            <a:rPr lang="en-US" altLang="ja-JP" strike="noStrike">
              <a:effectLst/>
              <a:latin typeface="Gill Sans MT" panose="020B0502020104020203" pitchFamily="34" charset="0"/>
              <a:cs typeface="Arial" pitchFamily="34" charset="0"/>
            </a:rPr>
            <a:t>”</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E1F010D-719A-4457-87E8-5D7769197D3B}" type="doc">
      <dgm:prSet loTypeId="urn:microsoft.com/office/officeart/2005/8/layout/hierarchy4" loCatId="list" qsTypeId="urn:microsoft.com/office/officeart/2005/8/quickstyle/simple1" qsCatId="simple" csTypeId="urn:microsoft.com/office/officeart/2005/8/colors/accent1_1" csCatId="accent1" phldr="1"/>
      <dgm:spPr/>
      <dgm:t>
        <a:bodyPr/>
        <a:lstStyle/>
        <a:p>
          <a:endParaRPr lang="en-US"/>
        </a:p>
      </dgm:t>
    </dgm:pt>
    <dgm:pt modelId="{3353E323-CB19-43FF-8D69-18AB74F7A767}">
      <dgm:prSet phldrT="[Text]"/>
      <dgm:spPr/>
      <dgm:t>
        <a:bodyPr/>
        <a:lstStyle/>
        <a:p>
          <a:r>
            <a:rPr lang="en-US">
              <a:solidFill>
                <a:schemeClr val="tx1"/>
              </a:solidFill>
            </a:rPr>
            <a:t>For more information on the</a:t>
          </a:r>
          <a:br>
            <a:rPr lang="en-US">
              <a:solidFill>
                <a:schemeClr val="tx1"/>
              </a:solidFill>
            </a:rPr>
          </a:br>
          <a:r>
            <a:rPr lang="en-US">
              <a:solidFill>
                <a:schemeClr val="tx1"/>
              </a:solidFill>
            </a:rPr>
            <a:t> 2021 Draft Amendments to ISPM 5, please also refer to:</a:t>
          </a: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1621E50D-3B01-4117-A07E-2AE1349B9A0F}">
      <dgm:prSet/>
      <dgm:spPr/>
      <dgm:t>
        <a:bodyPr/>
        <a:lstStyle/>
        <a:p>
          <a:r>
            <a:rPr lang="en-US">
              <a:hlinkClick xmlns:r="http://schemas.openxmlformats.org/officeDocument/2006/relationships" r:id="rId1"/>
            </a:rPr>
            <a:t>SC-7 May 2022 virtual meeting report</a:t>
          </a:r>
          <a:endParaRPr lang="en-US">
            <a:hlinkClick xmlns:r="http://schemas.openxmlformats.org/officeDocument/2006/relationships" r:id="rId2"/>
          </a:endParaRP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4C93C938-8C86-47CB-9A4F-E6EF7122FEEF}">
      <dgm:prSet/>
      <dgm:spPr/>
      <dgm:t>
        <a:bodyPr/>
        <a:lstStyle/>
        <a:p>
          <a:r>
            <a:rPr lang="en-US">
              <a:hlinkClick xmlns:r="http://schemas.openxmlformats.org/officeDocument/2006/relationships" r:id="rId3"/>
            </a:rPr>
            <a:t>TPG December 2021 virtual meeting report</a:t>
          </a:r>
          <a:endParaRPr lang="en-US"/>
        </a:p>
      </dgm:t>
    </dgm:pt>
    <dgm:pt modelId="{4D860F0D-0525-4111-9D3B-9B4C32ABB10B}" type="parTrans" cxnId="{E9B13C6F-B7B0-472F-9374-1F7714A4C8DC}">
      <dgm:prSet/>
      <dgm:spPr/>
      <dgm:t>
        <a:bodyPr/>
        <a:lstStyle/>
        <a:p>
          <a:endParaRPr lang="en-US"/>
        </a:p>
      </dgm:t>
    </dgm:pt>
    <dgm:pt modelId="{16C05363-9F4E-45A2-B0AC-CCBF55026CB7}" type="sibTrans" cxnId="{E9B13C6F-B7B0-472F-9374-1F7714A4C8DC}">
      <dgm:prSet/>
      <dgm:spPr/>
      <dgm:t>
        <a:bodyPr/>
        <a:lstStyle/>
        <a:p>
          <a:endParaRPr lang="en-US"/>
        </a:p>
      </dgm:t>
    </dgm:pt>
    <dgm:pt modelId="{91FB2A09-69CB-4C36-949D-322B1A90B7BE}" type="pres">
      <dgm:prSet presAssocID="{5E1F010D-719A-4457-87E8-5D7769197D3B}" presName="Name0" presStyleCnt="0">
        <dgm:presLayoutVars>
          <dgm:chPref val="1"/>
          <dgm:dir/>
          <dgm:animOne val="branch"/>
          <dgm:animLvl val="lvl"/>
          <dgm:resizeHandles/>
        </dgm:presLayoutVars>
      </dgm:prSet>
      <dgm:spPr/>
    </dgm:pt>
    <dgm:pt modelId="{1F4CF21E-691E-4FCE-A589-758C33CC2424}" type="pres">
      <dgm:prSet presAssocID="{3353E323-CB19-43FF-8D69-18AB74F7A767}" presName="vertOne" presStyleCnt="0"/>
      <dgm:spPr/>
    </dgm:pt>
    <dgm:pt modelId="{0E5175B6-35A5-4A6D-BA44-138324B361A9}" type="pres">
      <dgm:prSet presAssocID="{3353E323-CB19-43FF-8D69-18AB74F7A767}" presName="txOne" presStyleLbl="node0" presStyleIdx="0" presStyleCnt="1">
        <dgm:presLayoutVars>
          <dgm:chPref val="3"/>
        </dgm:presLayoutVars>
      </dgm:prSet>
      <dgm:spPr/>
    </dgm:pt>
    <dgm:pt modelId="{DC26705A-9CB6-42DD-993C-87ECAD339D27}" type="pres">
      <dgm:prSet presAssocID="{3353E323-CB19-43FF-8D69-18AB74F7A767}" presName="parTransOne" presStyleCnt="0"/>
      <dgm:spPr/>
    </dgm:pt>
    <dgm:pt modelId="{E148E5DD-FABA-4E7F-B231-74870EDC89B3}" type="pres">
      <dgm:prSet presAssocID="{3353E323-CB19-43FF-8D69-18AB74F7A767}" presName="horzOne" presStyleCnt="0"/>
      <dgm:spPr/>
    </dgm:pt>
    <dgm:pt modelId="{9BE7B44D-B667-4E6C-8A47-4DE5A97FFFBC}" type="pres">
      <dgm:prSet presAssocID="{4C93C938-8C86-47CB-9A4F-E6EF7122FEEF}" presName="vertTwo" presStyleCnt="0"/>
      <dgm:spPr/>
    </dgm:pt>
    <dgm:pt modelId="{067EA067-5216-409A-9CA3-53EF5F52D6AB}" type="pres">
      <dgm:prSet presAssocID="{4C93C938-8C86-47CB-9A4F-E6EF7122FEEF}" presName="txTwo" presStyleLbl="node2" presStyleIdx="0" presStyleCnt="2">
        <dgm:presLayoutVars>
          <dgm:chPref val="3"/>
        </dgm:presLayoutVars>
      </dgm:prSet>
      <dgm:spPr/>
    </dgm:pt>
    <dgm:pt modelId="{2A156DC0-8FD5-4D0A-98F1-F4DC34AA7EC6}" type="pres">
      <dgm:prSet presAssocID="{4C93C938-8C86-47CB-9A4F-E6EF7122FEEF}" presName="horzTwo" presStyleCnt="0"/>
      <dgm:spPr/>
    </dgm:pt>
    <dgm:pt modelId="{20B2C23E-FBA5-4B92-B465-0AFA99F30F32}" type="pres">
      <dgm:prSet presAssocID="{16C05363-9F4E-45A2-B0AC-CCBF55026CB7}" presName="sibSpaceTwo" presStyleCnt="0"/>
      <dgm:spPr/>
    </dgm:pt>
    <dgm:pt modelId="{98C6F760-5231-47BB-AA0C-8218D18F42F9}" type="pres">
      <dgm:prSet presAssocID="{1621E50D-3B01-4117-A07E-2AE1349B9A0F}" presName="vertTwo" presStyleCnt="0"/>
      <dgm:spPr/>
    </dgm:pt>
    <dgm:pt modelId="{DB26923C-A4F1-46D6-BC92-3206CCB7A49F}" type="pres">
      <dgm:prSet presAssocID="{1621E50D-3B01-4117-A07E-2AE1349B9A0F}" presName="txTwo" presStyleLbl="node2" presStyleIdx="1" presStyleCnt="2">
        <dgm:presLayoutVars>
          <dgm:chPref val="3"/>
        </dgm:presLayoutVars>
      </dgm:prSet>
      <dgm:spPr/>
    </dgm:pt>
    <dgm:pt modelId="{241FF512-5082-4ED1-BD21-8E24828D2123}" type="pres">
      <dgm:prSet presAssocID="{1621E50D-3B01-4117-A07E-2AE1349B9A0F}" presName="horzTwo" presStyleCnt="0"/>
      <dgm:spPr/>
    </dgm:pt>
  </dgm:ptLst>
  <dgm:cxnLst>
    <dgm:cxn modelId="{AA96515B-18DC-4F99-B0D9-79F98F717E4E}" type="presOf" srcId="{3353E323-CB19-43FF-8D69-18AB74F7A767}" destId="{0E5175B6-35A5-4A6D-BA44-138324B361A9}" srcOrd="0" destOrd="0" presId="urn:microsoft.com/office/officeart/2005/8/layout/hierarchy4"/>
    <dgm:cxn modelId="{C0D5096C-51EE-41B5-B52B-3F24F36974EC}" srcId="{3353E323-CB19-43FF-8D69-18AB74F7A767}" destId="{1621E50D-3B01-4117-A07E-2AE1349B9A0F}" srcOrd="1" destOrd="0" parTransId="{FACB1F1F-7853-4B79-A4B6-B9CF5EB341CF}" sibTransId="{72963D88-302D-45F4-8833-151E7CA0A485}"/>
    <dgm:cxn modelId="{E9B13C6F-B7B0-472F-9374-1F7714A4C8DC}" srcId="{3353E323-CB19-43FF-8D69-18AB74F7A767}" destId="{4C93C938-8C86-47CB-9A4F-E6EF7122FEEF}" srcOrd="0" destOrd="0" parTransId="{4D860F0D-0525-4111-9D3B-9B4C32ABB10B}" sibTransId="{16C05363-9F4E-45A2-B0AC-CCBF55026CB7}"/>
    <dgm:cxn modelId="{BFE0844F-2DC8-43E8-97A2-3EFC1D43BBC2}" type="presOf" srcId="{5E1F010D-719A-4457-87E8-5D7769197D3B}" destId="{91FB2A09-69CB-4C36-949D-322B1A90B7BE}" srcOrd="0" destOrd="0" presId="urn:microsoft.com/office/officeart/2005/8/layout/hierarchy4"/>
    <dgm:cxn modelId="{10A63CBA-8F82-44CF-8625-3C2F3C382976}" type="presOf" srcId="{4C93C938-8C86-47CB-9A4F-E6EF7122FEEF}" destId="{067EA067-5216-409A-9CA3-53EF5F52D6AB}" srcOrd="0" destOrd="0" presId="urn:microsoft.com/office/officeart/2005/8/layout/hierarchy4"/>
    <dgm:cxn modelId="{9518A0D1-C79A-4E4E-A9B5-DCA86F3820AB}" srcId="{5E1F010D-719A-4457-87E8-5D7769197D3B}" destId="{3353E323-CB19-43FF-8D69-18AB74F7A767}" srcOrd="0" destOrd="0" parTransId="{EEC5F49C-8AE3-4E2A-A215-8770DB5B82C1}" sibTransId="{5BC80C2B-A228-4D8A-8A84-A7B9DDD08700}"/>
    <dgm:cxn modelId="{C1074EDD-C592-4916-868B-EED1109E14BB}" type="presOf" srcId="{1621E50D-3B01-4117-A07E-2AE1349B9A0F}" destId="{DB26923C-A4F1-46D6-BC92-3206CCB7A49F}" srcOrd="0" destOrd="0" presId="urn:microsoft.com/office/officeart/2005/8/layout/hierarchy4"/>
    <dgm:cxn modelId="{CDE85804-6CAC-4EF9-9458-3936DE7753B8}" type="presParOf" srcId="{91FB2A09-69CB-4C36-949D-322B1A90B7BE}" destId="{1F4CF21E-691E-4FCE-A589-758C33CC2424}" srcOrd="0" destOrd="0" presId="urn:microsoft.com/office/officeart/2005/8/layout/hierarchy4"/>
    <dgm:cxn modelId="{D7D03993-6A09-4783-B660-0D72649B4D2A}" type="presParOf" srcId="{1F4CF21E-691E-4FCE-A589-758C33CC2424}" destId="{0E5175B6-35A5-4A6D-BA44-138324B361A9}" srcOrd="0" destOrd="0" presId="urn:microsoft.com/office/officeart/2005/8/layout/hierarchy4"/>
    <dgm:cxn modelId="{F0A68A71-EC55-429E-A599-602332D55130}" type="presParOf" srcId="{1F4CF21E-691E-4FCE-A589-758C33CC2424}" destId="{DC26705A-9CB6-42DD-993C-87ECAD339D27}" srcOrd="1" destOrd="0" presId="urn:microsoft.com/office/officeart/2005/8/layout/hierarchy4"/>
    <dgm:cxn modelId="{3EF1C027-D349-4F1D-8FA3-2A6142DBC376}" type="presParOf" srcId="{1F4CF21E-691E-4FCE-A589-758C33CC2424}" destId="{E148E5DD-FABA-4E7F-B231-74870EDC89B3}" srcOrd="2" destOrd="0" presId="urn:microsoft.com/office/officeart/2005/8/layout/hierarchy4"/>
    <dgm:cxn modelId="{FCC9F92C-0554-422F-9EB4-7B29BD541901}" type="presParOf" srcId="{E148E5DD-FABA-4E7F-B231-74870EDC89B3}" destId="{9BE7B44D-B667-4E6C-8A47-4DE5A97FFFBC}" srcOrd="0" destOrd="0" presId="urn:microsoft.com/office/officeart/2005/8/layout/hierarchy4"/>
    <dgm:cxn modelId="{51ED4333-9667-469D-AB9F-49C2C681C97B}" type="presParOf" srcId="{9BE7B44D-B667-4E6C-8A47-4DE5A97FFFBC}" destId="{067EA067-5216-409A-9CA3-53EF5F52D6AB}" srcOrd="0" destOrd="0" presId="urn:microsoft.com/office/officeart/2005/8/layout/hierarchy4"/>
    <dgm:cxn modelId="{708CCB48-9E87-458F-B632-5FAA5CDBBB18}" type="presParOf" srcId="{9BE7B44D-B667-4E6C-8A47-4DE5A97FFFBC}" destId="{2A156DC0-8FD5-4D0A-98F1-F4DC34AA7EC6}" srcOrd="1" destOrd="0" presId="urn:microsoft.com/office/officeart/2005/8/layout/hierarchy4"/>
    <dgm:cxn modelId="{BA4AA5D6-2C2B-46D2-81DF-43F73F2AB395}" type="presParOf" srcId="{E148E5DD-FABA-4E7F-B231-74870EDC89B3}" destId="{20B2C23E-FBA5-4B92-B465-0AFA99F30F32}" srcOrd="1" destOrd="0" presId="urn:microsoft.com/office/officeart/2005/8/layout/hierarchy4"/>
    <dgm:cxn modelId="{2F6BD7F6-D28C-4DAD-BF55-3FC619711D10}" type="presParOf" srcId="{E148E5DD-FABA-4E7F-B231-74870EDC89B3}" destId="{98C6F760-5231-47BB-AA0C-8218D18F42F9}" srcOrd="2" destOrd="0" presId="urn:microsoft.com/office/officeart/2005/8/layout/hierarchy4"/>
    <dgm:cxn modelId="{49FE41F5-5699-40FC-A72B-9711FC1298C5}" type="presParOf" srcId="{98C6F760-5231-47BB-AA0C-8218D18F42F9}" destId="{DB26923C-A4F1-46D6-BC92-3206CCB7A49F}" srcOrd="0" destOrd="0" presId="urn:microsoft.com/office/officeart/2005/8/layout/hierarchy4"/>
    <dgm:cxn modelId="{E94B7496-64C8-42FF-9045-4F3B1C7A4CD2}" type="presParOf" srcId="{98C6F760-5231-47BB-AA0C-8218D18F42F9}" destId="{241FF512-5082-4ED1-BD21-8E24828D2123}"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rPr>
            <a:t>Unchanged from 1</a:t>
          </a:r>
          <a:r>
            <a:rPr lang="en-US" altLang="ja-JP" b="1" i="1" baseline="30000">
              <a:effectLst>
                <a:outerShdw blurRad="38100" dist="38100" dir="2700000" algn="tl">
                  <a:srgbClr val="000000">
                    <a:alpha val="43137"/>
                  </a:srgbClr>
                </a:outerShdw>
              </a:effectLst>
              <a:latin typeface="Gill Sans MT" panose="020B0502020104020203" pitchFamily="34" charset="0"/>
              <a:cs typeface="Arial" pitchFamily="34" charset="0"/>
            </a:rPr>
            <a:t>st</a:t>
          </a:r>
          <a:r>
            <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rPr>
            <a:t> 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The objective of an “</a:t>
          </a:r>
          <a:r>
            <a:rPr lang="en-US" i="1">
              <a:effectLst/>
              <a:latin typeface="Gill Sans MT" panose="020B0502020104020203" pitchFamily="34" charset="0"/>
              <a:ea typeface="+mn-ea"/>
              <a:cs typeface="+mn-cs"/>
            </a:rPr>
            <a:t>identity check</a:t>
          </a:r>
          <a:r>
            <a:rPr lang="en-US">
              <a:effectLst/>
              <a:latin typeface="Gill Sans MT" panose="020B0502020104020203" pitchFamily="34" charset="0"/>
              <a:ea typeface="+mn-ea"/>
              <a:cs typeface="+mn-cs"/>
            </a:rPr>
            <a:t>” is to reassure that </a:t>
          </a:r>
          <a:r>
            <a:rPr lang="en-US" i="1">
              <a:effectLst/>
              <a:latin typeface="Gill Sans MT" panose="020B0502020104020203" pitchFamily="34" charset="0"/>
              <a:ea typeface="+mn-ea"/>
              <a:cs typeface="+mn-cs"/>
            </a:rPr>
            <a:t>exactly those specimens</a:t>
          </a:r>
          <a:r>
            <a:rPr lang="en-US">
              <a:effectLst/>
              <a:latin typeface="Gill Sans MT" panose="020B0502020104020203" pitchFamily="34" charset="0"/>
              <a:ea typeface="+mn-ea"/>
              <a:cs typeface="+mn-cs"/>
            </a:rPr>
            <a:t> of plants etc. to be imported are </a:t>
          </a:r>
          <a:r>
            <a:rPr lang="en-US" i="1">
              <a:effectLst/>
              <a:latin typeface="Gill Sans MT" panose="020B0502020104020203" pitchFamily="34" charset="0"/>
              <a:ea typeface="+mn-ea"/>
              <a:cs typeface="+mn-cs"/>
            </a:rPr>
            <a:t>exclusively those that had been certified</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96438A80-9B7C-4ACA-819D-CC4F80A123E3}">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Thus, “</a:t>
          </a:r>
          <a:r>
            <a:rPr lang="en-US" i="1">
              <a:effectLst/>
              <a:latin typeface="Gill Sans MT" panose="020B0502020104020203" pitchFamily="34" charset="0"/>
              <a:ea typeface="+mn-ea"/>
              <a:cs typeface="+mn-cs"/>
            </a:rPr>
            <a:t>identity</a:t>
          </a:r>
          <a:r>
            <a:rPr lang="en-US" i="0">
              <a:effectLst/>
              <a:latin typeface="Gill Sans MT" panose="020B0502020104020203" pitchFamily="34" charset="0"/>
              <a:ea typeface="+mn-ea"/>
              <a:cs typeface="+mn-cs"/>
            </a:rPr>
            <a:t>”</a:t>
          </a:r>
          <a:r>
            <a:rPr lang="en-US" i="1">
              <a:effectLst/>
              <a:latin typeface="Gill Sans MT" panose="020B0502020104020203" pitchFamily="34" charset="0"/>
              <a:ea typeface="+mn-ea"/>
              <a:cs typeface="+mn-cs"/>
            </a:rPr>
            <a:t> </a:t>
          </a:r>
          <a:r>
            <a:rPr lang="en-US">
              <a:effectLst/>
              <a:latin typeface="Gill Sans MT" panose="020B0502020104020203" pitchFamily="34" charset="0"/>
              <a:ea typeface="+mn-ea"/>
              <a:cs typeface="+mn-cs"/>
            </a:rPr>
            <a:t>of a consignment is: its </a:t>
          </a:r>
          <a:r>
            <a:rPr lang="en-US" i="1">
              <a:effectLst/>
              <a:latin typeface="Gill Sans MT" panose="020B0502020104020203" pitchFamily="34" charset="0"/>
              <a:ea typeface="+mn-ea"/>
              <a:cs typeface="+mn-cs"/>
            </a:rPr>
            <a:t>components</a:t>
          </a:r>
          <a:r>
            <a:rPr lang="en-US">
              <a:effectLst/>
              <a:latin typeface="Gill Sans MT" panose="020B0502020104020203" pitchFamily="34" charset="0"/>
              <a:ea typeface="+mn-ea"/>
              <a:cs typeface="+mn-cs"/>
            </a:rPr>
            <a:t> (being the core </a:t>
          </a:r>
          <a:r>
            <a:rPr lang="en-US" i="0">
              <a:effectLst/>
              <a:latin typeface="Gill Sans MT" panose="020B0502020104020203" pitchFamily="34" charset="0"/>
              <a:ea typeface="+mn-ea"/>
              <a:cs typeface="+mn-cs"/>
            </a:rPr>
            <a:t>material</a:t>
          </a:r>
          <a:r>
            <a:rPr lang="en-US">
              <a:effectLst/>
              <a:latin typeface="Gill Sans MT" panose="020B0502020104020203" pitchFamily="34" charset="0"/>
              <a:ea typeface="+mn-ea"/>
              <a:cs typeface="+mn-cs"/>
            </a:rPr>
            <a:t> content) and its </a:t>
          </a:r>
          <a:r>
            <a:rPr lang="en-US" i="1">
              <a:effectLst/>
              <a:latin typeface="Gill Sans MT" panose="020B0502020104020203" pitchFamily="34" charset="0"/>
              <a:ea typeface="+mn-ea"/>
              <a:cs typeface="+mn-cs"/>
            </a:rPr>
            <a:t>origin</a:t>
          </a:r>
          <a:r>
            <a:rPr lang="en-US">
              <a:effectLst/>
              <a:latin typeface="Gill Sans MT" panose="020B0502020104020203" pitchFamily="34" charset="0"/>
              <a:ea typeface="+mn-ea"/>
              <a:cs typeface="+mn-cs"/>
            </a:rPr>
            <a:t> (being the core </a:t>
          </a:r>
          <a:r>
            <a:rPr lang="en-US" i="0">
              <a:effectLst/>
              <a:latin typeface="Gill Sans MT" panose="020B0502020104020203" pitchFamily="34" charset="0"/>
              <a:ea typeface="+mn-ea"/>
              <a:cs typeface="+mn-cs"/>
            </a:rPr>
            <a:t>non-material </a:t>
          </a:r>
          <a:r>
            <a:rPr lang="en-US">
              <a:effectLst/>
              <a:latin typeface="Gill Sans MT" panose="020B0502020104020203" pitchFamily="34" charset="0"/>
              <a:ea typeface="+mn-ea"/>
              <a:cs typeface="+mn-cs"/>
            </a:rPr>
            <a:t>characteristic)</a:t>
          </a:r>
          <a:endParaRPr lang="en-US">
            <a:latin typeface="Gill Sans MT" panose="020B0502020104020203" pitchFamily="34" charset="0"/>
          </a:endParaRPr>
        </a:p>
      </dgm:t>
    </dgm:pt>
    <dgm:pt modelId="{9BDF6AAA-C4EE-492C-A539-902347D64210}" type="parTrans" cxnId="{05D244E4-0C0D-4DF8-A68F-4711685A202C}">
      <dgm:prSet/>
      <dgm:spPr/>
      <dgm:t>
        <a:bodyPr/>
        <a:lstStyle/>
        <a:p>
          <a:endParaRPr lang="en-US">
            <a:latin typeface="Gill Sans MT" panose="020B0502020104020203" pitchFamily="34" charset="0"/>
          </a:endParaRPr>
        </a:p>
      </dgm:t>
    </dgm:pt>
    <dgm:pt modelId="{032F0C0E-68CD-43EC-A62F-98AF5FD013BF}" type="sibTrans" cxnId="{05D244E4-0C0D-4DF8-A68F-4711685A202C}">
      <dgm:prSet/>
      <dgm:spPr/>
      <dgm:t>
        <a:bodyPr/>
        <a:lstStyle/>
        <a:p>
          <a:endParaRPr lang="en-US">
            <a:latin typeface="Gill Sans MT" panose="020B0502020104020203" pitchFamily="34" charset="0"/>
          </a:endParaRPr>
        </a:p>
      </dgm:t>
    </dgm:pt>
    <dgm:pt modelId="{4928D727-FED3-4166-A7B9-08A00BC708FB}">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“C</a:t>
          </a:r>
          <a:r>
            <a:rPr lang="en-US" i="1">
              <a:effectLst/>
              <a:latin typeface="Gill Sans MT" panose="020B0502020104020203" pitchFamily="34" charset="0"/>
              <a:ea typeface="+mn-ea"/>
              <a:cs typeface="+mn-cs"/>
            </a:rPr>
            <a:t>omponents</a:t>
          </a:r>
          <a:r>
            <a:rPr lang="en-US">
              <a:effectLst/>
              <a:latin typeface="Gill Sans MT" panose="020B0502020104020203" pitchFamily="34" charset="0"/>
              <a:ea typeface="+mn-ea"/>
              <a:cs typeface="+mn-cs"/>
            </a:rPr>
            <a:t>” corresponds to the phytosanitary certificate’s sections on </a:t>
          </a:r>
          <a:r>
            <a:rPr lang="en-US" i="0">
              <a:effectLst/>
              <a:latin typeface="Gill Sans MT" panose="020B0502020104020203" pitchFamily="34" charset="0"/>
              <a:ea typeface="+mn-ea"/>
              <a:cs typeface="+mn-cs"/>
            </a:rPr>
            <a:t>“</a:t>
          </a:r>
          <a:r>
            <a:rPr lang="en-US" i="1">
              <a:effectLst/>
              <a:latin typeface="Gill Sans MT" panose="020B0502020104020203" pitchFamily="34" charset="0"/>
              <a:ea typeface="+mn-ea"/>
              <a:cs typeface="+mn-cs"/>
            </a:rPr>
            <a:t>Name of produce and quantity declared</a:t>
          </a:r>
          <a:r>
            <a:rPr lang="en-US" i="0">
              <a:effectLst/>
              <a:latin typeface="Gill Sans MT" panose="020B0502020104020203" pitchFamily="34" charset="0"/>
              <a:ea typeface="+mn-ea"/>
              <a:cs typeface="+mn-cs"/>
            </a:rPr>
            <a:t>”</a:t>
          </a:r>
          <a:r>
            <a:rPr lang="en-US">
              <a:effectLst/>
              <a:latin typeface="Gill Sans MT" panose="020B0502020104020203" pitchFamily="34" charset="0"/>
              <a:ea typeface="+mn-ea"/>
              <a:cs typeface="+mn-cs"/>
            </a:rPr>
            <a:t> and “</a:t>
          </a:r>
          <a:r>
            <a:rPr lang="en-US" i="1">
              <a:effectLst/>
              <a:latin typeface="Gill Sans MT" panose="020B0502020104020203" pitchFamily="34" charset="0"/>
              <a:ea typeface="+mn-ea"/>
              <a:cs typeface="+mn-cs"/>
            </a:rPr>
            <a:t>Botanical name of plants</a:t>
          </a:r>
          <a:r>
            <a:rPr lang="en-US">
              <a:effectLst/>
              <a:latin typeface="Gill Sans MT" panose="020B0502020104020203" pitchFamily="34" charset="0"/>
              <a:ea typeface="+mn-ea"/>
              <a:cs typeface="+mn-cs"/>
            </a:rPr>
            <a:t>”, and “</a:t>
          </a:r>
          <a:r>
            <a:rPr lang="en-US" i="1">
              <a:effectLst/>
              <a:latin typeface="Gill Sans MT" panose="020B0502020104020203" pitchFamily="34" charset="0"/>
              <a:ea typeface="+mn-ea"/>
              <a:cs typeface="+mn-cs"/>
            </a:rPr>
            <a:t>Place of origin</a:t>
          </a:r>
          <a:r>
            <a:rPr lang="en-US">
              <a:effectLst/>
              <a:latin typeface="Gill Sans MT" panose="020B0502020104020203" pitchFamily="34" charset="0"/>
              <a:ea typeface="+mn-ea"/>
              <a:cs typeface="+mn-cs"/>
            </a:rPr>
            <a:t>” is the wording and concept as explained in ISPM 12</a:t>
          </a:r>
          <a:endParaRPr lang="en-US" altLang="ja-JP">
            <a:latin typeface="Gill Sans MT" panose="020B0502020104020203" pitchFamily="34" charset="0"/>
          </a:endParaRPr>
        </a:p>
      </dgm:t>
    </dgm:pt>
    <dgm:pt modelId="{30906335-DF1D-4974-A1A8-5591F74023EF}" type="parTrans" cxnId="{475400DC-BEDE-4CEB-80E5-B118F425DB85}">
      <dgm:prSet/>
      <dgm:spPr/>
      <dgm:t>
        <a:bodyPr/>
        <a:lstStyle/>
        <a:p>
          <a:endParaRPr lang="en-US">
            <a:latin typeface="Gill Sans MT" panose="020B0502020104020203" pitchFamily="34" charset="0"/>
          </a:endParaRPr>
        </a:p>
      </dgm:t>
    </dgm:pt>
    <dgm:pt modelId="{394FA0F0-303D-4144-AC81-FED3469C7EEF}" type="sibTrans" cxnId="{475400DC-BEDE-4CEB-80E5-B118F425DB85}">
      <dgm:prSet/>
      <dgm:spPr/>
      <dgm:t>
        <a:bodyPr/>
        <a:lstStyle/>
        <a:p>
          <a:endParaRPr lang="en-US">
            <a:latin typeface="Gill Sans MT" panose="020B0502020104020203" pitchFamily="34" charset="0"/>
          </a:endParaRPr>
        </a:p>
      </dgm:t>
    </dgm:pt>
    <dgm:pt modelId="{9287B30B-978B-49FF-9C3F-50C8681D904F}">
      <dgm:prSet/>
      <dgm:spPr/>
      <dgm:t>
        <a:bodyPr/>
        <a:lstStyle/>
        <a:p>
          <a:pPr algn="l">
            <a:buFont typeface="Arial" panose="020B0604020202020204" pitchFamily="34" charset="0"/>
            <a:buChar char="•"/>
          </a:pPr>
          <a:r>
            <a:rPr lang="en-GB">
              <a:latin typeface="Gill Sans MT" panose="020B0502020104020203" pitchFamily="34" charset="0"/>
            </a:rPr>
            <a:t>Packaging, seals etc. are not elements of the consignment (as defined) and not elements of the consignment’s identity</a:t>
          </a:r>
          <a:endParaRPr lang="en-US" altLang="ja-JP">
            <a:latin typeface="Gill Sans MT" panose="020B0502020104020203" pitchFamily="34" charset="0"/>
          </a:endParaRPr>
        </a:p>
      </dgm:t>
    </dgm:pt>
    <dgm:pt modelId="{F0902CA1-AAE8-48AD-A09E-185F9389661D}" type="parTrans" cxnId="{C0F0572D-8D30-434C-8FAB-4DEC8036B011}">
      <dgm:prSet/>
      <dgm:spPr/>
      <dgm:t>
        <a:bodyPr/>
        <a:lstStyle/>
        <a:p>
          <a:endParaRPr lang="en-US">
            <a:latin typeface="Gill Sans MT" panose="020B0502020104020203" pitchFamily="34" charset="0"/>
          </a:endParaRPr>
        </a:p>
      </dgm:t>
    </dgm:pt>
    <dgm:pt modelId="{2CCD3999-58B3-4CBE-8A4E-12F234F0326E}" type="sibTrans" cxnId="{C0F0572D-8D30-434C-8FAB-4DEC8036B011}">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C0F0572D-8D30-434C-8FAB-4DEC8036B011}" srcId="{3353E323-CB19-43FF-8D69-18AB74F7A767}" destId="{9287B30B-978B-49FF-9C3F-50C8681D904F}" srcOrd="3" destOrd="0" parTransId="{F0902CA1-AAE8-48AD-A09E-185F9389661D}" sibTransId="{2CCD3999-58B3-4CBE-8A4E-12F234F0326E}"/>
    <dgm:cxn modelId="{37645440-18A3-4AB3-9B29-DA66AAD381D3}" type="presOf" srcId="{A57B9EAA-6793-4A99-B15B-68321B8FD190}" destId="{759842F4-1C5C-4B5F-A3FF-5C139D83B1A7}" srcOrd="0" destOrd="0" presId="urn:microsoft.com/office/officeart/2005/8/layout/list1"/>
    <dgm:cxn modelId="{FD6BA76E-362D-4511-8B46-3B2B97CFAD40}" type="presOf" srcId="{9287B30B-978B-49FF-9C3F-50C8681D904F}" destId="{759842F4-1C5C-4B5F-A3FF-5C139D83B1A7}" srcOrd="0" destOrd="3"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DAEFA37A-928B-4405-97DF-ABD5C75D7E1D}" type="presOf" srcId="{96438A80-9B7C-4ACA-819D-CC4F80A123E3}"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974D29DA-F89B-4519-8880-D51EA0F53E4A}" type="presOf" srcId="{4928D727-FED3-4166-A7B9-08A00BC708FB}" destId="{759842F4-1C5C-4B5F-A3FF-5C139D83B1A7}" srcOrd="0" destOrd="2" presId="urn:microsoft.com/office/officeart/2005/8/layout/list1"/>
    <dgm:cxn modelId="{475400DC-BEDE-4CEB-80E5-B118F425DB85}" srcId="{3353E323-CB19-43FF-8D69-18AB74F7A767}" destId="{4928D727-FED3-4166-A7B9-08A00BC708FB}" srcOrd="2" destOrd="0" parTransId="{30906335-DF1D-4974-A1A8-5591F74023EF}" sibTransId="{394FA0F0-303D-4144-AC81-FED3469C7EEF}"/>
    <dgm:cxn modelId="{05D244E4-0C0D-4DF8-A68F-4711685A202C}" srcId="{3353E323-CB19-43FF-8D69-18AB74F7A767}" destId="{96438A80-9B7C-4ACA-819D-CC4F80A123E3}" srcOrd="1" destOrd="0" parTransId="{9BDF6AAA-C4EE-492C-A539-902347D64210}" sibTransId="{032F0C0E-68CD-43EC-A62F-98AF5FD013BF}"/>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rPr>
            <a:t>Change from 1st 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By referring to “</a:t>
          </a:r>
          <a:r>
            <a:rPr lang="en-US" i="1">
              <a:effectLst/>
              <a:latin typeface="Gill Sans MT" panose="020B0502020104020203" pitchFamily="34" charset="0"/>
              <a:ea typeface="+mn-ea"/>
              <a:cs typeface="+mn-cs"/>
            </a:rPr>
            <a:t>its identity is unchanged</a:t>
          </a:r>
          <a:r>
            <a:rPr lang="en-US">
              <a:effectLst/>
              <a:latin typeface="Gill Sans MT" panose="020B0502020104020203" pitchFamily="34" charset="0"/>
              <a:ea typeface="+mn-ea"/>
              <a:cs typeface="+mn-cs"/>
            </a:rPr>
            <a:t>”, the relationship between the two concepts is clarified, the definition of “</a:t>
          </a:r>
          <a:r>
            <a:rPr lang="en-US" i="1">
              <a:effectLst/>
              <a:latin typeface="Gill Sans MT" panose="020B0502020104020203" pitchFamily="34" charset="0"/>
              <a:ea typeface="+mn-ea"/>
              <a:cs typeface="+mn-cs"/>
            </a:rPr>
            <a:t>integrity” </a:t>
          </a:r>
          <a:r>
            <a:rPr lang="en-US">
              <a:effectLst/>
              <a:latin typeface="Gill Sans MT" panose="020B0502020104020203" pitchFamily="34" charset="0"/>
              <a:ea typeface="+mn-ea"/>
              <a:cs typeface="+mn-cs"/>
            </a:rPr>
            <a:t>simplified, and the core phytosanitary concern emphasized, namely: that exactly those specimens of plants etc. that are about to be imported are exclusively those that had been certified</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BAA168EB-33AE-487B-897C-A20DC5F6F946}">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The concerns that “</a:t>
          </a:r>
          <a:r>
            <a:rPr lang="en-US" i="1">
              <a:effectLst/>
              <a:latin typeface="Gill Sans MT" panose="020B0502020104020203" pitchFamily="34" charset="0"/>
              <a:ea typeface="+mn-ea"/>
              <a:cs typeface="+mn-cs"/>
            </a:rPr>
            <a:t>its packaging is undamaged and it shows no other signs of tampering</a:t>
          </a:r>
          <a:r>
            <a:rPr lang="en-US">
              <a:effectLst/>
              <a:latin typeface="Gill Sans MT" panose="020B0502020104020203" pitchFamily="34" charset="0"/>
              <a:ea typeface="+mn-ea"/>
              <a:cs typeface="+mn-cs"/>
            </a:rPr>
            <a:t>” is considered important elements of integrity</a:t>
          </a:r>
          <a:endParaRPr lang="en-US">
            <a:effectLst/>
            <a:latin typeface="Gill Sans MT" panose="020B0502020104020203" pitchFamily="34" charset="0"/>
          </a:endParaRPr>
        </a:p>
      </dgm:t>
    </dgm:pt>
    <dgm:pt modelId="{E703E4EB-1B91-4982-8BE3-605C2D7CCDFB}" type="parTrans" cxnId="{83ABF05F-061F-490A-B8EA-F7E5D6DE51BA}">
      <dgm:prSet/>
      <dgm:spPr/>
      <dgm:t>
        <a:bodyPr/>
        <a:lstStyle/>
        <a:p>
          <a:endParaRPr lang="en-US">
            <a:latin typeface="Gill Sans MT" panose="020B0502020104020203" pitchFamily="34" charset="0"/>
          </a:endParaRPr>
        </a:p>
      </dgm:t>
    </dgm:pt>
    <dgm:pt modelId="{BDCECBED-774D-4B9F-B8B3-50BE6B3CF1B7}" type="sibTrans" cxnId="{83ABF05F-061F-490A-B8EA-F7E5D6DE51BA}">
      <dgm:prSet/>
      <dgm:spPr/>
      <dgm:t>
        <a:bodyPr/>
        <a:lstStyle/>
        <a:p>
          <a:endParaRPr lang="en-US">
            <a:latin typeface="Gill Sans MT" panose="020B0502020104020203" pitchFamily="34" charset="0"/>
          </a:endParaRPr>
        </a:p>
      </dgm:t>
    </dgm:pt>
    <dgm:pt modelId="{8C2B7A72-EE39-4122-84F4-BC91326AD1ED}">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The introductory wording “</a:t>
          </a:r>
          <a:r>
            <a:rPr lang="en-US" i="1">
              <a:effectLst/>
              <a:latin typeface="Gill Sans MT" panose="020B0502020104020203" pitchFamily="34" charset="0"/>
              <a:ea typeface="+mn-ea"/>
              <a:cs typeface="+mn-cs"/>
            </a:rPr>
            <a:t>State of</a:t>
          </a:r>
          <a:r>
            <a:rPr lang="en-US">
              <a:effectLst/>
              <a:latin typeface="Gill Sans MT" panose="020B0502020104020203" pitchFamily="34" charset="0"/>
              <a:ea typeface="+mn-ea"/>
              <a:cs typeface="+mn-cs"/>
            </a:rPr>
            <a:t>” is added to emphasize that integrity is a (desirable) state of a consignment, not an action to the consignment</a:t>
          </a:r>
          <a:endParaRPr lang="en-US">
            <a:effectLst/>
            <a:latin typeface="Gill Sans MT" panose="020B0502020104020203" pitchFamily="34" charset="0"/>
          </a:endParaRPr>
        </a:p>
      </dgm:t>
    </dgm:pt>
    <dgm:pt modelId="{6BED7AAF-65A3-448C-AB1C-DA80492BB034}" type="parTrans" cxnId="{7DA25874-6826-458E-87F6-F849C0C59871}">
      <dgm:prSet/>
      <dgm:spPr/>
      <dgm:t>
        <a:bodyPr/>
        <a:lstStyle/>
        <a:p>
          <a:endParaRPr lang="en-US">
            <a:latin typeface="Gill Sans MT" panose="020B0502020104020203" pitchFamily="34" charset="0"/>
          </a:endParaRPr>
        </a:p>
      </dgm:t>
    </dgm:pt>
    <dgm:pt modelId="{01306B9E-F7E1-445E-9E97-5D23D282A962}" type="sibTrans" cxnId="{7DA25874-6826-458E-87F6-F849C0C59871}">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83ABF05F-061F-490A-B8EA-F7E5D6DE51BA}" srcId="{3353E323-CB19-43FF-8D69-18AB74F7A767}" destId="{BAA168EB-33AE-487B-897C-A20DC5F6F946}" srcOrd="1" destOrd="0" parTransId="{E703E4EB-1B91-4982-8BE3-605C2D7CCDFB}" sibTransId="{BDCECBED-774D-4B9F-B8B3-50BE6B3CF1B7}"/>
    <dgm:cxn modelId="{C0A25963-46AA-424E-BC88-53065A1627F9}" type="presOf" srcId="{8C2B7A72-EE39-4122-84F4-BC91326AD1ED}" destId="{759842F4-1C5C-4B5F-A3FF-5C139D83B1A7}" srcOrd="0" destOrd="2"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7DA25874-6826-458E-87F6-F849C0C59871}" srcId="{3353E323-CB19-43FF-8D69-18AB74F7A767}" destId="{8C2B7A72-EE39-4122-84F4-BC91326AD1ED}" srcOrd="2" destOrd="0" parTransId="{6BED7AAF-65A3-448C-AB1C-DA80492BB034}" sibTransId="{01306B9E-F7E1-445E-9E97-5D23D282A962}"/>
    <dgm:cxn modelId="{8C763293-454A-49BA-B54E-9906948207D3}" type="presOf" srcId="{3353E323-CB19-43FF-8D69-18AB74F7A767}" destId="{3FC65156-527F-4E59-95F4-0814ED0C6D49}" srcOrd="1" destOrd="0" presId="urn:microsoft.com/office/officeart/2005/8/layout/list1"/>
    <dgm:cxn modelId="{34F773CD-3042-45A4-B229-200454564753}" type="presOf" srcId="{BAA168EB-33AE-487B-897C-A20DC5F6F946}" destId="{759842F4-1C5C-4B5F-A3FF-5C139D83B1A7}" srcOrd="0" destOrd="1"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r>
            <a:rPr lang="en-GB" b="1">
              <a:effectLst>
                <a:outerShdw blurRad="38100" dist="38100" dir="2700000" algn="tl">
                  <a:srgbClr val="000000">
                    <a:alpha val="43137"/>
                  </a:srgbClr>
                </a:outerShdw>
              </a:effectLst>
              <a:latin typeface="Gill Sans MT" panose="020B0502020104020203" pitchFamily="34" charset="0"/>
            </a:rPr>
            <a:t>Integrity</a:t>
          </a:r>
          <a:r>
            <a:rPr lang="en-GB">
              <a:effectLst>
                <a:outerShdw blurRad="38100" dist="38100" dir="2700000" algn="tl">
                  <a:srgbClr val="000000">
                    <a:alpha val="43137"/>
                  </a:srgbClr>
                </a:outerShdw>
              </a:effectLst>
              <a:latin typeface="Gill Sans MT" panose="020B0502020104020203" pitchFamily="34" charset="0"/>
            </a:rPr>
            <a:t> (of a </a:t>
          </a:r>
          <a:r>
            <a:rPr lang="en-GB" b="1">
              <a:effectLst>
                <a:outerShdw blurRad="38100" dist="38100" dir="2700000" algn="tl">
                  <a:srgbClr val="000000">
                    <a:alpha val="43137"/>
                  </a:srgbClr>
                </a:outerShdw>
              </a:effectLst>
              <a:latin typeface="Gill Sans MT" panose="020B0502020104020203" pitchFamily="34" charset="0"/>
            </a:rPr>
            <a:t>consignment</a:t>
          </a:r>
          <a:r>
            <a:rPr lang="en-GB">
              <a:effectLst>
                <a:outerShdw blurRad="38100" dist="38100" dir="2700000" algn="tl">
                  <a:srgbClr val="000000">
                    <a:alpha val="43137"/>
                  </a:srgbClr>
                </a:outerShdw>
              </a:effectLst>
              <a:latin typeface="Gill Sans MT" panose="020B0502020104020203" pitchFamily="34" charset="0"/>
            </a:rPr>
            <a:t>)</a:t>
          </a:r>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u="none">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solidFill>
                <a:schemeClr val="tx1"/>
              </a:solidFill>
              <a:effectLst/>
              <a:latin typeface="Gill Sans MT" panose="020B0502020104020203" pitchFamily="34" charset="0"/>
              <a:cs typeface="Arial" pitchFamily="34" charset="0"/>
            </a:rPr>
            <a:t>“</a:t>
          </a:r>
          <a:r>
            <a:rPr lang="en-GB" strike="sngStrike">
              <a:solidFill>
                <a:schemeClr val="tx1"/>
              </a:solidFill>
              <a:effectLst/>
              <a:latin typeface="Gill Sans MT" panose="020B0502020104020203" pitchFamily="34" charset="0"/>
            </a:rPr>
            <a:t>Composition</a:t>
          </a:r>
          <a:r>
            <a:rPr lang="en-GB">
              <a:solidFill>
                <a:schemeClr val="tx1"/>
              </a:solidFill>
              <a:effectLst/>
              <a:latin typeface="Gill Sans MT" panose="020B0502020104020203" pitchFamily="34" charset="0"/>
            </a:rPr>
            <a:t> </a:t>
          </a:r>
          <a:r>
            <a:rPr lang="en-GB" u="sng">
              <a:solidFill>
                <a:schemeClr val="tx1"/>
              </a:solidFill>
              <a:effectLst/>
              <a:latin typeface="Gill Sans MT" panose="020B0502020104020203" pitchFamily="34" charset="0"/>
            </a:rPr>
            <a:t>State</a:t>
          </a:r>
          <a:r>
            <a:rPr lang="en-GB">
              <a:solidFill>
                <a:schemeClr val="tx1"/>
              </a:solidFill>
              <a:effectLst/>
              <a:latin typeface="Gill Sans MT" panose="020B0502020104020203" pitchFamily="34" charset="0"/>
            </a:rPr>
            <a:t> of a </a:t>
          </a:r>
          <a:r>
            <a:rPr lang="en-GB" b="1">
              <a:solidFill>
                <a:schemeClr val="tx1"/>
              </a:solidFill>
              <a:effectLst/>
              <a:latin typeface="Gill Sans MT" panose="020B0502020104020203" pitchFamily="34" charset="0"/>
            </a:rPr>
            <a:t>consignment </a:t>
          </a:r>
          <a:r>
            <a:rPr lang="en-GB" u="sng">
              <a:solidFill>
                <a:schemeClr val="tx1"/>
              </a:solidFill>
              <a:effectLst/>
              <a:latin typeface="Gill Sans MT" panose="020B0502020104020203" pitchFamily="34" charset="0"/>
            </a:rPr>
            <a:t>when its </a:t>
          </a:r>
          <a:r>
            <a:rPr lang="en-GB" b="1" u="sng">
              <a:solidFill>
                <a:schemeClr val="tx1"/>
              </a:solidFill>
              <a:effectLst/>
              <a:latin typeface="Gill Sans MT" panose="020B0502020104020203" pitchFamily="34" charset="0"/>
            </a:rPr>
            <a:t>identity</a:t>
          </a:r>
          <a:r>
            <a:rPr lang="en-GB" u="sng">
              <a:solidFill>
                <a:schemeClr val="tx1"/>
              </a:solidFill>
              <a:effectLst/>
              <a:latin typeface="Gill Sans MT" panose="020B0502020104020203" pitchFamily="34" charset="0"/>
            </a:rPr>
            <a:t> is unchanged, its </a:t>
          </a:r>
          <a:r>
            <a:rPr lang="en-GB" b="1" u="sng">
              <a:solidFill>
                <a:schemeClr val="tx1"/>
              </a:solidFill>
              <a:effectLst/>
              <a:latin typeface="Gill Sans MT" panose="020B0502020104020203" pitchFamily="34" charset="0"/>
            </a:rPr>
            <a:t>packaging</a:t>
          </a:r>
          <a:r>
            <a:rPr lang="en-GB" u="sng">
              <a:solidFill>
                <a:schemeClr val="tx1"/>
              </a:solidFill>
              <a:effectLst/>
              <a:latin typeface="Gill Sans MT" panose="020B0502020104020203" pitchFamily="34" charset="0"/>
            </a:rPr>
            <a:t> undamaged and it shows no other signs of tampering</a:t>
          </a:r>
          <a:r>
            <a:rPr lang="en-GB">
              <a:solidFill>
                <a:schemeClr val="tx1"/>
              </a:solidFill>
              <a:effectLst/>
              <a:latin typeface="Gill Sans MT" panose="020B0502020104020203" pitchFamily="34" charset="0"/>
            </a:rPr>
            <a:t> </a:t>
          </a:r>
          <a:r>
            <a:rPr lang="en-GB" strike="sngStrike">
              <a:solidFill>
                <a:schemeClr val="tx1"/>
              </a:solidFill>
              <a:effectLst/>
              <a:latin typeface="Gill Sans MT" panose="020B0502020104020203" pitchFamily="34" charset="0"/>
            </a:rPr>
            <a:t>as described by its </a:t>
          </a:r>
          <a:r>
            <a:rPr lang="en-GB" b="1" strike="sngStrike">
              <a:solidFill>
                <a:schemeClr val="tx1"/>
              </a:solidFill>
              <a:effectLst/>
              <a:latin typeface="Gill Sans MT" panose="020B0502020104020203" pitchFamily="34" charset="0"/>
            </a:rPr>
            <a:t>phytosanitary certificate</a:t>
          </a:r>
          <a:r>
            <a:rPr lang="en-GB" strike="sngStrike">
              <a:solidFill>
                <a:schemeClr val="tx1"/>
              </a:solidFill>
              <a:effectLst/>
              <a:latin typeface="Gill Sans MT" panose="020B0502020104020203" pitchFamily="34" charset="0"/>
            </a:rPr>
            <a:t> or other </a:t>
          </a:r>
          <a:r>
            <a:rPr lang="en-GB" b="1" strike="sngStrike">
              <a:solidFill>
                <a:schemeClr val="tx1"/>
              </a:solidFill>
              <a:effectLst/>
              <a:latin typeface="Gill Sans MT" panose="020B0502020104020203" pitchFamily="34" charset="0"/>
            </a:rPr>
            <a:t>officially</a:t>
          </a:r>
          <a:r>
            <a:rPr lang="en-GB" strike="sngStrike">
              <a:solidFill>
                <a:schemeClr val="tx1"/>
              </a:solidFill>
              <a:effectLst/>
              <a:latin typeface="Gill Sans MT" panose="020B0502020104020203" pitchFamily="34" charset="0"/>
            </a:rPr>
            <a:t> acceptable document, maintained without loss, addition or substitution</a:t>
          </a:r>
          <a:r>
            <a:rPr lang="en-US" altLang="ja-JP" strike="noStrike">
              <a:solidFill>
                <a:schemeClr val="tx1"/>
              </a:solidFill>
              <a:effectLst/>
              <a:latin typeface="Gill Sans MT" panose="020B0502020104020203" pitchFamily="34" charset="0"/>
              <a:cs typeface="Arial" pitchFamily="34" charset="0"/>
            </a:rPr>
            <a:t>”</a:t>
          </a:r>
          <a:endParaRPr lang="en-US" i="1">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rPr>
            <a:t>Unchanged from 1</a:t>
          </a:r>
          <a:r>
            <a:rPr lang="en-US" altLang="ja-JP" b="1" i="1" baseline="30000">
              <a:effectLst>
                <a:outerShdw blurRad="38100" dist="38100" dir="2700000" algn="tl">
                  <a:srgbClr val="000000">
                    <a:alpha val="43137"/>
                  </a:srgbClr>
                </a:outerShdw>
              </a:effectLst>
              <a:latin typeface="Gill Sans MT" panose="020B0502020104020203" pitchFamily="34" charset="0"/>
              <a:cs typeface="Arial" pitchFamily="34" charset="0"/>
            </a:rPr>
            <a:t>st</a:t>
          </a:r>
          <a:r>
            <a:rPr lang="en-US" altLang="ja-JP" b="1" i="1">
              <a:effectLst>
                <a:outerShdw blurRad="38100" dist="38100" dir="2700000" algn="tl">
                  <a:srgbClr val="000000">
                    <a:alpha val="43137"/>
                  </a:srgbClr>
                </a:outerShdw>
              </a:effectLst>
              <a:latin typeface="Gill Sans MT" panose="020B0502020104020203" pitchFamily="34" charset="0"/>
              <a:cs typeface="Arial" pitchFamily="34" charset="0"/>
            </a:rPr>
            <a:t> 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n-GB">
              <a:latin typeface="Gill Sans MT" panose="020B0502020104020203" pitchFamily="34" charset="0"/>
            </a:rPr>
            <a:t>Without changing the substantial meaning, the revision aims at providing correct grammar, simplification, and consistency with the definitions of </a:t>
          </a:r>
          <a:r>
            <a:rPr lang="en-GB" i="1">
              <a:latin typeface="Gill Sans MT" panose="020B0502020104020203" pitchFamily="34" charset="0"/>
            </a:rPr>
            <a:t>identity </a:t>
          </a:r>
          <a:r>
            <a:rPr lang="en-GB">
              <a:latin typeface="Gill Sans MT" panose="020B0502020104020203" pitchFamily="34" charset="0"/>
            </a:rPr>
            <a:t>and </a:t>
          </a:r>
          <a:r>
            <a:rPr lang="en-GB" i="1">
              <a:latin typeface="Gill Sans MT" panose="020B0502020104020203" pitchFamily="34" charset="0"/>
            </a:rPr>
            <a:t>integrity </a:t>
          </a:r>
          <a:endParaRPr lang="en-US" i="1">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8770969A-152C-4FA0-B097-8BC9ED45ABC5}">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a:t>
          </a:r>
          <a:r>
            <a:rPr lang="en-US" i="1">
              <a:effectLst/>
              <a:latin typeface="Gill Sans MT" panose="020B0502020104020203" pitchFamily="34" charset="0"/>
              <a:ea typeface="+mn-ea"/>
              <a:cs typeface="+mn-cs"/>
            </a:rPr>
            <a:t>Maintenance of the integrity</a:t>
          </a:r>
          <a:r>
            <a:rPr lang="en-US">
              <a:effectLst/>
              <a:latin typeface="Gill Sans MT" panose="020B0502020104020203" pitchFamily="34" charset="0"/>
              <a:ea typeface="+mn-ea"/>
              <a:cs typeface="+mn-cs"/>
            </a:rPr>
            <a:t>” has been substituted to “</a:t>
          </a:r>
          <a:r>
            <a:rPr lang="en-US" i="1">
              <a:effectLst/>
              <a:latin typeface="Gill Sans MT" panose="020B0502020104020203" pitchFamily="34" charset="0"/>
              <a:ea typeface="+mn-ea"/>
              <a:cs typeface="+mn-cs"/>
            </a:rPr>
            <a:t>State</a:t>
          </a:r>
          <a:r>
            <a:rPr lang="en-US">
              <a:effectLst/>
              <a:latin typeface="Gill Sans MT" panose="020B0502020104020203" pitchFamily="34" charset="0"/>
              <a:ea typeface="+mn-ea"/>
              <a:cs typeface="+mn-cs"/>
            </a:rPr>
            <a:t>…</a:t>
          </a:r>
          <a:r>
            <a:rPr lang="en-US" i="1">
              <a:effectLst/>
              <a:latin typeface="Gill Sans MT" panose="020B0502020104020203" pitchFamily="34" charset="0"/>
              <a:ea typeface="+mn-ea"/>
              <a:cs typeface="+mn-cs"/>
            </a:rPr>
            <a:t>when</a:t>
          </a:r>
          <a:r>
            <a:rPr lang="en-US">
              <a:effectLst/>
              <a:latin typeface="Gill Sans MT" panose="020B0502020104020203" pitchFamily="34" charset="0"/>
              <a:ea typeface="+mn-ea"/>
              <a:cs typeface="+mn-cs"/>
            </a:rPr>
            <a:t>…</a:t>
          </a:r>
          <a:r>
            <a:rPr lang="en-US" i="1">
              <a:effectLst/>
              <a:latin typeface="Gill Sans MT" panose="020B0502020104020203" pitchFamily="34" charset="0"/>
              <a:ea typeface="+mn-ea"/>
              <a:cs typeface="+mn-cs"/>
            </a:rPr>
            <a:t>integrity has been maintained</a:t>
          </a:r>
          <a:r>
            <a:rPr lang="en-US">
              <a:effectLst/>
              <a:latin typeface="Gill Sans MT" panose="020B0502020104020203" pitchFamily="34" charset="0"/>
              <a:ea typeface="+mn-ea"/>
              <a:cs typeface="+mn-cs"/>
            </a:rPr>
            <a:t>” to reflect that phytosanitary security is a </a:t>
          </a:r>
          <a:r>
            <a:rPr lang="en-US" i="1">
              <a:effectLst/>
              <a:latin typeface="Gill Sans MT" panose="020B0502020104020203" pitchFamily="34" charset="0"/>
              <a:ea typeface="+mn-ea"/>
              <a:cs typeface="+mn-cs"/>
            </a:rPr>
            <a:t>state</a:t>
          </a:r>
          <a:r>
            <a:rPr lang="en-US">
              <a:effectLst/>
              <a:latin typeface="Gill Sans MT" panose="020B0502020104020203" pitchFamily="34" charset="0"/>
              <a:ea typeface="+mn-ea"/>
              <a:cs typeface="+mn-cs"/>
            </a:rPr>
            <a:t>, not an action</a:t>
          </a:r>
          <a:endParaRPr lang="en-US">
            <a:latin typeface="Gill Sans MT" panose="020B0502020104020203" pitchFamily="34" charset="0"/>
          </a:endParaRPr>
        </a:p>
      </dgm:t>
    </dgm:pt>
    <dgm:pt modelId="{B9B385EA-9757-4417-80A4-1073E468C5DC}" type="parTrans" cxnId="{0F375BBC-0957-4024-85F5-B6FF83AC54B4}">
      <dgm:prSet/>
      <dgm:spPr/>
      <dgm:t>
        <a:bodyPr/>
        <a:lstStyle/>
        <a:p>
          <a:endParaRPr lang="en-US">
            <a:latin typeface="Gill Sans MT" panose="020B0502020104020203" pitchFamily="34" charset="0"/>
          </a:endParaRPr>
        </a:p>
      </dgm:t>
    </dgm:pt>
    <dgm:pt modelId="{9D68A992-A447-4F6A-A129-F5EAAA1649B6}" type="sibTrans" cxnId="{0F375BBC-0957-4024-85F5-B6FF83AC54B4}">
      <dgm:prSet/>
      <dgm:spPr/>
      <dgm:t>
        <a:bodyPr/>
        <a:lstStyle/>
        <a:p>
          <a:endParaRPr lang="en-US">
            <a:latin typeface="Gill Sans MT" panose="020B0502020104020203" pitchFamily="34" charset="0"/>
          </a:endParaRPr>
        </a:p>
      </dgm:t>
    </dgm:pt>
    <dgm:pt modelId="{6437E1F2-A198-4748-AB57-4B3C09694EF0}">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The deleted word “</a:t>
          </a:r>
          <a:r>
            <a:rPr lang="en-US" i="1">
              <a:effectLst/>
              <a:latin typeface="Gill Sans MT" panose="020B0502020104020203" pitchFamily="34" charset="0"/>
              <a:ea typeface="+mn-ea"/>
              <a:cs typeface="+mn-cs"/>
            </a:rPr>
            <a:t>appropriate</a:t>
          </a:r>
          <a:r>
            <a:rPr lang="en-US">
              <a:effectLst/>
              <a:latin typeface="Gill Sans MT" panose="020B0502020104020203" pitchFamily="34" charset="0"/>
              <a:ea typeface="+mn-ea"/>
              <a:cs typeface="+mn-cs"/>
            </a:rPr>
            <a:t>” qualifying the “</a:t>
          </a:r>
          <a:r>
            <a:rPr lang="en-US" i="1">
              <a:effectLst/>
              <a:latin typeface="Gill Sans MT" panose="020B0502020104020203" pitchFamily="34" charset="0"/>
              <a:ea typeface="+mn-ea"/>
              <a:cs typeface="+mn-cs"/>
            </a:rPr>
            <a:t>phytosanitary measures</a:t>
          </a:r>
          <a:r>
            <a:rPr lang="en-US">
              <a:effectLst/>
              <a:latin typeface="Gill Sans MT" panose="020B0502020104020203" pitchFamily="34" charset="0"/>
              <a:ea typeface="+mn-ea"/>
              <a:cs typeface="+mn-cs"/>
            </a:rPr>
            <a:t>” is unnecessary and inappropriate for a definition</a:t>
          </a:r>
          <a:endParaRPr lang="en-US">
            <a:latin typeface="Gill Sans MT" panose="020B0502020104020203" pitchFamily="34" charset="0"/>
          </a:endParaRPr>
        </a:p>
      </dgm:t>
    </dgm:pt>
    <dgm:pt modelId="{2663796E-6EC3-41AA-B32C-31654F3D8BB8}" type="parTrans" cxnId="{B5E6B8C8-4C4A-4F35-A98D-8288B980DFEB}">
      <dgm:prSet/>
      <dgm:spPr/>
      <dgm:t>
        <a:bodyPr/>
        <a:lstStyle/>
        <a:p>
          <a:endParaRPr lang="en-US">
            <a:latin typeface="Gill Sans MT" panose="020B0502020104020203" pitchFamily="34" charset="0"/>
          </a:endParaRPr>
        </a:p>
      </dgm:t>
    </dgm:pt>
    <dgm:pt modelId="{E8991A57-E185-438A-8543-A8301156A849}" type="sibTrans" cxnId="{B5E6B8C8-4C4A-4F35-A98D-8288B980DFEB}">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CC199C6B-609B-4107-908E-788D391160D7}" type="presOf" srcId="{8770969A-152C-4FA0-B097-8BC9ED45ABC5}" destId="{759842F4-1C5C-4B5F-A3FF-5C139D83B1A7}" srcOrd="0" destOrd="1"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0F375BBC-0957-4024-85F5-B6FF83AC54B4}" srcId="{3353E323-CB19-43FF-8D69-18AB74F7A767}" destId="{8770969A-152C-4FA0-B097-8BC9ED45ABC5}" srcOrd="1" destOrd="0" parTransId="{B9B385EA-9757-4417-80A4-1073E468C5DC}" sibTransId="{9D68A992-A447-4F6A-A129-F5EAAA1649B6}"/>
    <dgm:cxn modelId="{59FFCDBD-5C8C-43CA-8297-6C23178D9852}" type="presOf" srcId="{6437E1F2-A198-4748-AB57-4B3C09694EF0}" destId="{759842F4-1C5C-4B5F-A3FF-5C139D83B1A7}" srcOrd="0" destOrd="2" presId="urn:microsoft.com/office/officeart/2005/8/layout/list1"/>
    <dgm:cxn modelId="{B5E6B8C8-4C4A-4F35-A98D-8288B980DFEB}" srcId="{3353E323-CB19-43FF-8D69-18AB74F7A767}" destId="{6437E1F2-A198-4748-AB57-4B3C09694EF0}" srcOrd="2" destOrd="0" parTransId="{2663796E-6EC3-41AA-B32C-31654F3D8BB8}" sibTransId="{E8991A57-E185-438A-8543-A8301156A849}"/>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r>
            <a:rPr lang="en-GB" b="1">
              <a:effectLst>
                <a:outerShdw blurRad="38100" dist="38100" dir="2700000" algn="tl">
                  <a:srgbClr val="000000">
                    <a:alpha val="43137"/>
                  </a:srgbClr>
                </a:outerShdw>
              </a:effectLst>
              <a:latin typeface="Gill Sans MT" panose="020B0502020104020203" pitchFamily="34" charset="0"/>
            </a:rPr>
            <a:t>Phytosanitary security</a:t>
          </a:r>
          <a:r>
            <a:rPr lang="en-GB">
              <a:effectLst>
                <a:outerShdw blurRad="38100" dist="38100" dir="2700000" algn="tl">
                  <a:srgbClr val="000000">
                    <a:alpha val="43137"/>
                  </a:srgbClr>
                </a:outerShdw>
              </a:effectLst>
              <a:latin typeface="Gill Sans MT" panose="020B0502020104020203" pitchFamily="34" charset="0"/>
            </a:rPr>
            <a:t> (of a </a:t>
          </a:r>
          <a:r>
            <a:rPr lang="en-GB" b="1">
              <a:effectLst>
                <a:outerShdw blurRad="38100" dist="38100" dir="2700000" algn="tl">
                  <a:srgbClr val="000000">
                    <a:alpha val="43137"/>
                  </a:srgbClr>
                </a:outerShdw>
              </a:effectLst>
              <a:latin typeface="Gill Sans MT" panose="020B0502020104020203" pitchFamily="34" charset="0"/>
            </a:rPr>
            <a:t>consignment</a:t>
          </a:r>
          <a:r>
            <a:rPr lang="en-GB">
              <a:effectLst>
                <a:outerShdw blurRad="38100" dist="38100" dir="2700000" algn="tl">
                  <a:srgbClr val="000000">
                    <a:alpha val="43137"/>
                  </a:srgbClr>
                </a:outerShdw>
              </a:effectLst>
              <a:latin typeface="Gill Sans MT" panose="020B0502020104020203" pitchFamily="34" charset="0"/>
            </a:rPr>
            <a:t>)</a:t>
          </a:r>
          <a:r>
            <a:rPr lang="en-US" altLang="ja-JP" b="1">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u="none">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a:solidFill>
                <a:schemeClr val="tx1"/>
              </a:solidFill>
              <a:effectLst/>
              <a:latin typeface="Gill Sans MT" panose="020B0502020104020203" pitchFamily="34" charset="0"/>
              <a:cs typeface="Arial" pitchFamily="34" charset="0"/>
            </a:rPr>
            <a:t>“</a:t>
          </a:r>
          <a:r>
            <a:rPr lang="en-GB" strike="sngStrike">
              <a:solidFill>
                <a:schemeClr val="tx1"/>
              </a:solidFill>
              <a:effectLst/>
              <a:latin typeface="Gill Sans MT" panose="020B0502020104020203" pitchFamily="34" charset="0"/>
            </a:rPr>
            <a:t>Maintenance of the </a:t>
          </a:r>
          <a:r>
            <a:rPr lang="en-GB" b="1" strike="sngStrike">
              <a:solidFill>
                <a:schemeClr val="tx1"/>
              </a:solidFill>
              <a:effectLst/>
              <a:latin typeface="Gill Sans MT" panose="020B0502020104020203" pitchFamily="34" charset="0"/>
            </a:rPr>
            <a:t>integrity</a:t>
          </a:r>
          <a:r>
            <a:rPr lang="en-GB" b="1" strike="noStrike">
              <a:solidFill>
                <a:schemeClr val="tx1"/>
              </a:solidFill>
              <a:effectLst/>
              <a:latin typeface="Gill Sans MT" panose="020B0502020104020203" pitchFamily="34" charset="0"/>
            </a:rPr>
            <a:t> </a:t>
          </a:r>
          <a:r>
            <a:rPr lang="en-GB" u="sng">
              <a:solidFill>
                <a:schemeClr val="tx1"/>
              </a:solidFill>
              <a:effectLst/>
              <a:latin typeface="Gill Sans MT" panose="020B0502020104020203" pitchFamily="34" charset="0"/>
            </a:rPr>
            <a:t>State</a:t>
          </a:r>
          <a:r>
            <a:rPr lang="en-GB">
              <a:solidFill>
                <a:schemeClr val="tx1"/>
              </a:solidFill>
              <a:effectLst/>
              <a:latin typeface="Gill Sans MT" panose="020B0502020104020203" pitchFamily="34" charset="0"/>
            </a:rPr>
            <a:t> of a </a:t>
          </a:r>
          <a:r>
            <a:rPr lang="en-GB" b="1">
              <a:solidFill>
                <a:schemeClr val="tx1"/>
              </a:solidFill>
              <a:effectLst/>
              <a:latin typeface="Gill Sans MT" panose="020B0502020104020203" pitchFamily="34" charset="0"/>
            </a:rPr>
            <a:t>consignment </a:t>
          </a:r>
          <a:r>
            <a:rPr lang="en-GB" u="sng">
              <a:solidFill>
                <a:schemeClr val="tx1"/>
              </a:solidFill>
              <a:effectLst/>
              <a:latin typeface="Gill Sans MT" panose="020B0502020104020203" pitchFamily="34" charset="0"/>
            </a:rPr>
            <a:t>when its </a:t>
          </a:r>
          <a:r>
            <a:rPr lang="en-GB" b="1" u="sng">
              <a:solidFill>
                <a:schemeClr val="tx1"/>
              </a:solidFill>
              <a:effectLst/>
              <a:latin typeface="Gill Sans MT" panose="020B0502020104020203" pitchFamily="34" charset="0"/>
            </a:rPr>
            <a:t>integrity</a:t>
          </a:r>
          <a:r>
            <a:rPr lang="en-GB" u="sng">
              <a:solidFill>
                <a:schemeClr val="tx1"/>
              </a:solidFill>
              <a:effectLst/>
              <a:latin typeface="Gill Sans MT" panose="020B0502020104020203" pitchFamily="34" charset="0"/>
            </a:rPr>
            <a:t> has been maintained</a:t>
          </a:r>
          <a:r>
            <a:rPr lang="en-GB">
              <a:solidFill>
                <a:schemeClr val="tx1"/>
              </a:solidFill>
              <a:effectLst/>
              <a:latin typeface="Gill Sans MT" panose="020B0502020104020203" pitchFamily="34" charset="0"/>
            </a:rPr>
            <a:t> and </a:t>
          </a:r>
          <a:r>
            <a:rPr lang="en-GB" strike="sngStrike">
              <a:solidFill>
                <a:schemeClr val="tx1"/>
              </a:solidFill>
              <a:effectLst/>
              <a:latin typeface="Gill Sans MT" panose="020B0502020104020203" pitchFamily="34" charset="0"/>
            </a:rPr>
            <a:t>prevention of</a:t>
          </a:r>
          <a:r>
            <a:rPr lang="en-GB" strike="noStrike">
              <a:solidFill>
                <a:schemeClr val="tx1"/>
              </a:solidFill>
              <a:effectLst/>
              <a:latin typeface="Gill Sans MT" panose="020B0502020104020203" pitchFamily="34" charset="0"/>
            </a:rPr>
            <a:t> </a:t>
          </a:r>
          <a:r>
            <a:rPr lang="en-GB">
              <a:solidFill>
                <a:schemeClr val="tx1"/>
              </a:solidFill>
              <a:effectLst/>
              <a:latin typeface="Gill Sans MT" panose="020B0502020104020203" pitchFamily="34" charset="0"/>
            </a:rPr>
            <a:t>its </a:t>
          </a:r>
          <a:r>
            <a:rPr lang="en-GB" b="1">
              <a:solidFill>
                <a:schemeClr val="tx1"/>
              </a:solidFill>
              <a:effectLst/>
              <a:latin typeface="Gill Sans MT" panose="020B0502020104020203" pitchFamily="34" charset="0"/>
            </a:rPr>
            <a:t>infestation</a:t>
          </a:r>
          <a:r>
            <a:rPr lang="en-GB">
              <a:solidFill>
                <a:schemeClr val="tx1"/>
              </a:solidFill>
              <a:effectLst/>
              <a:latin typeface="Gill Sans MT" panose="020B0502020104020203" pitchFamily="34" charset="0"/>
            </a:rPr>
            <a:t> and </a:t>
          </a:r>
          <a:r>
            <a:rPr lang="en-GB" b="1">
              <a:solidFill>
                <a:schemeClr val="tx1"/>
              </a:solidFill>
              <a:effectLst/>
              <a:latin typeface="Gill Sans MT" panose="020B0502020104020203" pitchFamily="34" charset="0"/>
            </a:rPr>
            <a:t>contamination</a:t>
          </a:r>
          <a:r>
            <a:rPr lang="en-GB">
              <a:solidFill>
                <a:schemeClr val="tx1"/>
              </a:solidFill>
              <a:effectLst/>
              <a:latin typeface="Gill Sans MT" panose="020B0502020104020203" pitchFamily="34" charset="0"/>
            </a:rPr>
            <a:t> by </a:t>
          </a:r>
          <a:r>
            <a:rPr lang="en-GB" b="1">
              <a:solidFill>
                <a:schemeClr val="tx1"/>
              </a:solidFill>
              <a:effectLst/>
              <a:latin typeface="Gill Sans MT" panose="020B0502020104020203" pitchFamily="34" charset="0"/>
            </a:rPr>
            <a:t>regulated pests</a:t>
          </a:r>
          <a:r>
            <a:rPr lang="en-GB" strike="sngStrike">
              <a:solidFill>
                <a:schemeClr val="tx1"/>
              </a:solidFill>
              <a:effectLst/>
              <a:latin typeface="Gill Sans MT" panose="020B0502020104020203" pitchFamily="34" charset="0"/>
            </a:rPr>
            <a:t>,</a:t>
          </a:r>
          <a:r>
            <a:rPr lang="en-GB">
              <a:solidFill>
                <a:schemeClr val="tx1"/>
              </a:solidFill>
              <a:effectLst/>
              <a:latin typeface="Gill Sans MT" panose="020B0502020104020203" pitchFamily="34" charset="0"/>
            </a:rPr>
            <a:t> </a:t>
          </a:r>
          <a:r>
            <a:rPr lang="en-GB" u="sng">
              <a:solidFill>
                <a:schemeClr val="tx1"/>
              </a:solidFill>
              <a:effectLst/>
              <a:latin typeface="Gill Sans MT" panose="020B0502020104020203" pitchFamily="34" charset="0"/>
            </a:rPr>
            <a:t>prevented</a:t>
          </a:r>
          <a:r>
            <a:rPr lang="en-GB">
              <a:solidFill>
                <a:schemeClr val="tx1"/>
              </a:solidFill>
              <a:effectLst/>
              <a:latin typeface="Gill Sans MT" panose="020B0502020104020203" pitchFamily="34" charset="0"/>
            </a:rPr>
            <a:t> through the application of </a:t>
          </a:r>
          <a:r>
            <a:rPr lang="en-GB" strike="sngStrike">
              <a:solidFill>
                <a:schemeClr val="tx1"/>
              </a:solidFill>
              <a:effectLst/>
              <a:latin typeface="Gill Sans MT" panose="020B0502020104020203" pitchFamily="34" charset="0"/>
            </a:rPr>
            <a:t>appropriate</a:t>
          </a:r>
          <a:r>
            <a:rPr lang="en-GB">
              <a:solidFill>
                <a:schemeClr val="tx1"/>
              </a:solidFill>
              <a:effectLst/>
              <a:latin typeface="Gill Sans MT" panose="020B0502020104020203" pitchFamily="34" charset="0"/>
            </a:rPr>
            <a:t> </a:t>
          </a:r>
          <a:r>
            <a:rPr lang="en-GB" b="1">
              <a:solidFill>
                <a:schemeClr val="tx1"/>
              </a:solidFill>
              <a:effectLst/>
              <a:latin typeface="Gill Sans MT" panose="020B0502020104020203" pitchFamily="34" charset="0"/>
            </a:rPr>
            <a:t>phytosanitary measures</a:t>
          </a:r>
          <a:r>
            <a:rPr lang="en-GB" b="0">
              <a:solidFill>
                <a:schemeClr val="tx1"/>
              </a:solidFill>
              <a:effectLst/>
              <a:latin typeface="Gill Sans MT" panose="020B0502020104020203" pitchFamily="34" charset="0"/>
            </a:rPr>
            <a:t>”</a:t>
          </a:r>
          <a:endParaRPr lang="en-US" b="0" i="1">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pt>
    <dgm:pt modelId="{3FC65156-527F-4E59-95F4-0814ED0C6D49}" type="pres">
      <dgm:prSet presAssocID="{3353E323-CB19-43FF-8D69-18AB74F7A767}" presName="parentText" presStyleLbl="node1" presStyleIdx="0" presStyleCnt="1">
        <dgm:presLayoutVars>
          <dgm:chMax val="0"/>
          <dgm:bulletEnabled val="1"/>
        </dgm:presLayoutVars>
      </dgm:prSet>
      <dgm:spPr/>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pt>
  </dgm:ptLst>
  <dgm:cxnLst>
    <dgm:cxn modelId="{6E42E125-7E61-4CAD-B605-99517A99C734}" type="presOf" srcId="{3353E323-CB19-43FF-8D69-18AB74F7A767}" destId="{57EA77B7-0376-4436-A992-E3F67C307AD8}" srcOrd="0" destOrd="0" presId="urn:microsoft.com/office/officeart/2005/8/layout/list1"/>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8C763293-454A-49BA-B54E-9906948207D3}" type="presOf" srcId="{3353E323-CB19-43FF-8D69-18AB74F7A767}" destId="{3FC65156-527F-4E59-95F4-0814ED0C6D49}" srcOrd="1"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a:effectLst>
                <a:outerShdw blurRad="38100" dist="38100" dir="2700000" algn="tl">
                  <a:srgbClr val="000000">
                    <a:alpha val="43137"/>
                  </a:srgbClr>
                </a:outerShdw>
              </a:effectLst>
              <a:latin typeface="Gill Sans MT" panose="020B0502020104020203" pitchFamily="34" charset="0"/>
            </a:rPr>
            <a:t>Change from 1</a:t>
          </a:r>
          <a:r>
            <a:rPr lang="en-US" b="1" i="1" baseline="30000">
              <a:effectLst>
                <a:outerShdw blurRad="38100" dist="38100" dir="2700000" algn="tl">
                  <a:srgbClr val="000000">
                    <a:alpha val="43137"/>
                  </a:srgbClr>
                </a:outerShdw>
              </a:effectLst>
              <a:latin typeface="Gill Sans MT" panose="020B0502020104020203" pitchFamily="34" charset="0"/>
            </a:rPr>
            <a:t>st</a:t>
          </a:r>
          <a:r>
            <a:rPr lang="en-US" b="1" i="1">
              <a:effectLst>
                <a:outerShdw blurRad="38100" dist="38100" dir="2700000" algn="tl">
                  <a:srgbClr val="000000">
                    <a:alpha val="43137"/>
                  </a:srgbClr>
                </a:outerShdw>
              </a:effectLst>
              <a:latin typeface="Gill Sans MT" panose="020B0502020104020203" pitchFamily="34" charset="0"/>
            </a:rPr>
            <a:t> consultation</a:t>
          </a:r>
          <a:endParaRPr lang="en-US" b="1">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l">
            <a:buFont typeface="Arial" panose="020B0604020202020204" pitchFamily="34" charset="0"/>
            <a:buChar char="•"/>
          </a:pPr>
          <a:r>
            <a:rPr lang="en-US" i="0">
              <a:effectLst/>
              <a:latin typeface="Gill Sans MT" panose="020B0502020104020203" pitchFamily="34" charset="0"/>
              <a:ea typeface="+mn-ea"/>
              <a:cs typeface="+mn-cs"/>
            </a:rPr>
            <a:t>The overall process of surveillance, whether general or specific, is official, whereas the “</a:t>
          </a:r>
          <a:r>
            <a:rPr lang="en-US" i="1">
              <a:effectLst/>
              <a:latin typeface="Gill Sans MT" panose="020B0502020104020203" pitchFamily="34" charset="0"/>
              <a:ea typeface="+mn-ea"/>
              <a:cs typeface="+mn-cs"/>
            </a:rPr>
            <a:t>various sources</a:t>
          </a:r>
          <a:r>
            <a:rPr lang="en-US" i="0">
              <a:effectLst/>
              <a:latin typeface="Gill Sans MT" panose="020B0502020104020203" pitchFamily="34" charset="0"/>
              <a:ea typeface="+mn-ea"/>
              <a:cs typeface="+mn-cs"/>
            </a:rPr>
            <a:t>” of data can be official or unofficial</a:t>
          </a:r>
          <a:endParaRPr lang="en-US" i="1">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BF44144F-58A2-4C88-AEA1-A03C1D7EAC35}">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a:t>
          </a:r>
          <a:r>
            <a:rPr lang="en-US" i="1">
              <a:effectLst/>
              <a:latin typeface="Gill Sans MT" panose="020B0502020104020203" pitchFamily="34" charset="0"/>
              <a:ea typeface="+mn-ea"/>
              <a:cs typeface="+mn-cs"/>
            </a:rPr>
            <a:t>data</a:t>
          </a:r>
          <a:r>
            <a:rPr lang="en-US">
              <a:effectLst/>
              <a:latin typeface="Gill Sans MT" panose="020B0502020104020203" pitchFamily="34" charset="0"/>
              <a:ea typeface="+mn-ea"/>
              <a:cs typeface="+mn-cs"/>
            </a:rPr>
            <a:t>” refers to the raw collected material, which then becomes “</a:t>
          </a:r>
          <a:r>
            <a:rPr lang="en-US" i="1">
              <a:effectLst/>
              <a:latin typeface="Gill Sans MT" panose="020B0502020104020203" pitchFamily="34" charset="0"/>
              <a:ea typeface="+mn-ea"/>
              <a:cs typeface="+mn-cs"/>
            </a:rPr>
            <a:t>information</a:t>
          </a:r>
          <a:r>
            <a:rPr lang="en-US">
              <a:effectLst/>
              <a:latin typeface="Gill Sans MT" panose="020B0502020104020203" pitchFamily="34" charset="0"/>
              <a:ea typeface="+mn-ea"/>
              <a:cs typeface="+mn-cs"/>
            </a:rPr>
            <a:t>” once </a:t>
          </a:r>
          <a:r>
            <a:rPr lang="en-GB">
              <a:effectLst/>
              <a:latin typeface="Gill Sans MT" panose="020B0502020104020203" pitchFamily="34" charset="0"/>
              <a:ea typeface="+mn-ea"/>
              <a:cs typeface="+mn-cs"/>
            </a:rPr>
            <a:t>analysed and verified</a:t>
          </a:r>
          <a:endParaRPr lang="en-US" altLang="ja-JP">
            <a:latin typeface="Gill Sans MT" panose="020B0502020104020203" pitchFamily="34" charset="0"/>
          </a:endParaRPr>
        </a:p>
      </dgm:t>
    </dgm:pt>
    <dgm:pt modelId="{677F27DA-09F0-47F8-AC43-D0789843F689}" type="parTrans" cxnId="{6D213AAE-0047-4CCB-B655-C9F3412D286E}">
      <dgm:prSet/>
      <dgm:spPr/>
      <dgm:t>
        <a:bodyPr/>
        <a:lstStyle/>
        <a:p>
          <a:endParaRPr lang="en-US">
            <a:latin typeface="Gill Sans MT" panose="020B0502020104020203" pitchFamily="34" charset="0"/>
          </a:endParaRPr>
        </a:p>
      </dgm:t>
    </dgm:pt>
    <dgm:pt modelId="{BD595142-8CB0-4A87-90E0-C41E72D6B2C8}" type="sibTrans" cxnId="{6D213AAE-0047-4CCB-B655-C9F3412D286E}">
      <dgm:prSet/>
      <dgm:spPr/>
      <dgm:t>
        <a:bodyPr/>
        <a:lstStyle/>
        <a:p>
          <a:endParaRPr lang="en-US">
            <a:latin typeface="Gill Sans MT" panose="020B0502020104020203" pitchFamily="34" charset="0"/>
          </a:endParaRPr>
        </a:p>
      </dgm:t>
    </dgm:pt>
    <dgm:pt modelId="{6415DD59-5AFE-4D8A-9481-A3D55C82D778}">
      <dgm:prSet/>
      <dgm:spPr/>
      <dgm:t>
        <a:bodyPr/>
        <a:lstStyle/>
        <a:p>
          <a:pPr algn="l">
            <a:buFont typeface="Arial" panose="020B0604020202020204" pitchFamily="34" charset="0"/>
            <a:buChar char="•"/>
          </a:pPr>
          <a:r>
            <a:rPr lang="en-US">
              <a:effectLst/>
              <a:latin typeface="Gill Sans MT" panose="020B0502020104020203" pitchFamily="34" charset="0"/>
              <a:ea typeface="+mn-ea"/>
              <a:cs typeface="+mn-cs"/>
            </a:rPr>
            <a:t>Data collected with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en-US" altLang="ja-JP">
            <a:latin typeface="Gill Sans MT" panose="020B0502020104020203" pitchFamily="34" charset="0"/>
          </a:endParaRPr>
        </a:p>
      </dgm:t>
    </dgm:pt>
    <dgm:pt modelId="{ED9EEBA2-E477-403C-BF58-1DDF48E22A91}" type="parTrans" cxnId="{6CE9C4FA-2398-4BE3-A770-AC59A6E121CA}">
      <dgm:prSet/>
      <dgm:spPr/>
      <dgm:t>
        <a:bodyPr/>
        <a:lstStyle/>
        <a:p>
          <a:endParaRPr lang="en-US">
            <a:latin typeface="Gill Sans MT" panose="020B0502020104020203" pitchFamily="34" charset="0"/>
          </a:endParaRPr>
        </a:p>
      </dgm:t>
    </dgm:pt>
    <dgm:pt modelId="{DC4ABBDE-E4F7-4AB1-A9FC-03E01E7280C0}" type="sibTrans" cxnId="{6CE9C4FA-2398-4BE3-A770-AC59A6E121CA}">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val="rev"/>
          <dgm:animLvl val="lvl"/>
          <dgm:resizeHandles val="exact"/>
        </dgm:presLayoutVars>
      </dgm:prSet>
      <dgm:spPr/>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pt>
    <dgm:pt modelId="{6572EBB2-FC9F-4732-AC23-321926A29CC6}" type="pres">
      <dgm:prSet presAssocID="{3353E323-CB19-43FF-8D69-18AB74F7A767}" presName="parentText" presStyleLbl="node1" presStyleIdx="0" presStyleCnt="1">
        <dgm:presLayoutVars>
          <dgm:chMax val="0"/>
          <dgm:bulletEnabled val="1"/>
        </dgm:presLayoutVars>
      </dgm:prSet>
      <dgm:spPr/>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pt>
  </dgm:ptLst>
  <dgm:cxnLst>
    <dgm:cxn modelId="{F0CE411F-B441-42C8-9B18-5091144772AB}" type="presOf" srcId="{3353E323-CB19-43FF-8D69-18AB74F7A767}" destId="{BF191993-0602-4647-8D9F-D133BD8A56F7}"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10DB1B67-456A-4C38-8FE7-1B86C3F75556}" type="presOf" srcId="{6415DD59-5AFE-4D8A-9481-A3D55C82D778}" destId="{718E8048-1CB6-4E01-A155-3A133892AA6E}" srcOrd="0" destOrd="2" presId="urn:microsoft.com/office/officeart/2005/8/layout/list1"/>
    <dgm:cxn modelId="{14A58E4B-06B3-45ED-B24B-C8026A3BEA29}" type="presOf" srcId="{BF44144F-58A2-4C88-AEA1-A03C1D7EAC35}" destId="{718E8048-1CB6-4E01-A155-3A133892AA6E}" srcOrd="0" destOrd="1" presId="urn:microsoft.com/office/officeart/2005/8/layout/list1"/>
    <dgm:cxn modelId="{80331480-EC4A-46A2-8A56-46D79B3BDB27}" type="presOf" srcId="{E496333F-73E3-4416-ACEB-781E2589BD07}" destId="{718E8048-1CB6-4E01-A155-3A133892AA6E}" srcOrd="0" destOrd="0" presId="urn:microsoft.com/office/officeart/2005/8/layout/list1"/>
    <dgm:cxn modelId="{6D213AAE-0047-4CCB-B655-C9F3412D286E}" srcId="{3353E323-CB19-43FF-8D69-18AB74F7A767}" destId="{BF44144F-58A2-4C88-AEA1-A03C1D7EAC35}" srcOrd="1" destOrd="0" parTransId="{677F27DA-09F0-47F8-AC43-D0789843F689}" sibTransId="{BD595142-8CB0-4A87-90E0-C41E72D6B2C8}"/>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B65154F8-292F-404C-B747-1B5E454E77BF}" type="presOf" srcId="{3353E323-CB19-43FF-8D69-18AB74F7A767}" destId="{6572EBB2-FC9F-4732-AC23-321926A29CC6}" srcOrd="1" destOrd="0" presId="urn:microsoft.com/office/officeart/2005/8/layout/list1"/>
    <dgm:cxn modelId="{6CE9C4FA-2398-4BE3-A770-AC59A6E121CA}" srcId="{3353E323-CB19-43FF-8D69-18AB74F7A767}" destId="{6415DD59-5AFE-4D8A-9481-A3D55C82D778}" srcOrd="2" destOrd="0" parTransId="{ED9EEBA2-E477-403C-BF58-1DDF48E22A91}" sibTransId="{DC4ABBDE-E4F7-4AB1-A9FC-03E01E7280C0}"/>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872525-E1CC-425C-842C-F807BF0B51C2}">
      <dsp:nvSpPr>
        <dsp:cNvPr id="0" name=""/>
        <dsp:cNvSpPr/>
      </dsp:nvSpPr>
      <dsp:spPr>
        <a:xfrm>
          <a:off x="9663" y="1742250"/>
          <a:ext cx="3163229" cy="1581614"/>
        </a:xfrm>
        <a:prstGeom prst="roundRect">
          <a:avLst>
            <a:gd name="adj" fmla="val 10000"/>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ja-JP" sz="2000" b="1" kern="1200">
              <a:effectLst/>
              <a:latin typeface="Gill Sans MT" panose="020B0502020104020203" pitchFamily="34" charset="0"/>
            </a:rPr>
            <a:t>The Glossary is constantly being updated. </a:t>
          </a:r>
          <a:br>
            <a:rPr lang="ru-RU" altLang="ja-JP" sz="2000" b="1" kern="1200">
              <a:effectLst/>
            </a:rPr>
          </a:br>
          <a:r>
            <a:rPr lang="en-US" altLang="ja-JP" sz="2000" b="1" kern="1200">
              <a:effectLst/>
              <a:latin typeface="Gill Sans MT" panose="020B0502020104020203" pitchFamily="34" charset="0"/>
            </a:rPr>
            <a:t>This can involve: </a:t>
          </a:r>
        </a:p>
        <a:p>
          <a:pPr marL="0" lvl="0" indent="0" algn="ctr" defTabSz="889000">
            <a:lnSpc>
              <a:spcPct val="90000"/>
            </a:lnSpc>
            <a:spcBef>
              <a:spcPct val="0"/>
            </a:spcBef>
            <a:spcAft>
              <a:spcPct val="35000"/>
            </a:spcAft>
            <a:buNone/>
          </a:pPr>
          <a:r>
            <a:rPr lang="en-US" altLang="ja-JP" sz="2000" kern="1200">
              <a:effectLst/>
              <a:latin typeface="Gill Sans MT" panose="020B0502020104020203" pitchFamily="34" charset="0"/>
            </a:rPr>
            <a:t>additions, revisions, deletions</a:t>
          </a:r>
          <a:endParaRPr lang="en-US" sz="2000" kern="1200">
            <a:effectLst/>
            <a:latin typeface="Gill Sans MT" panose="020B0502020104020203" pitchFamily="34" charset="0"/>
          </a:endParaRPr>
        </a:p>
      </dsp:txBody>
      <dsp:txXfrm>
        <a:off x="55987" y="1788574"/>
        <a:ext cx="3070581" cy="1488966"/>
      </dsp:txXfrm>
    </dsp:sp>
    <dsp:sp modelId="{295138B0-3D65-4FC0-AF51-872FF4860F65}">
      <dsp:nvSpPr>
        <dsp:cNvPr id="0" name=""/>
        <dsp:cNvSpPr/>
      </dsp:nvSpPr>
      <dsp:spPr>
        <a:xfrm rot="18897424">
          <a:off x="2910171" y="1871365"/>
          <a:ext cx="1790735" cy="56195"/>
        </a:xfrm>
        <a:custGeom>
          <a:avLst/>
          <a:gdLst/>
          <a:ahLst/>
          <a:cxnLst/>
          <a:rect l="0" t="0" r="0" b="0"/>
          <a:pathLst>
            <a:path>
              <a:moveTo>
                <a:pt x="0" y="28097"/>
              </a:moveTo>
              <a:lnTo>
                <a:pt x="1790735" y="28097"/>
              </a:lnTo>
            </a:path>
          </a:pathLst>
        </a:custGeom>
        <a:noFill/>
        <a:ln w="12700" cap="flat" cmpd="sng" algn="ctr">
          <a:solidFill>
            <a:schemeClr val="accent6"/>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b="1" kern="1200">
            <a:effectLst/>
            <a:latin typeface="Gill Sans MT" panose="020B0502020104020203" pitchFamily="34" charset="0"/>
          </a:endParaRPr>
        </a:p>
      </dsp:txBody>
      <dsp:txXfrm>
        <a:off x="3760770" y="1854694"/>
        <a:ext cx="89536" cy="89536"/>
      </dsp:txXfrm>
    </dsp:sp>
    <dsp:sp modelId="{948E97DA-5092-4A8E-B0BD-C4306F57F928}">
      <dsp:nvSpPr>
        <dsp:cNvPr id="0" name=""/>
        <dsp:cNvSpPr/>
      </dsp:nvSpPr>
      <dsp:spPr>
        <a:xfrm>
          <a:off x="4438185" y="475060"/>
          <a:ext cx="3163229" cy="1581614"/>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ja-JP" sz="2000" kern="1200">
              <a:effectLst/>
              <a:latin typeface="Gill Sans MT" panose="020B0502020104020203" pitchFamily="34" charset="0"/>
            </a:rPr>
            <a:t>Because of this, make sure you only use </a:t>
          </a:r>
          <a:r>
            <a:rPr lang="en-US" altLang="ja-JP" sz="2000" b="1" kern="1200">
              <a:solidFill>
                <a:srgbClr val="C00000"/>
              </a:solidFill>
              <a:effectLst/>
              <a:latin typeface="Gill Sans MT" panose="020B0502020104020203" pitchFamily="34" charset="0"/>
            </a:rPr>
            <a:t>the latest version</a:t>
          </a:r>
          <a:r>
            <a:rPr lang="en-US" altLang="ja-JP" sz="2000" b="1" kern="1200">
              <a:effectLst/>
              <a:latin typeface="Gill Sans MT" panose="020B0502020104020203" pitchFamily="34" charset="0"/>
            </a:rPr>
            <a:t> </a:t>
          </a:r>
          <a:r>
            <a:rPr lang="en-US" altLang="ja-JP" sz="2000" kern="1200">
              <a:effectLst/>
              <a:latin typeface="Gill Sans MT" panose="020B0502020104020203" pitchFamily="34" charset="0"/>
            </a:rPr>
            <a:t>of the Glossary!</a:t>
          </a:r>
          <a:br>
            <a:rPr lang="en-US" altLang="ja-JP" sz="2000" kern="1200">
              <a:effectLst/>
              <a:latin typeface="Gill Sans MT" panose="020B0502020104020203" pitchFamily="34" charset="0"/>
            </a:rPr>
          </a:br>
          <a:r>
            <a:rPr lang="en-US" altLang="ja-JP" sz="2000" kern="1200">
              <a:effectLst/>
              <a:latin typeface="Gill Sans MT" panose="020B0502020104020203" pitchFamily="34" charset="0"/>
            </a:rPr>
            <a:t>(available on </a:t>
          </a:r>
          <a:r>
            <a:rPr lang="en-US" altLang="ja-JP" sz="2000" b="1" kern="1200">
              <a:solidFill>
                <a:schemeClr val="accent1"/>
              </a:solidFill>
              <a:effectLst/>
              <a:latin typeface="Gill Sans MT" panose="020B0502020104020203" pitchFamily="34" charset="0"/>
              <a:hlinkClick xmlns:r="http://schemas.openxmlformats.org/officeDocument/2006/relationships" r:id="rId1">
                <a:extLst>
                  <a:ext uri="{A12FA001-AC4F-418D-AE19-62706E023703}">
                    <ahyp:hlinkClr xmlns:ahyp="http://schemas.microsoft.com/office/drawing/2018/hyperlinkcolor" val="tx"/>
                  </a:ext>
                </a:extLst>
              </a:hlinkClick>
            </a:rPr>
            <a:t>www.ippc.int</a:t>
          </a:r>
          <a:r>
            <a:rPr lang="en-US" altLang="ja-JP" sz="2000" kern="1200">
              <a:effectLst/>
              <a:latin typeface="Gill Sans MT" panose="020B0502020104020203" pitchFamily="34" charset="0"/>
            </a:rPr>
            <a:t>)</a:t>
          </a:r>
          <a:endParaRPr lang="en-US" sz="2000" kern="1200">
            <a:effectLst/>
            <a:latin typeface="Gill Sans MT" panose="020B0502020104020203" pitchFamily="34" charset="0"/>
          </a:endParaRPr>
        </a:p>
      </dsp:txBody>
      <dsp:txXfrm>
        <a:off x="4484509" y="521384"/>
        <a:ext cx="3070581" cy="1488966"/>
      </dsp:txXfrm>
    </dsp:sp>
    <dsp:sp modelId="{C70170B5-CD17-484F-A7AB-8F1E3C12F71B}">
      <dsp:nvSpPr>
        <dsp:cNvPr id="0" name=""/>
        <dsp:cNvSpPr/>
      </dsp:nvSpPr>
      <dsp:spPr>
        <a:xfrm rot="2142401">
          <a:off x="3026433" y="2959674"/>
          <a:ext cx="1558211" cy="56195"/>
        </a:xfrm>
        <a:custGeom>
          <a:avLst/>
          <a:gdLst/>
          <a:ahLst/>
          <a:cxnLst/>
          <a:rect l="0" t="0" r="0" b="0"/>
          <a:pathLst>
            <a:path>
              <a:moveTo>
                <a:pt x="0" y="28097"/>
              </a:moveTo>
              <a:lnTo>
                <a:pt x="1558211" y="28097"/>
              </a:lnTo>
            </a:path>
          </a:pathLst>
        </a:custGeom>
        <a:noFill/>
        <a:ln w="12700" cap="flat" cmpd="sng" algn="ctr">
          <a:solidFill>
            <a:schemeClr val="accent6"/>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effectLst/>
            <a:latin typeface="Gill Sans MT" panose="020B0502020104020203" pitchFamily="34" charset="0"/>
          </a:endParaRPr>
        </a:p>
      </dsp:txBody>
      <dsp:txXfrm>
        <a:off x="3766583" y="2948816"/>
        <a:ext cx="77910" cy="77910"/>
      </dsp:txXfrm>
    </dsp:sp>
    <dsp:sp modelId="{16711AAC-BB07-4838-A16B-E028CC592491}">
      <dsp:nvSpPr>
        <dsp:cNvPr id="0" name=""/>
        <dsp:cNvSpPr/>
      </dsp:nvSpPr>
      <dsp:spPr>
        <a:xfrm>
          <a:off x="4438185" y="2293917"/>
          <a:ext cx="3163229" cy="2297137"/>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ja-JP" sz="2000" kern="1200">
              <a:effectLst/>
              <a:latin typeface="Gill Sans MT" panose="020B0502020104020203" pitchFamily="34" charset="0"/>
            </a:rPr>
            <a:t>In the </a:t>
          </a:r>
          <a:r>
            <a:rPr lang="en-US" altLang="ja-JP" sz="2000" b="1" kern="1200">
              <a:effectLst/>
              <a:latin typeface="Gill Sans MT" panose="020B0502020104020203" pitchFamily="34" charset="0"/>
            </a:rPr>
            <a:t>Draft 2022 Amendments to ISPM 5</a:t>
          </a:r>
          <a:r>
            <a:rPr lang="en-US" altLang="ja-JP" sz="2000" kern="1200">
              <a:effectLst/>
              <a:latin typeface="Gill Sans MT" panose="020B0502020104020203" pitchFamily="34" charset="0"/>
            </a:rPr>
            <a:t>, </a:t>
          </a:r>
          <a:br>
            <a:rPr lang="en-US" altLang="ja-JP" sz="2000" kern="1200">
              <a:effectLst/>
              <a:latin typeface="Gill Sans MT" panose="020B0502020104020203" pitchFamily="34" charset="0"/>
            </a:rPr>
          </a:br>
          <a:r>
            <a:rPr lang="en-US" altLang="ja-JP" sz="2000" kern="1200">
              <a:effectLst/>
              <a:latin typeface="Gill Sans MT" panose="020B0502020104020203" pitchFamily="34" charset="0"/>
            </a:rPr>
            <a:t>the proposals are: </a:t>
          </a:r>
          <a:endParaRPr lang="ru-RU" altLang="ja-JP" sz="2000" kern="1200">
            <a:effectLst/>
          </a:endParaRPr>
        </a:p>
        <a:p>
          <a:pPr marL="0" lvl="0" indent="0" algn="ctr" defTabSz="889000">
            <a:lnSpc>
              <a:spcPct val="90000"/>
            </a:lnSpc>
            <a:spcBef>
              <a:spcPct val="0"/>
            </a:spcBef>
            <a:spcAft>
              <a:spcPct val="35000"/>
            </a:spcAft>
            <a:buNone/>
          </a:pPr>
          <a:r>
            <a:rPr lang="en-US" altLang="ja-JP" sz="2000" b="1" u="none" kern="1200">
              <a:solidFill>
                <a:srgbClr val="C00000"/>
              </a:solidFill>
              <a:effectLst/>
              <a:latin typeface="Gill Sans MT" panose="020B0502020104020203" pitchFamily="34" charset="0"/>
            </a:rPr>
            <a:t>3 additions </a:t>
          </a:r>
        </a:p>
        <a:p>
          <a:pPr marL="0" lvl="0" indent="0" algn="ctr" defTabSz="889000">
            <a:lnSpc>
              <a:spcPct val="90000"/>
            </a:lnSpc>
            <a:spcBef>
              <a:spcPct val="0"/>
            </a:spcBef>
            <a:spcAft>
              <a:spcPct val="35000"/>
            </a:spcAft>
            <a:buNone/>
          </a:pPr>
          <a:r>
            <a:rPr lang="en-US" altLang="ja-JP" sz="2000" b="1" u="none" kern="1200">
              <a:solidFill>
                <a:srgbClr val="C00000"/>
              </a:solidFill>
              <a:effectLst/>
              <a:latin typeface="Gill Sans MT" panose="020B0502020104020203" pitchFamily="34" charset="0"/>
            </a:rPr>
            <a:t>(10 =&gt;) 9 revisions</a:t>
          </a:r>
        </a:p>
        <a:p>
          <a:pPr marL="0" lvl="0" indent="0" algn="ctr" defTabSz="889000">
            <a:lnSpc>
              <a:spcPct val="90000"/>
            </a:lnSpc>
            <a:spcBef>
              <a:spcPct val="0"/>
            </a:spcBef>
            <a:spcAft>
              <a:spcPct val="35000"/>
            </a:spcAft>
            <a:buNone/>
          </a:pPr>
          <a:r>
            <a:rPr lang="en-US" altLang="ja-JP" sz="2000" b="1" u="none" kern="1200">
              <a:solidFill>
                <a:srgbClr val="C00000"/>
              </a:solidFill>
              <a:effectLst/>
              <a:latin typeface="Gill Sans MT" panose="020B0502020104020203" pitchFamily="34" charset="0"/>
            </a:rPr>
            <a:t>(1 =&gt;) 2 deletions</a:t>
          </a:r>
        </a:p>
      </dsp:txBody>
      <dsp:txXfrm>
        <a:off x="4505466" y="2361198"/>
        <a:ext cx="3028667" cy="2162575"/>
      </dsp:txXfrm>
    </dsp:sp>
    <dsp:sp modelId="{3D4EA6FB-E6D3-404E-B6A5-4B5E873D1126}">
      <dsp:nvSpPr>
        <dsp:cNvPr id="0" name=""/>
        <dsp:cNvSpPr/>
      </dsp:nvSpPr>
      <dsp:spPr>
        <a:xfrm>
          <a:off x="7601414" y="3414388"/>
          <a:ext cx="1265291" cy="56195"/>
        </a:xfrm>
        <a:custGeom>
          <a:avLst/>
          <a:gdLst/>
          <a:ahLst/>
          <a:cxnLst/>
          <a:rect l="0" t="0" r="0" b="0"/>
          <a:pathLst>
            <a:path>
              <a:moveTo>
                <a:pt x="0" y="28097"/>
              </a:moveTo>
              <a:lnTo>
                <a:pt x="1265291" y="28097"/>
              </a:lnTo>
            </a:path>
          </a:pathLst>
        </a:custGeom>
        <a:noFill/>
        <a:ln w="12700" cap="flat" cmpd="sng" algn="ctr">
          <a:solidFill>
            <a:schemeClr val="accent1"/>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b="0" kern="1200">
            <a:effectLst/>
            <a:latin typeface="Gill Sans MT" panose="020B0502020104020203" pitchFamily="34" charset="0"/>
          </a:endParaRPr>
        </a:p>
      </dsp:txBody>
      <dsp:txXfrm>
        <a:off x="8202428" y="3410853"/>
        <a:ext cx="63264" cy="63264"/>
      </dsp:txXfrm>
    </dsp:sp>
    <dsp:sp modelId="{A8A313BF-199A-4A24-ADC7-AF3A2F28FCAA}">
      <dsp:nvSpPr>
        <dsp:cNvPr id="0" name=""/>
        <dsp:cNvSpPr/>
      </dsp:nvSpPr>
      <dsp:spPr>
        <a:xfrm>
          <a:off x="8866706" y="2651678"/>
          <a:ext cx="3163229" cy="1581614"/>
        </a:xfrm>
        <a:prstGeom prst="roundRect">
          <a:avLst>
            <a:gd name="adj" fmla="val 10000"/>
          </a:avLst>
        </a:prstGeom>
        <a:solidFill>
          <a:schemeClr val="lt1">
            <a:hueOff val="0"/>
            <a:satOff val="0"/>
            <a:lumOff val="0"/>
            <a:alphaOff val="0"/>
          </a:schemeClr>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Font typeface="+mj-lt"/>
            <a:buNone/>
          </a:pPr>
          <a:r>
            <a:rPr lang="en-US" altLang="ja-JP" sz="2000" b="1" u="none" kern="1200">
              <a:solidFill>
                <a:srgbClr val="C00000"/>
              </a:solidFill>
              <a:effectLst/>
              <a:latin typeface="Gill Sans MT" panose="020B0502020104020203" pitchFamily="34" charset="0"/>
            </a:rPr>
            <a:t>TPG:</a:t>
          </a:r>
          <a:r>
            <a:rPr lang="ru-RU" altLang="ja-JP" sz="2000" b="1" u="none" kern="1200">
              <a:effectLst/>
            </a:rPr>
            <a:t> </a:t>
          </a:r>
          <a:r>
            <a:rPr lang="en-US" altLang="ja-JP" sz="2000" kern="1200">
              <a:effectLst/>
              <a:latin typeface="Gill Sans MT" panose="020B0502020104020203" pitchFamily="34" charset="0"/>
            </a:rPr>
            <a:t>December 2021</a:t>
          </a:r>
          <a:br>
            <a:rPr lang="en-US" altLang="ja-JP" sz="2000" kern="1200">
              <a:effectLst/>
              <a:latin typeface="Gill Sans MT" panose="020B0502020104020203" pitchFamily="34" charset="0"/>
            </a:rPr>
          </a:br>
          <a:r>
            <a:rPr lang="en-US" altLang="ja-JP" sz="2000" b="1" u="none" kern="1200">
              <a:solidFill>
                <a:srgbClr val="C00000"/>
              </a:solidFill>
              <a:effectLst/>
              <a:latin typeface="Gill Sans MT" panose="020B0502020104020203" pitchFamily="34" charset="0"/>
            </a:rPr>
            <a:t>SC-7:</a:t>
          </a:r>
          <a:r>
            <a:rPr lang="en-US" altLang="ja-JP" sz="2000" b="1" u="none" kern="1200">
              <a:effectLst/>
              <a:latin typeface="Gill Sans MT" panose="020B0502020104020203" pitchFamily="34" charset="0"/>
            </a:rPr>
            <a:t> </a:t>
          </a:r>
          <a:r>
            <a:rPr lang="en-US" altLang="ja-JP" sz="2000" kern="1200">
              <a:effectLst/>
              <a:latin typeface="Gill Sans MT" panose="020B0502020104020203" pitchFamily="34" charset="0"/>
            </a:rPr>
            <a:t>May 2022</a:t>
          </a:r>
          <a:br>
            <a:rPr lang="en-US" altLang="ja-JP" sz="2000" kern="1200">
              <a:effectLst/>
              <a:latin typeface="Gill Sans MT" panose="020B0502020104020203" pitchFamily="34" charset="0"/>
            </a:rPr>
          </a:br>
          <a:r>
            <a:rPr lang="en-US" altLang="ja-JP" sz="2000" b="1" u="none" kern="1200">
              <a:solidFill>
                <a:srgbClr val="C00000"/>
              </a:solidFill>
              <a:effectLst/>
              <a:latin typeface="Gill Sans MT" panose="020B0502020104020203" pitchFamily="34" charset="0"/>
            </a:rPr>
            <a:t>Second consultation:</a:t>
          </a:r>
          <a:r>
            <a:rPr lang="en-US" altLang="ja-JP" sz="2000" b="1" u="none" kern="1200">
              <a:effectLst/>
              <a:latin typeface="Gill Sans MT" panose="020B0502020104020203" pitchFamily="34" charset="0"/>
            </a:rPr>
            <a:t> </a:t>
          </a:r>
          <a:r>
            <a:rPr lang="en-US" altLang="ja-JP" sz="2000" kern="1200">
              <a:effectLst/>
              <a:latin typeface="Gill Sans MT" panose="020B0502020104020203" pitchFamily="34" charset="0"/>
            </a:rPr>
            <a:t>1 July to 30 September 2022</a:t>
          </a:r>
          <a:endParaRPr lang="en-US" sz="2000" kern="1200">
            <a:effectLst/>
            <a:latin typeface="Gill Sans MT" panose="020B0502020104020203" pitchFamily="34" charset="0"/>
          </a:endParaRPr>
        </a:p>
      </dsp:txBody>
      <dsp:txXfrm>
        <a:off x="8913030" y="2698002"/>
        <a:ext cx="3070581" cy="14889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625049"/>
          <a:ext cx="4800600" cy="33075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24840" rIns="372580" bIns="213360" numCol="1" spcCol="1270" anchor="t" anchorCtr="0">
          <a:noAutofit/>
        </a:bodyPr>
        <a:lstStyle/>
        <a:p>
          <a:pPr marL="285750" lvl="1" indent="-285750" algn="ctr" defTabSz="1333500">
            <a:lnSpc>
              <a:spcPct val="90000"/>
            </a:lnSpc>
            <a:spcBef>
              <a:spcPct val="0"/>
            </a:spcBef>
            <a:spcAft>
              <a:spcPct val="15000"/>
            </a:spcAft>
            <a:buNone/>
          </a:pPr>
          <a:r>
            <a:rPr lang="en-US" sz="3000" kern="1200">
              <a:solidFill>
                <a:schemeClr val="tx1"/>
              </a:solidFill>
              <a:effectLst/>
              <a:latin typeface="Gill Sans MT" panose="020B0502020104020203" pitchFamily="34" charset="0"/>
            </a:rPr>
            <a:t>“</a:t>
          </a:r>
          <a:r>
            <a:rPr lang="en-GB" sz="3000" kern="1200">
              <a:solidFill>
                <a:schemeClr val="tx1"/>
              </a:solidFill>
              <a:latin typeface="Gill Sans MT" panose="020B0502020104020203" pitchFamily="34" charset="0"/>
            </a:rPr>
            <a:t>An </a:t>
          </a:r>
          <a:r>
            <a:rPr lang="en-GB" sz="3000" b="1" kern="1200">
              <a:solidFill>
                <a:schemeClr val="tx1"/>
              </a:solidFill>
              <a:latin typeface="Gill Sans MT" panose="020B0502020104020203" pitchFamily="34" charset="0"/>
            </a:rPr>
            <a:t>official </a:t>
          </a:r>
          <a:r>
            <a:rPr lang="en-GB" sz="3000" kern="1200">
              <a:solidFill>
                <a:schemeClr val="tx1"/>
              </a:solidFill>
              <a:latin typeface="Gill Sans MT" panose="020B0502020104020203" pitchFamily="34" charset="0"/>
            </a:rPr>
            <a:t>process whereby data on </a:t>
          </a:r>
          <a:r>
            <a:rPr lang="en-GB" sz="3000" b="1" kern="1200">
              <a:solidFill>
                <a:schemeClr val="tx1"/>
              </a:solidFill>
              <a:latin typeface="Gill Sans MT" panose="020B0502020104020203" pitchFamily="34" charset="0"/>
            </a:rPr>
            <a:t>pests</a:t>
          </a:r>
          <a:r>
            <a:rPr lang="en-GB" sz="3000" kern="1200">
              <a:solidFill>
                <a:schemeClr val="tx1"/>
              </a:solidFill>
              <a:latin typeface="Gill Sans MT" panose="020B0502020104020203" pitchFamily="34" charset="0"/>
            </a:rPr>
            <a:t> in an </a:t>
          </a:r>
          <a:r>
            <a:rPr lang="en-GB" sz="3000" b="1" kern="1200">
              <a:solidFill>
                <a:schemeClr val="tx1"/>
              </a:solidFill>
              <a:latin typeface="Gill Sans MT" panose="020B0502020104020203" pitchFamily="34" charset="0"/>
            </a:rPr>
            <a:t>area,</a:t>
          </a:r>
          <a:r>
            <a:rPr lang="en-GB" sz="3000" kern="1200">
              <a:solidFill>
                <a:schemeClr val="tx1"/>
              </a:solidFill>
              <a:latin typeface="Gill Sans MT" panose="020B0502020104020203" pitchFamily="34" charset="0"/>
            </a:rPr>
            <a:t> collected from various sources other than </a:t>
          </a:r>
          <a:r>
            <a:rPr lang="en-GB" sz="3000" b="1" kern="1200">
              <a:solidFill>
                <a:schemeClr val="tx1"/>
              </a:solidFill>
              <a:latin typeface="Gill Sans MT" panose="020B0502020104020203" pitchFamily="34" charset="0"/>
            </a:rPr>
            <a:t>surveys</a:t>
          </a:r>
          <a:r>
            <a:rPr lang="en-GB" sz="3000" kern="1200">
              <a:solidFill>
                <a:schemeClr val="tx1"/>
              </a:solidFill>
              <a:latin typeface="Gill Sans MT" panose="020B0502020104020203" pitchFamily="34" charset="0"/>
            </a:rPr>
            <a:t>, are analysed and verified</a:t>
          </a:r>
          <a:r>
            <a:rPr lang="en-US" sz="3000" kern="1200">
              <a:solidFill>
                <a:schemeClr val="tx1"/>
              </a:solidFill>
              <a:effectLst/>
              <a:latin typeface="Gill Sans MT" panose="020B0502020104020203" pitchFamily="34" charset="0"/>
            </a:rPr>
            <a:t>”</a:t>
          </a:r>
          <a:endParaRPr lang="en-US" sz="3000" i="1" kern="1200">
            <a:solidFill>
              <a:schemeClr val="tx1"/>
            </a:solidFill>
            <a:latin typeface="Gill Sans MT" panose="020B0502020104020203" pitchFamily="34" charset="0"/>
          </a:endParaRPr>
        </a:p>
      </dsp:txBody>
      <dsp:txXfrm>
        <a:off x="0" y="625049"/>
        <a:ext cx="4800600" cy="3307500"/>
      </dsp:txXfrm>
    </dsp:sp>
    <dsp:sp modelId="{6572EBB2-FC9F-4732-AC23-321926A29CC6}">
      <dsp:nvSpPr>
        <dsp:cNvPr id="0" name=""/>
        <dsp:cNvSpPr/>
      </dsp:nvSpPr>
      <dsp:spPr>
        <a:xfrm>
          <a:off x="240030" y="182249"/>
          <a:ext cx="3360420" cy="8856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333500">
            <a:lnSpc>
              <a:spcPct val="90000"/>
            </a:lnSpc>
            <a:spcBef>
              <a:spcPct val="0"/>
            </a:spcBef>
            <a:spcAft>
              <a:spcPct val="35000"/>
            </a:spcAft>
            <a:buNone/>
          </a:pPr>
          <a:r>
            <a:rPr lang="en-US" sz="3000" b="1" kern="1200">
              <a:solidFill>
                <a:schemeClr val="bg1"/>
              </a:solidFill>
              <a:effectLst>
                <a:outerShdw blurRad="38100" dist="38100" dir="2700000" algn="tl">
                  <a:srgbClr val="000000">
                    <a:alpha val="43137"/>
                  </a:srgbClr>
                </a:outerShdw>
              </a:effectLst>
              <a:latin typeface="Gill Sans MT" panose="020B0502020104020203" pitchFamily="34" charset="0"/>
            </a:rPr>
            <a:t>“G</a:t>
          </a:r>
          <a:r>
            <a:rPr lang="en-US" sz="3000" b="1" i="0" kern="1200">
              <a:solidFill>
                <a:schemeClr val="bg1"/>
              </a:solidFill>
              <a:effectLst>
                <a:outerShdw blurRad="38100" dist="38100" dir="2700000" algn="tl">
                  <a:srgbClr val="000000">
                    <a:alpha val="43137"/>
                  </a:srgbClr>
                </a:outerShdw>
              </a:effectLst>
              <a:latin typeface="Gill Sans MT" panose="020B0502020104020203" pitchFamily="34" charset="0"/>
            </a:rPr>
            <a:t>eneral surveillance</a:t>
          </a:r>
          <a:r>
            <a:rPr lang="en-US" sz="3000" b="1" kern="120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sz="3000" kern="120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283261" y="225480"/>
        <a:ext cx="3273958" cy="79913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451820"/>
          <a:ext cx="6318325" cy="4410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0372" tIns="416560" rIns="490372"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GB" sz="2000" kern="1200">
              <a:solidFill>
                <a:schemeClr val="tx1"/>
              </a:solidFill>
              <a:effectLst/>
              <a:latin typeface="Gill Sans MT" panose="020B0502020104020203" pitchFamily="34" charset="0"/>
              <a:ea typeface="+mn-ea"/>
              <a:cs typeface="+mn-cs"/>
            </a:rPr>
            <a:t>The revised ISPM 6 (</a:t>
          </a:r>
          <a:r>
            <a:rPr lang="en-GB" sz="2000" i="1" kern="1200">
              <a:solidFill>
                <a:schemeClr val="tx1"/>
              </a:solidFill>
              <a:effectLst/>
              <a:latin typeface="Gill Sans MT" panose="020B0502020104020203" pitchFamily="34" charset="0"/>
              <a:ea typeface="+mn-ea"/>
              <a:cs typeface="+mn-cs"/>
            </a:rPr>
            <a:t>Surveillance</a:t>
          </a:r>
          <a:r>
            <a:rPr lang="en-GB" sz="2000" kern="1200">
              <a:solidFill>
                <a:schemeClr val="tx1"/>
              </a:solidFill>
              <a:effectLst/>
              <a:latin typeface="Gill Sans MT" panose="020B0502020104020203" pitchFamily="34" charset="0"/>
              <a:ea typeface="+mn-ea"/>
              <a:cs typeface="+mn-cs"/>
            </a:rPr>
            <a:t>) resulted in a slight change in the meaning of general and specific surveillance, with the previous version of ISPM 6 referring to “</a:t>
          </a:r>
          <a:r>
            <a:rPr lang="en-GB" sz="2000" i="1" kern="1200">
              <a:solidFill>
                <a:schemeClr val="tx1"/>
              </a:solidFill>
              <a:effectLst/>
              <a:latin typeface="Gill Sans MT" panose="020B0502020104020203" pitchFamily="34" charset="0"/>
              <a:ea typeface="+mn-ea"/>
              <a:cs typeface="+mn-cs"/>
            </a:rPr>
            <a:t>specific surveys</a:t>
          </a:r>
          <a:r>
            <a:rPr lang="en-GB" sz="2000" kern="1200">
              <a:solidFill>
                <a:schemeClr val="tx1"/>
              </a:solidFill>
              <a:effectLst/>
              <a:latin typeface="Gill Sans MT" panose="020B0502020104020203" pitchFamily="34" charset="0"/>
              <a:ea typeface="+mn-ea"/>
              <a:cs typeface="+mn-cs"/>
            </a:rPr>
            <a:t>” for what is now called “</a:t>
          </a:r>
          <a:r>
            <a:rPr lang="en-GB" sz="2000" i="1" kern="1200">
              <a:solidFill>
                <a:schemeClr val="tx1"/>
              </a:solidFill>
              <a:effectLst/>
              <a:latin typeface="Gill Sans MT" panose="020B0502020104020203" pitchFamily="34" charset="0"/>
              <a:ea typeface="+mn-ea"/>
              <a:cs typeface="+mn-cs"/>
            </a:rPr>
            <a:t>specific surveillance</a:t>
          </a:r>
          <a:r>
            <a:rPr lang="en-GB" sz="2000" kern="1200">
              <a:solidFill>
                <a:schemeClr val="tx1"/>
              </a:solidFill>
              <a:effectLst/>
              <a:latin typeface="Gill Sans MT" panose="020B0502020104020203" pitchFamily="34" charset="0"/>
              <a:ea typeface="+mn-ea"/>
              <a:cs typeface="+mn-cs"/>
            </a:rPr>
            <a:t>”</a:t>
          </a:r>
          <a:endParaRPr lang="en-US" sz="2000" i="1" kern="1200">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solidFill>
                <a:schemeClr val="tx1"/>
              </a:solidFill>
              <a:effectLst/>
              <a:latin typeface="Gill Sans MT" panose="020B0502020104020203" pitchFamily="34" charset="0"/>
              <a:ea typeface="+mn-ea"/>
              <a:cs typeface="+mn-cs"/>
            </a:rPr>
            <a:t>The only distinction between general and specific surveillance is the source of the data, as both types of surveillance can be directed to specific pests</a:t>
          </a:r>
          <a:endParaRPr lang="en-US" sz="2000" kern="1200">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solidFill>
                <a:schemeClr val="tx1"/>
              </a:solidFill>
              <a:effectLst/>
              <a:latin typeface="Gill Sans MT" panose="020B0502020104020203" pitchFamily="34" charset="0"/>
              <a:ea typeface="+mn-ea"/>
              <a:cs typeface="+mn-cs"/>
            </a:rPr>
            <a:t>“</a:t>
          </a:r>
          <a:r>
            <a:rPr lang="en-US" sz="2000" i="1" kern="1200">
              <a:solidFill>
                <a:schemeClr val="tx1"/>
              </a:solidFill>
              <a:effectLst/>
              <a:latin typeface="Gill Sans MT" panose="020B0502020104020203" pitchFamily="34" charset="0"/>
              <a:ea typeface="+mn-ea"/>
              <a:cs typeface="+mn-cs"/>
            </a:rPr>
            <a:t>Specific surveillance</a:t>
          </a:r>
          <a:r>
            <a:rPr lang="en-US" sz="2000" kern="1200">
              <a:solidFill>
                <a:schemeClr val="tx1"/>
              </a:solidFill>
              <a:effectLst/>
              <a:latin typeface="Gill Sans MT" panose="020B0502020104020203" pitchFamily="34" charset="0"/>
              <a:ea typeface="+mn-ea"/>
              <a:cs typeface="+mn-cs"/>
            </a:rPr>
            <a:t>” is achieved through “</a:t>
          </a:r>
          <a:r>
            <a:rPr lang="en-US" sz="2000" i="1" kern="1200">
              <a:solidFill>
                <a:schemeClr val="tx1"/>
              </a:solidFill>
              <a:effectLst/>
              <a:latin typeface="Gill Sans MT" panose="020B0502020104020203" pitchFamily="34" charset="0"/>
              <a:ea typeface="+mn-ea"/>
              <a:cs typeface="+mn-cs"/>
            </a:rPr>
            <a:t>surveys</a:t>
          </a:r>
          <a:r>
            <a:rPr lang="en-US" sz="2000" kern="1200">
              <a:solidFill>
                <a:schemeClr val="tx1"/>
              </a:solidFill>
              <a:effectLst/>
              <a:latin typeface="Gill Sans MT" panose="020B0502020104020203" pitchFamily="34" charset="0"/>
              <a:ea typeface="+mn-ea"/>
              <a:cs typeface="+mn-cs"/>
            </a:rPr>
            <a:t>”</a:t>
          </a:r>
          <a:endParaRPr lang="en-US" sz="2000" kern="1200">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solidFill>
                <a:schemeClr val="tx1"/>
              </a:solidFill>
              <a:effectLst/>
              <a:latin typeface="Gill Sans MT" panose="020B0502020104020203" pitchFamily="34" charset="0"/>
              <a:ea typeface="+mn-ea"/>
              <a:cs typeface="+mn-cs"/>
            </a:rPr>
            <a:t>Whereas “</a:t>
          </a:r>
          <a:r>
            <a:rPr lang="en-US" sz="2000" i="1" kern="1200">
              <a:solidFill>
                <a:schemeClr val="tx1"/>
              </a:solidFill>
              <a:effectLst/>
              <a:latin typeface="Gill Sans MT" panose="020B0502020104020203" pitchFamily="34" charset="0"/>
              <a:ea typeface="+mn-ea"/>
              <a:cs typeface="+mn-cs"/>
            </a:rPr>
            <a:t>data</a:t>
          </a:r>
          <a:r>
            <a:rPr lang="en-US" sz="2000" kern="1200">
              <a:solidFill>
                <a:schemeClr val="tx1"/>
              </a:solidFill>
              <a:effectLst/>
              <a:latin typeface="Gill Sans MT" panose="020B0502020104020203" pitchFamily="34" charset="0"/>
              <a:ea typeface="+mn-ea"/>
              <a:cs typeface="+mn-cs"/>
            </a:rPr>
            <a:t>” is used for the raw collected material from “g</a:t>
          </a:r>
          <a:r>
            <a:rPr lang="en-US" sz="2000" i="1" kern="1200">
              <a:solidFill>
                <a:schemeClr val="tx1"/>
              </a:solidFill>
              <a:effectLst/>
              <a:latin typeface="Gill Sans MT" panose="020B0502020104020203" pitchFamily="34" charset="0"/>
              <a:ea typeface="+mn-ea"/>
              <a:cs typeface="+mn-cs"/>
            </a:rPr>
            <a:t>eneral surveillance</a:t>
          </a:r>
          <a:r>
            <a:rPr lang="en-US" sz="2000" kern="1200">
              <a:solidFill>
                <a:schemeClr val="tx1"/>
              </a:solidFill>
              <a:effectLst/>
              <a:latin typeface="Gill Sans MT" panose="020B0502020104020203" pitchFamily="34" charset="0"/>
              <a:ea typeface="+mn-ea"/>
              <a:cs typeface="+mn-cs"/>
            </a:rPr>
            <a:t>”, “</a:t>
          </a:r>
          <a:r>
            <a:rPr lang="en-US" sz="2000" i="1" kern="1200">
              <a:solidFill>
                <a:schemeClr val="tx1"/>
              </a:solidFill>
              <a:effectLst/>
              <a:latin typeface="Gill Sans MT" panose="020B0502020104020203" pitchFamily="34" charset="0"/>
              <a:ea typeface="+mn-ea"/>
              <a:cs typeface="+mn-cs"/>
            </a:rPr>
            <a:t>information</a:t>
          </a:r>
          <a:r>
            <a:rPr lang="en-US" sz="2000" kern="1200">
              <a:solidFill>
                <a:schemeClr val="tx1"/>
              </a:solidFill>
              <a:effectLst/>
              <a:latin typeface="Gill Sans MT" panose="020B0502020104020203" pitchFamily="34" charset="0"/>
              <a:ea typeface="+mn-ea"/>
              <a:cs typeface="+mn-cs"/>
            </a:rPr>
            <a:t>” is the appropriate word in the context of “</a:t>
          </a:r>
          <a:r>
            <a:rPr lang="en-US" sz="2000" i="1" kern="1200">
              <a:solidFill>
                <a:schemeClr val="tx1"/>
              </a:solidFill>
              <a:effectLst/>
              <a:latin typeface="Gill Sans MT" panose="020B0502020104020203" pitchFamily="34" charset="0"/>
              <a:ea typeface="+mn-ea"/>
              <a:cs typeface="+mn-cs"/>
            </a:rPr>
            <a:t>specific surveillance</a:t>
          </a:r>
          <a:r>
            <a:rPr lang="en-US" sz="2000" i="0" kern="1200">
              <a:solidFill>
                <a:schemeClr val="tx1"/>
              </a:solidFill>
              <a:effectLst/>
              <a:latin typeface="Gill Sans MT" panose="020B0502020104020203" pitchFamily="34" charset="0"/>
              <a:ea typeface="+mn-ea"/>
              <a:cs typeface="+mn-cs"/>
            </a:rPr>
            <a:t>”</a:t>
          </a:r>
          <a:endParaRPr lang="en-US" altLang="ja-JP" sz="2000" i="1" kern="1200">
            <a:latin typeface="Gill Sans MT" panose="020B0502020104020203" pitchFamily="34" charset="0"/>
          </a:endParaRPr>
        </a:p>
      </dsp:txBody>
      <dsp:txXfrm>
        <a:off x="0" y="451820"/>
        <a:ext cx="6318325" cy="4410000"/>
      </dsp:txXfrm>
    </dsp:sp>
    <dsp:sp modelId="{6572EBB2-FC9F-4732-AC23-321926A29CC6}">
      <dsp:nvSpPr>
        <dsp:cNvPr id="0" name=""/>
        <dsp:cNvSpPr/>
      </dsp:nvSpPr>
      <dsp:spPr>
        <a:xfrm>
          <a:off x="1579581" y="156620"/>
          <a:ext cx="4422827"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172" tIns="0" rIns="167172" bIns="0" numCol="1" spcCol="1270" anchor="ctr" anchorCtr="0">
          <a:noAutofit/>
        </a:bodyPr>
        <a:lstStyle/>
        <a:p>
          <a:pPr marL="0" lvl="0" indent="0" algn="r" defTabSz="889000">
            <a:lnSpc>
              <a:spcPct val="90000"/>
            </a:lnSpc>
            <a:spcBef>
              <a:spcPct val="0"/>
            </a:spcBef>
            <a:spcAft>
              <a:spcPct val="35000"/>
            </a:spcAft>
            <a:buNone/>
          </a:pPr>
          <a:r>
            <a:rPr lang="en-US" sz="2000" b="1" i="1" kern="1200">
              <a:effectLst>
                <a:outerShdw blurRad="38100" dist="38100" dir="2700000" algn="tl">
                  <a:srgbClr val="000000">
                    <a:alpha val="43137"/>
                  </a:srgbClr>
                </a:outerShdw>
              </a:effectLst>
              <a:latin typeface="Gill Sans MT" panose="020B0502020104020203" pitchFamily="34" charset="0"/>
            </a:rPr>
            <a:t> Unchanged from 1</a:t>
          </a:r>
          <a:r>
            <a:rPr lang="en-US" sz="2000" b="1" i="1" kern="1200" baseline="30000">
              <a:effectLst>
                <a:outerShdw blurRad="38100" dist="38100" dir="2700000" algn="tl">
                  <a:srgbClr val="000000">
                    <a:alpha val="43137"/>
                  </a:srgbClr>
                </a:outerShdw>
              </a:effectLst>
              <a:latin typeface="Gill Sans MT" panose="020B0502020104020203" pitchFamily="34" charset="0"/>
            </a:rPr>
            <a:t>st</a:t>
          </a:r>
          <a:r>
            <a:rPr lang="en-US" sz="2000" b="1" i="1" kern="1200">
              <a:effectLst>
                <a:outerShdw blurRad="38100" dist="38100" dir="2700000" algn="tl">
                  <a:srgbClr val="000000">
                    <a:alpha val="43137"/>
                  </a:srgbClr>
                </a:outerShdw>
              </a:effectLst>
              <a:latin typeface="Gill Sans MT" panose="020B0502020104020203" pitchFamily="34" charset="0"/>
            </a:rPr>
            <a:t> consultation</a:t>
          </a:r>
        </a:p>
      </dsp:txBody>
      <dsp:txXfrm>
        <a:off x="1608402" y="185441"/>
        <a:ext cx="4365185" cy="53275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621494"/>
          <a:ext cx="4800600" cy="33736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708152" rIns="372580" bIns="241808" numCol="1" spcCol="1270" anchor="t" anchorCtr="0">
          <a:noAutofit/>
        </a:bodyPr>
        <a:lstStyle/>
        <a:p>
          <a:pPr marL="285750" lvl="1" indent="-285750" algn="ctr" defTabSz="1511300">
            <a:lnSpc>
              <a:spcPct val="90000"/>
            </a:lnSpc>
            <a:spcBef>
              <a:spcPct val="0"/>
            </a:spcBef>
            <a:spcAft>
              <a:spcPct val="15000"/>
            </a:spcAft>
            <a:buNone/>
          </a:pPr>
          <a:r>
            <a:rPr lang="en-US" sz="3400" kern="1200">
              <a:solidFill>
                <a:schemeClr val="tx1"/>
              </a:solidFill>
              <a:effectLst/>
            </a:rPr>
            <a:t>“</a:t>
          </a:r>
          <a:r>
            <a:rPr lang="en-GB" sz="3400" kern="1200">
              <a:solidFill>
                <a:schemeClr val="tx1"/>
              </a:solidFill>
              <a:effectLst/>
            </a:rPr>
            <a:t>An </a:t>
          </a:r>
          <a:r>
            <a:rPr lang="en-GB" sz="3400" b="1" kern="1200">
              <a:solidFill>
                <a:schemeClr val="tx1"/>
              </a:solidFill>
              <a:effectLst/>
            </a:rPr>
            <a:t>official</a:t>
          </a:r>
          <a:r>
            <a:rPr lang="en-GB" sz="3400" kern="1200">
              <a:solidFill>
                <a:schemeClr val="tx1"/>
              </a:solidFill>
              <a:effectLst/>
            </a:rPr>
            <a:t> process whereby information on </a:t>
          </a:r>
          <a:r>
            <a:rPr lang="en-GB" sz="3400" b="1" kern="1200">
              <a:solidFill>
                <a:schemeClr val="tx1"/>
              </a:solidFill>
              <a:effectLst/>
            </a:rPr>
            <a:t>pests</a:t>
          </a:r>
          <a:r>
            <a:rPr lang="en-GB" sz="3400" kern="1200">
              <a:solidFill>
                <a:schemeClr val="tx1"/>
              </a:solidFill>
              <a:effectLst/>
            </a:rPr>
            <a:t> in an </a:t>
          </a:r>
          <a:r>
            <a:rPr lang="en-GB" sz="3400" b="1" kern="1200">
              <a:solidFill>
                <a:schemeClr val="tx1"/>
              </a:solidFill>
              <a:effectLst/>
            </a:rPr>
            <a:t>area</a:t>
          </a:r>
          <a:r>
            <a:rPr lang="en-GB" sz="3400" kern="1200">
              <a:solidFill>
                <a:schemeClr val="tx1"/>
              </a:solidFill>
              <a:effectLst/>
            </a:rPr>
            <a:t> is obtained through </a:t>
          </a:r>
          <a:r>
            <a:rPr lang="en-GB" sz="3400" b="1" kern="1200">
              <a:solidFill>
                <a:schemeClr val="tx1"/>
              </a:solidFill>
              <a:effectLst/>
            </a:rPr>
            <a:t>surveys</a:t>
          </a:r>
          <a:r>
            <a:rPr lang="en-US" sz="3400" kern="1200">
              <a:solidFill>
                <a:schemeClr val="tx1"/>
              </a:solidFill>
              <a:effectLst/>
            </a:rPr>
            <a:t>”</a:t>
          </a:r>
          <a:endParaRPr lang="en-US" sz="3400" i="1" kern="1200">
            <a:solidFill>
              <a:schemeClr val="tx1"/>
            </a:solidFill>
            <a:effectLst/>
            <a:latin typeface="Gill Sans MT" panose="020B0502020104020203" pitchFamily="34" charset="0"/>
          </a:endParaRPr>
        </a:p>
      </dsp:txBody>
      <dsp:txXfrm>
        <a:off x="0" y="621494"/>
        <a:ext cx="4800600" cy="3373650"/>
      </dsp:txXfrm>
    </dsp:sp>
    <dsp:sp modelId="{6572EBB2-FC9F-4732-AC23-321926A29CC6}">
      <dsp:nvSpPr>
        <dsp:cNvPr id="0" name=""/>
        <dsp:cNvSpPr/>
      </dsp:nvSpPr>
      <dsp:spPr>
        <a:xfrm>
          <a:off x="240030" y="119654"/>
          <a:ext cx="3360420" cy="10036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511300">
            <a:lnSpc>
              <a:spcPct val="90000"/>
            </a:lnSpc>
            <a:spcBef>
              <a:spcPct val="0"/>
            </a:spcBef>
            <a:spcAft>
              <a:spcPct val="35000"/>
            </a:spcAft>
            <a:buNone/>
          </a:pPr>
          <a:r>
            <a:rPr lang="en-US" sz="3400" b="1" kern="1200">
              <a:solidFill>
                <a:schemeClr val="bg1"/>
              </a:solidFill>
              <a:effectLst>
                <a:outerShdw blurRad="38100" dist="38100" dir="2700000" algn="tl">
                  <a:srgbClr val="000000">
                    <a:alpha val="43137"/>
                  </a:srgbClr>
                </a:outerShdw>
              </a:effectLst>
              <a:latin typeface="Gill Sans MT" panose="020B0502020104020203" pitchFamily="34" charset="0"/>
            </a:rPr>
            <a:t>“Specific surveillance”</a:t>
          </a:r>
        </a:p>
      </dsp:txBody>
      <dsp:txXfrm>
        <a:off x="289026" y="168650"/>
        <a:ext cx="3262428" cy="90568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70117"/>
          <a:ext cx="6447416" cy="44352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0391" tIns="458216" rIns="500391" bIns="156464" numCol="1" spcCol="1270" anchor="t" anchorCtr="0">
          <a:noAutofit/>
        </a:bodyPr>
        <a:lstStyle/>
        <a:p>
          <a:pPr marL="228600" lvl="1" indent="-228600" algn="l" defTabSz="977900">
            <a:lnSpc>
              <a:spcPct val="90000"/>
            </a:lnSpc>
            <a:spcBef>
              <a:spcPct val="0"/>
            </a:spcBef>
            <a:spcAft>
              <a:spcPct val="15000"/>
            </a:spcAft>
            <a:buFont typeface="Arial" panose="020B0604020202020204" pitchFamily="34" charset="0"/>
            <a:buChar char="•"/>
          </a:pPr>
          <a:r>
            <a:rPr lang="en-US" sz="2200" kern="1200" dirty="0">
              <a:latin typeface="Gill Sans MT" panose="020B0502020104020203" pitchFamily="34" charset="0"/>
            </a:rPr>
            <a:t>The current definition of “</a:t>
          </a:r>
          <a:r>
            <a:rPr lang="en-US" sz="2200" i="1" kern="1200" dirty="0">
              <a:latin typeface="Gill Sans MT" panose="020B0502020104020203" pitchFamily="34" charset="0"/>
            </a:rPr>
            <a:t>surveillance</a:t>
          </a:r>
          <a:r>
            <a:rPr lang="en-US" sz="2200" kern="1200" dirty="0">
              <a:latin typeface="Gill Sans MT" panose="020B0502020104020203" pitchFamily="34" charset="0"/>
            </a:rPr>
            <a:t>” indistinctly mentions various methods and restricts the surveillance objective to only ‘presence or absence of pests’. The new </a:t>
          </a:r>
          <a:r>
            <a:rPr lang="en-GB" sz="2200" kern="1200" dirty="0">
              <a:latin typeface="Gill Sans MT" panose="020B0502020104020203" pitchFamily="34" charset="0"/>
            </a:rPr>
            <a:t>definitions of “</a:t>
          </a:r>
          <a:r>
            <a:rPr lang="en-GB" sz="2200" i="1" kern="1200" dirty="0">
              <a:latin typeface="Gill Sans MT" panose="020B0502020104020203" pitchFamily="34" charset="0"/>
            </a:rPr>
            <a:t>general surveillance</a:t>
          </a:r>
          <a:r>
            <a:rPr lang="en-GB" sz="2200" kern="1200" dirty="0">
              <a:latin typeface="Gill Sans MT" panose="020B0502020104020203" pitchFamily="34" charset="0"/>
            </a:rPr>
            <a:t>” and “</a:t>
          </a:r>
          <a:r>
            <a:rPr lang="en-GB" sz="2200" i="1" kern="1200" dirty="0">
              <a:latin typeface="Gill Sans MT" panose="020B0502020104020203" pitchFamily="34" charset="0"/>
            </a:rPr>
            <a:t>specific surveillance</a:t>
          </a:r>
          <a:r>
            <a:rPr lang="en-GB" sz="2200" kern="1200" dirty="0">
              <a:latin typeface="Gill Sans MT" panose="020B0502020104020203" pitchFamily="34" charset="0"/>
            </a:rPr>
            <a:t>” distinguish those two disjunctive surveillance types. The generic characteristic of the overarching “</a:t>
          </a:r>
          <a:r>
            <a:rPr lang="en-GB" sz="2200" i="1" kern="1200" dirty="0">
              <a:latin typeface="Gill Sans MT" panose="020B0502020104020203" pitchFamily="34" charset="0"/>
            </a:rPr>
            <a:t>surveillance</a:t>
          </a:r>
          <a:r>
            <a:rPr lang="en-GB" sz="2200" kern="1200" dirty="0">
              <a:latin typeface="Gill Sans MT" panose="020B0502020104020203" pitchFamily="34" charset="0"/>
            </a:rPr>
            <a:t>” then remains as “</a:t>
          </a:r>
          <a:r>
            <a:rPr lang="en-GB" sz="2200" i="1" kern="1200" dirty="0">
              <a:latin typeface="Gill Sans MT" panose="020B0502020104020203" pitchFamily="34" charset="0"/>
            </a:rPr>
            <a:t>an official process whereby information on pests in an area is obtained...</a:t>
          </a:r>
          <a:r>
            <a:rPr lang="en-GB" sz="2200" kern="1200" dirty="0">
              <a:latin typeface="Gill Sans MT" panose="020B0502020104020203" pitchFamily="34" charset="0"/>
            </a:rPr>
            <a:t>”, and the conceptual relationship between the terms is determined by “...</a:t>
          </a:r>
          <a:r>
            <a:rPr lang="en-GB" sz="2200" i="1" kern="1200" dirty="0">
              <a:latin typeface="Gill Sans MT" panose="020B0502020104020203" pitchFamily="34" charset="0"/>
            </a:rPr>
            <a:t>through general surveillance, specific surveillance or a combination of both</a:t>
          </a:r>
          <a:r>
            <a:rPr lang="en-GB" sz="2200" kern="1200" dirty="0">
              <a:latin typeface="Gill Sans MT" panose="020B0502020104020203" pitchFamily="34" charset="0"/>
            </a:rPr>
            <a:t>”</a:t>
          </a:r>
          <a:endParaRPr lang="en-US" sz="2200" i="1" kern="1200" dirty="0">
            <a:effectLst/>
            <a:latin typeface="Gill Sans MT" panose="020B0502020104020203" pitchFamily="34" charset="0"/>
          </a:endParaRPr>
        </a:p>
      </dsp:txBody>
      <dsp:txXfrm>
        <a:off x="0" y="470117"/>
        <a:ext cx="6447416" cy="4435200"/>
      </dsp:txXfrm>
    </dsp:sp>
    <dsp:sp modelId="{3FC65156-527F-4E59-95F4-0814ED0C6D49}">
      <dsp:nvSpPr>
        <dsp:cNvPr id="0" name=""/>
        <dsp:cNvSpPr/>
      </dsp:nvSpPr>
      <dsp:spPr>
        <a:xfrm>
          <a:off x="1611853" y="145397"/>
          <a:ext cx="4513191" cy="6494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588" tIns="0" rIns="170588" bIns="0" numCol="1" spcCol="1270" anchor="ctr" anchorCtr="0">
          <a:noAutofit/>
        </a:bodyPr>
        <a:lstStyle/>
        <a:p>
          <a:pPr marL="0" lvl="0" indent="0" algn="r" defTabSz="977900">
            <a:lnSpc>
              <a:spcPct val="90000"/>
            </a:lnSpc>
            <a:spcBef>
              <a:spcPct val="0"/>
            </a:spcBef>
            <a:spcAft>
              <a:spcPct val="35000"/>
            </a:spcAft>
            <a:buNone/>
          </a:pPr>
          <a:r>
            <a:rPr lang="en-US" sz="2200" b="1" i="1" kern="1200">
              <a:effectLst>
                <a:outerShdw blurRad="38100" dist="38100" dir="2700000" algn="tl">
                  <a:srgbClr val="000000">
                    <a:alpha val="43137"/>
                  </a:srgbClr>
                </a:outerShdw>
              </a:effectLst>
              <a:latin typeface="Gill Sans MT" panose="020B0502020104020203" pitchFamily="34" charset="0"/>
            </a:rPr>
            <a:t>Change from 1</a:t>
          </a:r>
          <a:r>
            <a:rPr lang="en-US" sz="2200" b="1" i="1" kern="1200" baseline="30000">
              <a:effectLst>
                <a:outerShdw blurRad="38100" dist="38100" dir="2700000" algn="tl">
                  <a:srgbClr val="000000">
                    <a:alpha val="43137"/>
                  </a:srgbClr>
                </a:outerShdw>
              </a:effectLst>
              <a:latin typeface="Gill Sans MT" panose="020B0502020104020203" pitchFamily="34" charset="0"/>
            </a:rPr>
            <a:t>st</a:t>
          </a:r>
          <a:r>
            <a:rPr lang="en-US" sz="2200" b="1" i="1" kern="1200">
              <a:effectLst>
                <a:outerShdw blurRad="38100" dist="38100" dir="2700000" algn="tl">
                  <a:srgbClr val="000000">
                    <a:alpha val="43137"/>
                  </a:srgbClr>
                </a:outerShdw>
              </a:effectLst>
              <a:latin typeface="Gill Sans MT" panose="020B0502020104020203" pitchFamily="34" charset="0"/>
            </a:rPr>
            <a:t> consultation</a:t>
          </a:r>
          <a:endParaRPr lang="en-US" altLang="ja-JP" sz="2200" b="1" i="1" kern="120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643556" y="177100"/>
        <a:ext cx="4449785" cy="58603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05225"/>
          <a:ext cx="4800600" cy="40162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20700" rIns="372580" bIns="177800" numCol="1" spcCol="1270" anchor="t" anchorCtr="0">
          <a:noAutofit/>
        </a:bodyPr>
        <a:lstStyle/>
        <a:p>
          <a:pPr marL="228600" lvl="1" indent="-228600" algn="ctr" defTabSz="1111250">
            <a:lnSpc>
              <a:spcPct val="90000"/>
            </a:lnSpc>
            <a:spcBef>
              <a:spcPct val="0"/>
            </a:spcBef>
            <a:spcAft>
              <a:spcPct val="15000"/>
            </a:spcAft>
            <a:buNone/>
          </a:pPr>
          <a:r>
            <a:rPr lang="en-US" altLang="ja-JP" sz="2500" kern="1200">
              <a:effectLst/>
              <a:latin typeface="Gill Sans MT" panose="020B0502020104020203" pitchFamily="34" charset="0"/>
              <a:cs typeface="Arial" pitchFamily="34" charset="0"/>
            </a:rPr>
            <a:t>“</a:t>
          </a:r>
          <a:r>
            <a:rPr lang="en-GB" sz="2500" strike="noStrike" kern="1200">
              <a:effectLst/>
              <a:latin typeface="Gill Sans MT" panose="020B0502020104020203" pitchFamily="34" charset="0"/>
            </a:rPr>
            <a:t>An </a:t>
          </a:r>
          <a:r>
            <a:rPr lang="en-GB" sz="2500" b="1" strike="noStrike" kern="1200">
              <a:effectLst/>
              <a:latin typeface="Gill Sans MT" panose="020B0502020104020203" pitchFamily="34" charset="0"/>
            </a:rPr>
            <a:t>official</a:t>
          </a:r>
          <a:r>
            <a:rPr lang="en-GB" sz="2500" strike="noStrike" kern="1200">
              <a:effectLst/>
              <a:latin typeface="Gill Sans MT" panose="020B0502020104020203" pitchFamily="34" charset="0"/>
            </a:rPr>
            <a:t> process </a:t>
          </a:r>
          <a:r>
            <a:rPr lang="en-GB" sz="2500" u="sng" strike="noStrike" kern="1200">
              <a:effectLst/>
              <a:latin typeface="Gill Sans MT" panose="020B0502020104020203" pitchFamily="34" charset="0"/>
            </a:rPr>
            <a:t>whereby information on pests in an area is obtained through g</a:t>
          </a:r>
          <a:r>
            <a:rPr lang="en-GB" sz="2500" b="1" u="sng" kern="1200">
              <a:effectLst/>
              <a:latin typeface="Gill Sans MT" panose="020B0502020104020203" pitchFamily="34" charset="0"/>
            </a:rPr>
            <a:t>eneral surveillance</a:t>
          </a:r>
          <a:r>
            <a:rPr lang="en-GB" sz="2500" u="sng" kern="1200">
              <a:effectLst/>
              <a:latin typeface="Gill Sans MT" panose="020B0502020104020203" pitchFamily="34" charset="0"/>
            </a:rPr>
            <a:t>, </a:t>
          </a:r>
          <a:r>
            <a:rPr lang="en-GB" sz="2500" b="1" u="sng" kern="1200">
              <a:effectLst/>
              <a:latin typeface="Gill Sans MT" panose="020B0502020104020203" pitchFamily="34" charset="0"/>
            </a:rPr>
            <a:t>specific surveillance</a:t>
          </a:r>
          <a:r>
            <a:rPr lang="en-GB" sz="2500" u="sng" kern="1200">
              <a:effectLst/>
              <a:latin typeface="Gill Sans MT" panose="020B0502020104020203" pitchFamily="34" charset="0"/>
            </a:rPr>
            <a:t> or a combination of both</a:t>
          </a:r>
          <a:r>
            <a:rPr lang="en-GB" sz="2500" b="1" kern="1200">
              <a:effectLst/>
              <a:latin typeface="Gill Sans MT" panose="020B0502020104020203" pitchFamily="34" charset="0"/>
            </a:rPr>
            <a:t> </a:t>
          </a:r>
          <a:r>
            <a:rPr lang="en-GB" sz="2500" strike="sngStrike" kern="1200">
              <a:effectLst/>
              <a:latin typeface="Gill Sans MT" panose="020B0502020104020203" pitchFamily="34" charset="0"/>
            </a:rPr>
            <a:t>which collects and records data on </a:t>
          </a:r>
          <a:r>
            <a:rPr lang="en-GB" sz="2500" b="1" strike="sngStrike" kern="1200">
              <a:effectLst/>
              <a:latin typeface="Gill Sans MT" panose="020B0502020104020203" pitchFamily="34" charset="0"/>
            </a:rPr>
            <a:t>pest</a:t>
          </a:r>
          <a:r>
            <a:rPr lang="en-GB" sz="2500" strike="sngStrike" kern="1200">
              <a:effectLst/>
              <a:latin typeface="Gill Sans MT" panose="020B0502020104020203" pitchFamily="34" charset="0"/>
            </a:rPr>
            <a:t> presence or absence by </a:t>
          </a:r>
          <a:r>
            <a:rPr lang="en-GB" sz="2500" b="1" strike="sngStrike" kern="1200">
              <a:effectLst/>
              <a:latin typeface="Gill Sans MT" panose="020B0502020104020203" pitchFamily="34" charset="0"/>
            </a:rPr>
            <a:t>survey</a:t>
          </a:r>
          <a:r>
            <a:rPr lang="en-GB" sz="2500" strike="sngStrike" kern="1200">
              <a:effectLst/>
              <a:latin typeface="Gill Sans MT" panose="020B0502020104020203" pitchFamily="34" charset="0"/>
            </a:rPr>
            <a:t>, </a:t>
          </a:r>
          <a:r>
            <a:rPr lang="en-GB" sz="2500" b="1" strike="sngStrike" kern="1200">
              <a:effectLst/>
              <a:latin typeface="Gill Sans MT" panose="020B0502020104020203" pitchFamily="34" charset="0"/>
            </a:rPr>
            <a:t>monitoring </a:t>
          </a:r>
          <a:r>
            <a:rPr lang="en-GB" sz="2500" strike="sngStrike" kern="1200">
              <a:effectLst/>
              <a:latin typeface="Gill Sans MT" panose="020B0502020104020203" pitchFamily="34" charset="0"/>
            </a:rPr>
            <a:t>or other procedures</a:t>
          </a:r>
          <a:r>
            <a:rPr lang="en-US" altLang="ja-JP" sz="2500" strike="sngStrike" kern="1200">
              <a:effectLst/>
              <a:latin typeface="Gill Sans MT" panose="020B0502020104020203" pitchFamily="34" charset="0"/>
              <a:cs typeface="Arial" pitchFamily="34" charset="0"/>
            </a:rPr>
            <a:t>”</a:t>
          </a:r>
          <a:endParaRPr lang="en-US" sz="2500" i="1" kern="1200">
            <a:effectLst/>
            <a:latin typeface="Gill Sans MT" panose="020B0502020104020203" pitchFamily="34" charset="0"/>
          </a:endParaRPr>
        </a:p>
      </dsp:txBody>
      <dsp:txXfrm>
        <a:off x="0" y="405225"/>
        <a:ext cx="4800600" cy="4016250"/>
      </dsp:txXfrm>
    </dsp:sp>
    <dsp:sp modelId="{3FC65156-527F-4E59-95F4-0814ED0C6D49}">
      <dsp:nvSpPr>
        <dsp:cNvPr id="0" name=""/>
        <dsp:cNvSpPr/>
      </dsp:nvSpPr>
      <dsp:spPr>
        <a:xfrm>
          <a:off x="240030" y="36225"/>
          <a:ext cx="3360420" cy="7380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111250">
            <a:lnSpc>
              <a:spcPct val="90000"/>
            </a:lnSpc>
            <a:spcBef>
              <a:spcPct val="0"/>
            </a:spcBef>
            <a:spcAft>
              <a:spcPct val="35000"/>
            </a:spcAft>
            <a:buNone/>
          </a:pPr>
          <a:r>
            <a:rPr lang="en-US" altLang="ja-JP" sz="2500" b="1" kern="1200">
              <a:effectLst>
                <a:outerShdw blurRad="38100" dist="38100" dir="2700000" algn="tl">
                  <a:srgbClr val="000000">
                    <a:alpha val="43137"/>
                  </a:srgbClr>
                </a:outerShdw>
              </a:effectLst>
              <a:latin typeface="Gill Sans MT" panose="020B0502020104020203" pitchFamily="34" charset="0"/>
              <a:cs typeface="Arial" pitchFamily="34" charset="0"/>
            </a:rPr>
            <a:t>“Surveillance”</a:t>
          </a:r>
        </a:p>
      </dsp:txBody>
      <dsp:txXfrm>
        <a:off x="276056" y="72251"/>
        <a:ext cx="3288368" cy="66594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20442"/>
          <a:ext cx="6329081" cy="4662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1207" tIns="416560" rIns="491207"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a:solidFill>
                <a:schemeClr val="tx1"/>
              </a:solidFill>
              <a:effectLst/>
              <a:latin typeface="Gill Sans MT" panose="020B0502020104020203" pitchFamily="34" charset="0"/>
              <a:ea typeface="+mn-ea"/>
              <a:cs typeface="+mn-cs"/>
            </a:rPr>
            <a:t>The use of “</a:t>
          </a:r>
          <a:r>
            <a:rPr lang="en-US" sz="2000" i="1" kern="1200">
              <a:solidFill>
                <a:schemeClr val="tx1"/>
              </a:solidFill>
              <a:effectLst/>
              <a:latin typeface="Gill Sans MT" panose="020B0502020104020203" pitchFamily="34" charset="0"/>
              <a:ea typeface="+mn-ea"/>
              <a:cs typeface="+mn-cs"/>
            </a:rPr>
            <a:t>phytosanitary measure</a:t>
          </a:r>
          <a:r>
            <a:rPr lang="en-US" sz="2000" kern="1200">
              <a:solidFill>
                <a:schemeClr val="tx1"/>
              </a:solidFill>
              <a:effectLst/>
              <a:latin typeface="Gill Sans MT" panose="020B0502020104020203" pitchFamily="34" charset="0"/>
              <a:ea typeface="+mn-ea"/>
              <a:cs typeface="+mn-cs"/>
            </a:rPr>
            <a:t>” in the current definition would imply that an emergency measure can only be used against a regulated pest, which contradicts the Convention Art. VII.6 and ISPMs. An emergency measure can be applied against a pest, not regulated yet but that could pose a potential threat</a:t>
          </a:r>
          <a:endParaRPr lang="en-US" sz="2000" i="1" kern="1200">
            <a:effectLst/>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solidFill>
                <a:schemeClr val="tx1"/>
              </a:solidFill>
              <a:effectLst/>
              <a:latin typeface="Gill Sans MT" panose="020B0502020104020203" pitchFamily="34" charset="0"/>
              <a:ea typeface="+mn-ea"/>
              <a:cs typeface="+mn-cs"/>
            </a:rPr>
            <a:t>“</a:t>
          </a:r>
          <a:r>
            <a:rPr lang="en-US" sz="2000" i="1" kern="1200">
              <a:solidFill>
                <a:schemeClr val="tx1"/>
              </a:solidFill>
              <a:effectLst/>
              <a:latin typeface="Gill Sans MT" panose="020B0502020104020203" pitchFamily="34" charset="0"/>
              <a:ea typeface="+mn-ea"/>
              <a:cs typeface="+mn-cs"/>
            </a:rPr>
            <a:t>A phytosanitary measure established</a:t>
          </a:r>
          <a:r>
            <a:rPr lang="en-US" sz="2000" kern="1200">
              <a:solidFill>
                <a:schemeClr val="tx1"/>
              </a:solidFill>
              <a:effectLst/>
              <a:latin typeface="Gill Sans MT" panose="020B0502020104020203" pitchFamily="34" charset="0"/>
              <a:ea typeface="+mn-ea"/>
              <a:cs typeface="+mn-cs"/>
            </a:rPr>
            <a:t>” is therefore replaced with “</a:t>
          </a:r>
          <a:r>
            <a:rPr lang="en-US" sz="2000" i="1" kern="1200">
              <a:solidFill>
                <a:schemeClr val="tx1"/>
              </a:solidFill>
              <a:effectLst/>
              <a:latin typeface="Gill Sans MT" panose="020B0502020104020203" pitchFamily="34" charset="0"/>
              <a:ea typeface="+mn-ea"/>
              <a:cs typeface="+mn-cs"/>
            </a:rPr>
            <a:t>An official rule or procedure established to prevent the entry, establishment or spread of a pest</a:t>
          </a:r>
          <a:r>
            <a:rPr lang="en-US" sz="2000" kern="1200">
              <a:solidFill>
                <a:schemeClr val="tx1"/>
              </a:solidFill>
              <a:effectLst/>
              <a:latin typeface="Gill Sans MT" panose="020B0502020104020203" pitchFamily="34" charset="0"/>
              <a:ea typeface="+mn-ea"/>
              <a:cs typeface="+mn-cs"/>
            </a:rPr>
            <a:t>”</a:t>
          </a:r>
          <a:endParaRPr lang="en-US" sz="2000" kern="1200">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solidFill>
                <a:schemeClr val="tx1"/>
              </a:solidFill>
              <a:effectLst/>
              <a:latin typeface="Gill Sans MT" panose="020B0502020104020203" pitchFamily="34" charset="0"/>
              <a:ea typeface="+mn-ea"/>
              <a:cs typeface="+mn-cs"/>
            </a:rPr>
            <a:t>The addition of “</a:t>
          </a:r>
          <a:r>
            <a:rPr lang="en-US" sz="2000" i="1" kern="1200">
              <a:solidFill>
                <a:schemeClr val="tx1"/>
              </a:solidFill>
              <a:effectLst/>
              <a:latin typeface="Gill Sans MT" panose="020B0502020104020203" pitchFamily="34" charset="0"/>
              <a:ea typeface="+mn-ea"/>
              <a:cs typeface="+mn-cs"/>
            </a:rPr>
            <a:t>not addressed by existing phytosanitary measures</a:t>
          </a:r>
          <a:r>
            <a:rPr lang="en-US" sz="2000" kern="1200">
              <a:solidFill>
                <a:schemeClr val="tx1"/>
              </a:solidFill>
              <a:effectLst/>
              <a:latin typeface="Gill Sans MT" panose="020B0502020104020203" pitchFamily="34" charset="0"/>
              <a:ea typeface="+mn-ea"/>
              <a:cs typeface="+mn-cs"/>
            </a:rPr>
            <a:t>” underscores that “</a:t>
          </a:r>
          <a:r>
            <a:rPr lang="en-US" sz="2000" i="1" kern="1200">
              <a:solidFill>
                <a:schemeClr val="tx1"/>
              </a:solidFill>
              <a:effectLst/>
              <a:latin typeface="Gill Sans MT" panose="020B0502020104020203" pitchFamily="34" charset="0"/>
              <a:ea typeface="+mn-ea"/>
              <a:cs typeface="+mn-cs"/>
            </a:rPr>
            <a:t>emergency measure</a:t>
          </a:r>
          <a:r>
            <a:rPr lang="en-US" sz="2000" kern="1200">
              <a:solidFill>
                <a:schemeClr val="tx1"/>
              </a:solidFill>
              <a:effectLst/>
              <a:latin typeface="Gill Sans MT" panose="020B0502020104020203" pitchFamily="34" charset="0"/>
              <a:ea typeface="+mn-ea"/>
              <a:cs typeface="+mn-cs"/>
            </a:rPr>
            <a:t>” and “</a:t>
          </a:r>
          <a:r>
            <a:rPr lang="en-US" sz="2000" i="1" kern="1200">
              <a:solidFill>
                <a:schemeClr val="tx1"/>
              </a:solidFill>
              <a:effectLst/>
              <a:latin typeface="Gill Sans MT" panose="020B0502020104020203" pitchFamily="34" charset="0"/>
              <a:ea typeface="+mn-ea"/>
              <a:cs typeface="+mn-cs"/>
            </a:rPr>
            <a:t>phytosanitary measures</a:t>
          </a:r>
          <a:r>
            <a:rPr lang="en-US" sz="2000" kern="1200">
              <a:solidFill>
                <a:schemeClr val="tx1"/>
              </a:solidFill>
              <a:effectLst/>
              <a:latin typeface="Gill Sans MT" panose="020B0502020104020203" pitchFamily="34" charset="0"/>
              <a:ea typeface="+mn-ea"/>
              <a:cs typeface="+mn-cs"/>
            </a:rPr>
            <a:t>” are disjunctive concepts</a:t>
          </a:r>
          <a:endParaRPr lang="en-US" sz="2000" kern="1200">
            <a:latin typeface="Gill Sans MT" panose="020B0502020104020203" pitchFamily="34" charset="0"/>
          </a:endParaRPr>
        </a:p>
      </dsp:txBody>
      <dsp:txXfrm>
        <a:off x="0" y="320442"/>
        <a:ext cx="6329081" cy="4662000"/>
      </dsp:txXfrm>
    </dsp:sp>
    <dsp:sp modelId="{3FC65156-527F-4E59-95F4-0814ED0C6D49}">
      <dsp:nvSpPr>
        <dsp:cNvPr id="0" name=""/>
        <dsp:cNvSpPr/>
      </dsp:nvSpPr>
      <dsp:spPr>
        <a:xfrm>
          <a:off x="1582270" y="25242"/>
          <a:ext cx="4430357"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457" tIns="0" rIns="167457" bIns="0" numCol="1" spcCol="1270" anchor="ctr" anchorCtr="0">
          <a:noAutofit/>
        </a:bodyPr>
        <a:lstStyle/>
        <a:p>
          <a:pPr marL="0" lvl="0" indent="0" algn="r" defTabSz="889000">
            <a:lnSpc>
              <a:spcPct val="90000"/>
            </a:lnSpc>
            <a:spcBef>
              <a:spcPct val="0"/>
            </a:spcBef>
            <a:spcAft>
              <a:spcPct val="35000"/>
            </a:spcAft>
            <a:buNone/>
          </a:pPr>
          <a:r>
            <a:rPr lang="en-US" sz="2000" b="1" i="1" kern="1200">
              <a:effectLst>
                <a:outerShdw blurRad="38100" dist="38100" dir="2700000" algn="tl">
                  <a:srgbClr val="000000">
                    <a:alpha val="43137"/>
                  </a:srgbClr>
                </a:outerShdw>
              </a:effectLst>
              <a:latin typeface="Gill Sans MT" panose="020B0502020104020203" pitchFamily="34" charset="0"/>
            </a:rPr>
            <a:t>Editorial change from 1</a:t>
          </a:r>
          <a:r>
            <a:rPr lang="en-US" sz="2000" b="1" i="1" kern="1200" baseline="30000">
              <a:effectLst>
                <a:outerShdw blurRad="38100" dist="38100" dir="2700000" algn="tl">
                  <a:srgbClr val="000000">
                    <a:alpha val="43137"/>
                  </a:srgbClr>
                </a:outerShdw>
              </a:effectLst>
              <a:latin typeface="Gill Sans MT" panose="020B0502020104020203" pitchFamily="34" charset="0"/>
            </a:rPr>
            <a:t>st</a:t>
          </a:r>
          <a:r>
            <a:rPr lang="en-US" sz="2000" b="1" i="1" kern="1200">
              <a:effectLst>
                <a:outerShdw blurRad="38100" dist="38100" dir="2700000" algn="tl">
                  <a:srgbClr val="000000">
                    <a:alpha val="43137"/>
                  </a:srgbClr>
                </a:outerShdw>
              </a:effectLst>
              <a:latin typeface="Gill Sans MT" panose="020B0502020104020203" pitchFamily="34" charset="0"/>
            </a:rPr>
            <a:t> consultation</a:t>
          </a:r>
          <a:endParaRPr lang="en-US" altLang="ja-JP" sz="2000" b="1" i="1" kern="120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611091" y="54063"/>
        <a:ext cx="4372715" cy="53275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99330"/>
          <a:ext cx="4800600" cy="3969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None/>
          </a:pPr>
          <a:r>
            <a:rPr lang="en-US" altLang="ja-JP" sz="2100" kern="1200">
              <a:effectLst/>
              <a:latin typeface="Gill Sans MT" panose="020B0502020104020203" pitchFamily="34" charset="0"/>
              <a:cs typeface="Arial" pitchFamily="34" charset="0"/>
            </a:rPr>
            <a:t>“</a:t>
          </a:r>
          <a:r>
            <a:rPr lang="en-GB" sz="2100" kern="1200">
              <a:effectLst/>
              <a:latin typeface="Gill Sans MT" panose="020B0502020104020203" pitchFamily="34" charset="0"/>
            </a:rPr>
            <a:t>A</a:t>
          </a:r>
          <a:r>
            <a:rPr lang="en-GB" sz="2100" u="sng" kern="1200">
              <a:effectLst/>
              <a:latin typeface="Gill Sans MT" panose="020B0502020104020203" pitchFamily="34" charset="0"/>
            </a:rPr>
            <a:t>n</a:t>
          </a:r>
          <a:r>
            <a:rPr lang="en-GB" sz="2100" kern="1200">
              <a:effectLst/>
              <a:latin typeface="Gill Sans MT" panose="020B0502020104020203" pitchFamily="34" charset="0"/>
            </a:rPr>
            <a:t> </a:t>
          </a:r>
          <a:r>
            <a:rPr lang="en-GB" sz="2100" b="1" strike="sngStrike" kern="1200">
              <a:effectLst/>
              <a:latin typeface="Gill Sans MT" panose="020B0502020104020203" pitchFamily="34" charset="0"/>
            </a:rPr>
            <a:t>phytosanitary measure</a:t>
          </a:r>
          <a:r>
            <a:rPr lang="en-GB" sz="2100" kern="1200">
              <a:effectLst/>
              <a:latin typeface="Gill Sans MT" panose="020B0502020104020203" pitchFamily="34" charset="0"/>
            </a:rPr>
            <a:t> </a:t>
          </a:r>
          <a:r>
            <a:rPr lang="en-GB" sz="2100" b="1" u="sng" kern="1200">
              <a:effectLst/>
              <a:latin typeface="Gill Sans MT" panose="020B0502020104020203" pitchFamily="34" charset="0"/>
            </a:rPr>
            <a:t>official</a:t>
          </a:r>
          <a:r>
            <a:rPr lang="en-GB" sz="2100" u="sng" kern="1200">
              <a:effectLst/>
              <a:latin typeface="Gill Sans MT" panose="020B0502020104020203" pitchFamily="34" charset="0"/>
            </a:rPr>
            <a:t> rule or procedure promptly</a:t>
          </a:r>
          <a:r>
            <a:rPr lang="en-GB" sz="2100" kern="1200">
              <a:effectLst/>
              <a:latin typeface="Gill Sans MT" panose="020B0502020104020203" pitchFamily="34" charset="0"/>
            </a:rPr>
            <a:t> </a:t>
          </a:r>
          <a:r>
            <a:rPr lang="en-GB" sz="2100" strike="noStrike" kern="1200">
              <a:effectLst/>
              <a:latin typeface="Gill Sans MT" panose="020B0502020104020203" pitchFamily="34" charset="0"/>
            </a:rPr>
            <a:t>established</a:t>
          </a:r>
          <a:r>
            <a:rPr lang="en-GB" sz="2100" strike="sngStrike" kern="1200">
              <a:effectLst/>
              <a:latin typeface="Gill Sans MT" panose="020B0502020104020203" pitchFamily="34" charset="0"/>
            </a:rPr>
            <a:t> as a matter of urgency</a:t>
          </a:r>
          <a:r>
            <a:rPr lang="en-GB" sz="2100" u="sng" kern="1200">
              <a:effectLst/>
              <a:latin typeface="Gill Sans MT" panose="020B0502020104020203" pitchFamily="34" charset="0"/>
            </a:rPr>
            <a:t> to prevent the</a:t>
          </a:r>
          <a:r>
            <a:rPr lang="en-GB" sz="2100" b="1" u="sng" kern="1200">
              <a:effectLst/>
              <a:latin typeface="Gill Sans MT" panose="020B0502020104020203" pitchFamily="34" charset="0"/>
            </a:rPr>
            <a:t> entry</a:t>
          </a:r>
          <a:r>
            <a:rPr lang="en-GB" sz="2100" u="sng" kern="1200">
              <a:effectLst/>
              <a:latin typeface="Gill Sans MT" panose="020B0502020104020203" pitchFamily="34" charset="0"/>
            </a:rPr>
            <a:t>, </a:t>
          </a:r>
          <a:r>
            <a:rPr lang="en-GB" sz="2100" b="1" u="sng" kern="1200">
              <a:effectLst/>
              <a:latin typeface="Gill Sans MT" panose="020B0502020104020203" pitchFamily="34" charset="0"/>
            </a:rPr>
            <a:t>establishment</a:t>
          </a:r>
          <a:r>
            <a:rPr lang="en-GB" sz="2100" u="sng" kern="1200">
              <a:effectLst/>
              <a:latin typeface="Gill Sans MT" panose="020B0502020104020203" pitchFamily="34" charset="0"/>
            </a:rPr>
            <a:t> or </a:t>
          </a:r>
          <a:r>
            <a:rPr lang="en-GB" sz="2100" b="1" u="sng" kern="1200">
              <a:effectLst/>
              <a:latin typeface="Gill Sans MT" panose="020B0502020104020203" pitchFamily="34" charset="0"/>
            </a:rPr>
            <a:t>spread</a:t>
          </a:r>
          <a:r>
            <a:rPr lang="en-GB" sz="2100" u="sng" kern="1200">
              <a:effectLst/>
              <a:latin typeface="Gill Sans MT" panose="020B0502020104020203" pitchFamily="34" charset="0"/>
            </a:rPr>
            <a:t> of a </a:t>
          </a:r>
          <a:r>
            <a:rPr lang="en-GB" sz="2100" b="1" u="sng" kern="1200">
              <a:effectLst/>
              <a:latin typeface="Gill Sans MT" panose="020B0502020104020203" pitchFamily="34" charset="0"/>
            </a:rPr>
            <a:t>pest</a:t>
          </a:r>
          <a:r>
            <a:rPr lang="en-GB" sz="2100" kern="1200">
              <a:effectLst/>
              <a:latin typeface="Gill Sans MT" panose="020B0502020104020203" pitchFamily="34" charset="0"/>
            </a:rPr>
            <a:t> in a new or unexpected </a:t>
          </a:r>
          <a:r>
            <a:rPr lang="en-GB" sz="2100" strike="sngStrike" kern="1200">
              <a:effectLst/>
              <a:latin typeface="Gill Sans MT" panose="020B0502020104020203" pitchFamily="34" charset="0"/>
            </a:rPr>
            <a:t>phytosanitary</a:t>
          </a:r>
          <a:r>
            <a:rPr lang="en-GB" sz="2100" kern="1200">
              <a:effectLst/>
              <a:latin typeface="Gill Sans MT" panose="020B0502020104020203" pitchFamily="34" charset="0"/>
            </a:rPr>
            <a:t> situation </a:t>
          </a:r>
          <a:r>
            <a:rPr lang="en-GB" sz="2100" u="sng" kern="1200">
              <a:effectLst/>
              <a:latin typeface="Gill Sans MT" panose="020B0502020104020203" pitchFamily="34" charset="0"/>
            </a:rPr>
            <a:t>not addressed by existing </a:t>
          </a:r>
          <a:r>
            <a:rPr lang="en-GB" sz="2100" b="1" u="sng" kern="1200">
              <a:effectLst/>
              <a:latin typeface="Gill Sans MT" panose="020B0502020104020203" pitchFamily="34" charset="0"/>
            </a:rPr>
            <a:t>phytosanitary measures</a:t>
          </a:r>
          <a:r>
            <a:rPr lang="en-GB" sz="2100" kern="1200">
              <a:effectLst/>
              <a:latin typeface="Gill Sans MT" panose="020B0502020104020203" pitchFamily="34" charset="0"/>
            </a:rPr>
            <a:t>. An </a:t>
          </a:r>
          <a:r>
            <a:rPr lang="en-GB" sz="2100" b="1" kern="1200">
              <a:effectLst/>
              <a:latin typeface="Gill Sans MT" panose="020B0502020104020203" pitchFamily="34" charset="0"/>
            </a:rPr>
            <a:t>emergency measure</a:t>
          </a:r>
          <a:r>
            <a:rPr lang="en-GB" sz="2100" kern="1200">
              <a:effectLst/>
              <a:latin typeface="Gill Sans MT" panose="020B0502020104020203" pitchFamily="34" charset="0"/>
            </a:rPr>
            <a:t> may or may not be a </a:t>
          </a:r>
          <a:r>
            <a:rPr lang="en-GB" sz="2100" b="1" kern="1200">
              <a:effectLst/>
              <a:latin typeface="Gill Sans MT" panose="020B0502020104020203" pitchFamily="34" charset="0"/>
            </a:rPr>
            <a:t>provisional measure</a:t>
          </a:r>
          <a:r>
            <a:rPr lang="en-US" altLang="ja-JP" sz="2100" strike="noStrike" kern="1200">
              <a:effectLst/>
              <a:latin typeface="Gill Sans MT" panose="020B0502020104020203" pitchFamily="34" charset="0"/>
              <a:cs typeface="Arial" pitchFamily="34" charset="0"/>
            </a:rPr>
            <a:t>”</a:t>
          </a:r>
          <a:endParaRPr lang="en-US" sz="2100" i="1" kern="1200">
            <a:effectLst/>
            <a:latin typeface="Gill Sans MT" panose="020B0502020104020203" pitchFamily="34" charset="0"/>
          </a:endParaRPr>
        </a:p>
      </dsp:txBody>
      <dsp:txXfrm>
        <a:off x="0" y="399330"/>
        <a:ext cx="4800600" cy="3969000"/>
      </dsp:txXfrm>
    </dsp:sp>
    <dsp:sp modelId="{3FC65156-527F-4E59-95F4-0814ED0C6D49}">
      <dsp:nvSpPr>
        <dsp:cNvPr id="0" name=""/>
        <dsp:cNvSpPr/>
      </dsp:nvSpPr>
      <dsp:spPr>
        <a:xfrm>
          <a:off x="240030" y="89370"/>
          <a:ext cx="3360420" cy="6199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933450">
            <a:lnSpc>
              <a:spcPct val="90000"/>
            </a:lnSpc>
            <a:spcBef>
              <a:spcPct val="0"/>
            </a:spcBef>
            <a:spcAft>
              <a:spcPct val="35000"/>
            </a:spcAft>
            <a:buNone/>
          </a:pPr>
          <a:r>
            <a:rPr lang="en-US"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“Emergency measure”</a:t>
          </a:r>
        </a:p>
      </dsp:txBody>
      <dsp:txXfrm>
        <a:off x="270292" y="119632"/>
        <a:ext cx="3299896" cy="55939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72329"/>
          <a:ext cx="5486401" cy="43659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437388" rIns="425806" bIns="149352" numCol="1" spcCol="1270" anchor="t" anchorCtr="0">
          <a:noAutofit/>
        </a:bodyPr>
        <a:lstStyle/>
        <a:p>
          <a:pPr marL="228600" lvl="1" indent="-228600" algn="l" defTabSz="933450">
            <a:lnSpc>
              <a:spcPct val="90000"/>
            </a:lnSpc>
            <a:spcBef>
              <a:spcPct val="0"/>
            </a:spcBef>
            <a:spcAft>
              <a:spcPct val="15000"/>
            </a:spcAft>
            <a:buFont typeface="Arial" panose="020B0604020202020204" pitchFamily="34" charset="0"/>
            <a:buChar char="•"/>
          </a:pPr>
          <a:r>
            <a:rPr lang="en-US" sz="2100" i="0" kern="1200">
              <a:solidFill>
                <a:schemeClr val="tx1"/>
              </a:solidFill>
              <a:effectLst/>
              <a:latin typeface="Gill Sans MT" panose="020B0502020104020203" pitchFamily="34" charset="0"/>
              <a:ea typeface="+mn-ea"/>
              <a:cs typeface="+mn-cs"/>
            </a:rPr>
            <a:t>To overcome the current discrepancy between “</a:t>
          </a:r>
          <a:r>
            <a:rPr lang="en-US" sz="2100" i="1" kern="1200">
              <a:solidFill>
                <a:schemeClr val="tx1"/>
              </a:solidFill>
              <a:effectLst/>
              <a:latin typeface="Gill Sans MT" panose="020B0502020104020203" pitchFamily="34" charset="0"/>
              <a:ea typeface="+mn-ea"/>
              <a:cs typeface="+mn-cs"/>
            </a:rPr>
            <a:t>phytosanitary regulation</a:t>
          </a:r>
          <a:r>
            <a:rPr lang="en-US" sz="2100" i="0" kern="1200">
              <a:solidFill>
                <a:schemeClr val="tx1"/>
              </a:solidFill>
              <a:effectLst/>
              <a:latin typeface="Gill Sans MT" panose="020B0502020104020203" pitchFamily="34" charset="0"/>
              <a:ea typeface="+mn-ea"/>
              <a:cs typeface="+mn-cs"/>
            </a:rPr>
            <a:t>” and the lack of full technical justification, “</a:t>
          </a:r>
          <a:r>
            <a:rPr lang="en-US" sz="2100" i="1" kern="1200">
              <a:solidFill>
                <a:schemeClr val="tx1"/>
              </a:solidFill>
              <a:effectLst/>
              <a:latin typeface="Gill Sans MT" panose="020B0502020104020203" pitchFamily="34" charset="0"/>
              <a:ea typeface="+mn-ea"/>
              <a:cs typeface="+mn-cs"/>
            </a:rPr>
            <a:t>phytosanitary regulation</a:t>
          </a:r>
          <a:r>
            <a:rPr lang="en-US" sz="2100" i="0" kern="1200">
              <a:solidFill>
                <a:schemeClr val="tx1"/>
              </a:solidFill>
              <a:effectLst/>
              <a:latin typeface="Gill Sans MT" panose="020B0502020104020203" pitchFamily="34" charset="0"/>
              <a:ea typeface="+mn-ea"/>
              <a:cs typeface="+mn-cs"/>
            </a:rPr>
            <a:t>” is replaced by “</a:t>
          </a:r>
          <a:r>
            <a:rPr lang="en-US" sz="2100" i="1" kern="1200">
              <a:solidFill>
                <a:schemeClr val="tx1"/>
              </a:solidFill>
              <a:effectLst/>
              <a:latin typeface="Gill Sans MT" panose="020B0502020104020203" pitchFamily="34" charset="0"/>
              <a:ea typeface="+mn-ea"/>
              <a:cs typeface="+mn-cs"/>
            </a:rPr>
            <a:t>temporary official rule</a:t>
          </a:r>
          <a:r>
            <a:rPr lang="en-US" sz="2100" i="0" kern="1200">
              <a:solidFill>
                <a:schemeClr val="tx1"/>
              </a:solidFill>
              <a:effectLst/>
              <a:latin typeface="Gill Sans MT" panose="020B0502020104020203" pitchFamily="34" charset="0"/>
              <a:ea typeface="+mn-ea"/>
              <a:cs typeface="+mn-cs"/>
            </a:rPr>
            <a:t>” in order to emphasize its temporary nature; rule encompasses legislation, statute, etc.; furthermore, the rule or procedure is official</a:t>
          </a:r>
          <a:endParaRPr lang="en-US" sz="2100" i="1" kern="1200">
            <a:effectLst/>
            <a:latin typeface="Gill Sans MT" panose="020B0502020104020203" pitchFamily="34" charset="0"/>
          </a:endParaRPr>
        </a:p>
        <a:p>
          <a:pPr marL="228600" lvl="1" indent="-228600" algn="l" defTabSz="933450">
            <a:lnSpc>
              <a:spcPct val="90000"/>
            </a:lnSpc>
            <a:spcBef>
              <a:spcPct val="0"/>
            </a:spcBef>
            <a:spcAft>
              <a:spcPct val="15000"/>
            </a:spcAft>
            <a:buFont typeface="Arial" panose="020B0604020202020204" pitchFamily="34" charset="0"/>
            <a:buChar char="•"/>
          </a:pPr>
          <a:r>
            <a:rPr lang="en-US" sz="2100" i="0" kern="1200">
              <a:solidFill>
                <a:schemeClr val="tx1"/>
              </a:solidFill>
              <a:effectLst/>
              <a:latin typeface="Gill Sans MT" panose="020B0502020104020203" pitchFamily="34" charset="0"/>
              <a:ea typeface="+mn-ea"/>
              <a:cs typeface="+mn-cs"/>
            </a:rPr>
            <a:t>“…</a:t>
          </a:r>
          <a:r>
            <a:rPr lang="en-US" sz="2100" i="1" kern="1200">
              <a:solidFill>
                <a:schemeClr val="tx1"/>
              </a:solidFill>
              <a:effectLst/>
              <a:latin typeface="Gill Sans MT" panose="020B0502020104020203" pitchFamily="34" charset="0"/>
              <a:ea typeface="+mn-ea"/>
              <a:cs typeface="+mn-cs"/>
            </a:rPr>
            <a:t>to prevent the entry, establishment or spread of a pest</a:t>
          </a:r>
          <a:r>
            <a:rPr lang="en-US" sz="2100" i="0" kern="1200">
              <a:solidFill>
                <a:schemeClr val="tx1"/>
              </a:solidFill>
              <a:effectLst/>
              <a:latin typeface="Gill Sans MT" panose="020B0502020104020203" pitchFamily="34" charset="0"/>
              <a:ea typeface="+mn-ea"/>
              <a:cs typeface="+mn-cs"/>
            </a:rPr>
            <a:t>” qualifies the phytosanitary nature and intent of the rule or procedure</a:t>
          </a:r>
          <a:endParaRPr lang="en-US" sz="2100" kern="1200">
            <a:latin typeface="Gill Sans MT" panose="020B0502020104020203" pitchFamily="34" charset="0"/>
          </a:endParaRPr>
        </a:p>
      </dsp:txBody>
      <dsp:txXfrm>
        <a:off x="0" y="372329"/>
        <a:ext cx="5486401" cy="4365900"/>
      </dsp:txXfrm>
    </dsp:sp>
    <dsp:sp modelId="{3FC65156-527F-4E59-95F4-0814ED0C6D49}">
      <dsp:nvSpPr>
        <dsp:cNvPr id="0" name=""/>
        <dsp:cNvSpPr/>
      </dsp:nvSpPr>
      <dsp:spPr>
        <a:xfrm>
          <a:off x="1371600" y="62369"/>
          <a:ext cx="3840480" cy="61992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marL="0" lvl="0" indent="0" algn="r" defTabSz="933450">
            <a:lnSpc>
              <a:spcPct val="90000"/>
            </a:lnSpc>
            <a:spcBef>
              <a:spcPct val="0"/>
            </a:spcBef>
            <a:spcAft>
              <a:spcPct val="35000"/>
            </a:spcAft>
            <a:buNone/>
          </a:pPr>
          <a:r>
            <a:rPr lang="en-US" sz="2100" b="1" i="1" kern="1200">
              <a:effectLst>
                <a:outerShdw blurRad="38100" dist="38100" dir="2700000" algn="tl">
                  <a:srgbClr val="000000">
                    <a:alpha val="43137"/>
                  </a:srgbClr>
                </a:outerShdw>
              </a:effectLst>
              <a:latin typeface="Gill Sans MT" panose="020B0502020104020203" pitchFamily="34" charset="0"/>
            </a:rPr>
            <a:t>Editorial change from 1</a:t>
          </a:r>
          <a:r>
            <a:rPr lang="en-US" sz="2100" b="1" i="1" kern="1200" baseline="30000">
              <a:effectLst>
                <a:outerShdw blurRad="38100" dist="38100" dir="2700000" algn="tl">
                  <a:srgbClr val="000000">
                    <a:alpha val="43137"/>
                  </a:srgbClr>
                </a:outerShdw>
              </a:effectLst>
              <a:latin typeface="Gill Sans MT" panose="020B0502020104020203" pitchFamily="34" charset="0"/>
            </a:rPr>
            <a:t>st</a:t>
          </a:r>
          <a:r>
            <a:rPr lang="en-US" sz="2100" b="1" i="1" kern="1200">
              <a:effectLst>
                <a:outerShdw blurRad="38100" dist="38100" dir="2700000" algn="tl">
                  <a:srgbClr val="000000">
                    <a:alpha val="43137"/>
                  </a:srgbClr>
                </a:outerShdw>
              </a:effectLst>
              <a:latin typeface="Gill Sans MT" panose="020B0502020104020203" pitchFamily="34" charset="0"/>
            </a:rPr>
            <a:t> consultation</a:t>
          </a:r>
          <a:endParaRPr lang="en-US" altLang="ja-JP" sz="2100" b="1" i="1" kern="120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401862" y="92631"/>
        <a:ext cx="3779956" cy="55939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31630"/>
          <a:ext cx="4800600" cy="3704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None/>
          </a:pPr>
          <a:r>
            <a:rPr lang="en-US" altLang="ja-JP" sz="2100" kern="1200">
              <a:effectLst/>
              <a:latin typeface="Gill Sans MT" panose="020B0502020104020203" pitchFamily="34" charset="0"/>
              <a:cs typeface="Arial" pitchFamily="34" charset="0"/>
            </a:rPr>
            <a:t>“</a:t>
          </a:r>
          <a:r>
            <a:rPr lang="en-GB" sz="2100" kern="1200">
              <a:effectLst/>
              <a:latin typeface="Gill Sans MT" panose="020B0502020104020203" pitchFamily="34" charset="0"/>
            </a:rPr>
            <a:t>A </a:t>
          </a:r>
          <a:r>
            <a:rPr lang="en-GB" sz="2100" b="1" strike="sngStrike" kern="1200">
              <a:effectLst/>
              <a:latin typeface="Gill Sans MT" panose="020B0502020104020203" pitchFamily="34" charset="0"/>
            </a:rPr>
            <a:t>phytosanitary regulation</a:t>
          </a:r>
          <a:r>
            <a:rPr lang="en-GB" sz="2100" b="1" kern="1200">
              <a:effectLst/>
              <a:latin typeface="Gill Sans MT" panose="020B0502020104020203" pitchFamily="34" charset="0"/>
            </a:rPr>
            <a:t> </a:t>
          </a:r>
          <a:r>
            <a:rPr lang="en-GB" sz="2100" u="sng" kern="1200">
              <a:effectLst/>
              <a:latin typeface="Gill Sans MT" panose="020B0502020104020203" pitchFamily="34" charset="0"/>
            </a:rPr>
            <a:t>temporary </a:t>
          </a:r>
          <a:r>
            <a:rPr lang="en-GB" sz="2100" b="1" u="sng" kern="1200">
              <a:effectLst/>
              <a:latin typeface="Gill Sans MT" panose="020B0502020104020203" pitchFamily="34" charset="0"/>
            </a:rPr>
            <a:t>official</a:t>
          </a:r>
          <a:r>
            <a:rPr lang="en-GB" sz="2100" u="sng" kern="1200">
              <a:effectLst/>
              <a:latin typeface="Gill Sans MT" panose="020B0502020104020203" pitchFamily="34" charset="0"/>
            </a:rPr>
            <a:t> rule</a:t>
          </a:r>
          <a:r>
            <a:rPr lang="en-GB" sz="2100" kern="1200">
              <a:effectLst/>
              <a:latin typeface="Gill Sans MT" panose="020B0502020104020203" pitchFamily="34" charset="0"/>
            </a:rPr>
            <a:t> or procedure </a:t>
          </a:r>
          <a:r>
            <a:rPr lang="en-GB" sz="2100" u="sng" kern="1200">
              <a:effectLst/>
              <a:latin typeface="Gill Sans MT" panose="020B0502020104020203" pitchFamily="34" charset="0"/>
            </a:rPr>
            <a:t>to prevent the</a:t>
          </a:r>
          <a:r>
            <a:rPr lang="en-GB" sz="2100" b="1" u="sng" kern="1200">
              <a:effectLst/>
              <a:latin typeface="Gill Sans MT" panose="020B0502020104020203" pitchFamily="34" charset="0"/>
            </a:rPr>
            <a:t> entry</a:t>
          </a:r>
          <a:r>
            <a:rPr lang="en-GB" sz="2100" u="sng" kern="1200">
              <a:effectLst/>
              <a:latin typeface="Gill Sans MT" panose="020B0502020104020203" pitchFamily="34" charset="0"/>
            </a:rPr>
            <a:t>, </a:t>
          </a:r>
          <a:r>
            <a:rPr lang="en-GB" sz="2100" b="1" u="sng" kern="1200">
              <a:effectLst/>
              <a:latin typeface="Gill Sans MT" panose="020B0502020104020203" pitchFamily="34" charset="0"/>
            </a:rPr>
            <a:t>establishment</a:t>
          </a:r>
          <a:r>
            <a:rPr lang="en-GB" sz="2100" u="sng" kern="1200">
              <a:effectLst/>
              <a:latin typeface="Gill Sans MT" panose="020B0502020104020203" pitchFamily="34" charset="0"/>
            </a:rPr>
            <a:t> or </a:t>
          </a:r>
          <a:r>
            <a:rPr lang="en-GB" sz="2100" b="1" u="sng" kern="1200">
              <a:effectLst/>
              <a:latin typeface="Gill Sans MT" panose="020B0502020104020203" pitchFamily="34" charset="0"/>
            </a:rPr>
            <a:t>spread</a:t>
          </a:r>
          <a:r>
            <a:rPr lang="en-GB" sz="2100" u="sng" kern="1200">
              <a:effectLst/>
              <a:latin typeface="Gill Sans MT" panose="020B0502020104020203" pitchFamily="34" charset="0"/>
            </a:rPr>
            <a:t> of a </a:t>
          </a:r>
          <a:r>
            <a:rPr lang="en-GB" sz="2100" b="1" u="sng" kern="1200">
              <a:effectLst/>
              <a:latin typeface="Gill Sans MT" panose="020B0502020104020203" pitchFamily="34" charset="0"/>
            </a:rPr>
            <a:t>pest</a:t>
          </a:r>
          <a:r>
            <a:rPr lang="en-GB" sz="2100" u="sng" kern="1200">
              <a:effectLst/>
              <a:latin typeface="Gill Sans MT" panose="020B0502020104020203" pitchFamily="34" charset="0"/>
            </a:rPr>
            <a:t>,</a:t>
          </a:r>
          <a:r>
            <a:rPr lang="en-GB" sz="2100" u="none" kern="1200">
              <a:effectLst/>
              <a:latin typeface="Gill Sans MT" panose="020B0502020104020203" pitchFamily="34" charset="0"/>
            </a:rPr>
            <a:t> </a:t>
          </a:r>
          <a:r>
            <a:rPr lang="en-GB" sz="2100" strike="noStrike" kern="1200">
              <a:effectLst/>
              <a:latin typeface="Gill Sans MT" panose="020B0502020104020203" pitchFamily="34" charset="0"/>
            </a:rPr>
            <a:t>established</a:t>
          </a:r>
          <a:r>
            <a:rPr lang="en-GB" sz="2100" kern="1200">
              <a:effectLst/>
              <a:latin typeface="Gill Sans MT" panose="020B0502020104020203" pitchFamily="34" charset="0"/>
            </a:rPr>
            <a:t> without full </a:t>
          </a:r>
          <a:r>
            <a:rPr lang="en-GB" sz="2100" b="1" kern="1200">
              <a:effectLst/>
              <a:latin typeface="Gill Sans MT" panose="020B0502020104020203" pitchFamily="34" charset="0"/>
            </a:rPr>
            <a:t>technical justification</a:t>
          </a:r>
          <a:r>
            <a:rPr lang="en-GB" sz="2100" kern="1200">
              <a:effectLst/>
              <a:latin typeface="Gill Sans MT" panose="020B0502020104020203" pitchFamily="34" charset="0"/>
            </a:rPr>
            <a:t> owing to current lack of adequate information</a:t>
          </a:r>
          <a:r>
            <a:rPr lang="en-GB" sz="2100" strike="sngStrike" kern="1200">
              <a:effectLst/>
              <a:latin typeface="Gill Sans MT" panose="020B0502020104020203" pitchFamily="34" charset="0"/>
            </a:rPr>
            <a:t>.</a:t>
          </a:r>
          <a:r>
            <a:rPr lang="en-GB" sz="2100" kern="1200">
              <a:effectLst/>
              <a:latin typeface="Gill Sans MT" panose="020B0502020104020203" pitchFamily="34" charset="0"/>
            </a:rPr>
            <a:t> </a:t>
          </a:r>
          <a:r>
            <a:rPr lang="en-GB" sz="2100" u="sng" kern="1200">
              <a:effectLst/>
              <a:latin typeface="Gill Sans MT" panose="020B0502020104020203" pitchFamily="34" charset="0"/>
            </a:rPr>
            <a:t>and</a:t>
          </a:r>
          <a:r>
            <a:rPr lang="en-GB" sz="2100" kern="1200">
              <a:effectLst/>
              <a:latin typeface="Gill Sans MT" panose="020B0502020104020203" pitchFamily="34" charset="0"/>
            </a:rPr>
            <a:t> </a:t>
          </a:r>
          <a:r>
            <a:rPr lang="en-GB" sz="2100" strike="sngStrike" kern="1200">
              <a:effectLst/>
              <a:latin typeface="Gill Sans MT" panose="020B0502020104020203" pitchFamily="34" charset="0"/>
            </a:rPr>
            <a:t>A </a:t>
          </a:r>
          <a:r>
            <a:rPr lang="en-GB" sz="2100" b="1" strike="sngStrike" kern="1200">
              <a:effectLst/>
              <a:latin typeface="Gill Sans MT" panose="020B0502020104020203" pitchFamily="34" charset="0"/>
            </a:rPr>
            <a:t>provisional measure</a:t>
          </a:r>
          <a:r>
            <a:rPr lang="en-GB" sz="2100" strike="sngStrike" kern="1200">
              <a:effectLst/>
              <a:latin typeface="Gill Sans MT" panose="020B0502020104020203" pitchFamily="34" charset="0"/>
            </a:rPr>
            <a:t> is</a:t>
          </a:r>
          <a:r>
            <a:rPr lang="en-GB" sz="2100" kern="1200">
              <a:effectLst/>
              <a:latin typeface="Gill Sans MT" panose="020B0502020104020203" pitchFamily="34" charset="0"/>
            </a:rPr>
            <a:t> subjected to periodic review and full </a:t>
          </a:r>
          <a:r>
            <a:rPr lang="en-GB" sz="2100" b="1" kern="1200">
              <a:effectLst/>
              <a:latin typeface="Gill Sans MT" panose="020B0502020104020203" pitchFamily="34" charset="0"/>
            </a:rPr>
            <a:t>technical justification</a:t>
          </a:r>
          <a:r>
            <a:rPr lang="en-GB" sz="2100" kern="1200">
              <a:effectLst/>
              <a:latin typeface="Gill Sans MT" panose="020B0502020104020203" pitchFamily="34" charset="0"/>
            </a:rPr>
            <a:t> as soon as possible</a:t>
          </a:r>
          <a:r>
            <a:rPr lang="en-US" altLang="ja-JP" sz="2100" strike="noStrike" kern="1200">
              <a:effectLst/>
              <a:latin typeface="Gill Sans MT" panose="020B0502020104020203" pitchFamily="34" charset="0"/>
              <a:cs typeface="Arial" pitchFamily="34" charset="0"/>
            </a:rPr>
            <a:t>”</a:t>
          </a:r>
          <a:endParaRPr lang="en-US" sz="2100" i="1" kern="1200">
            <a:effectLst/>
            <a:latin typeface="Gill Sans MT" panose="020B0502020104020203" pitchFamily="34" charset="0"/>
          </a:endParaRPr>
        </a:p>
      </dsp:txBody>
      <dsp:txXfrm>
        <a:off x="0" y="531630"/>
        <a:ext cx="4800600" cy="3704400"/>
      </dsp:txXfrm>
    </dsp:sp>
    <dsp:sp modelId="{3FC65156-527F-4E59-95F4-0814ED0C6D49}">
      <dsp:nvSpPr>
        <dsp:cNvPr id="0" name=""/>
        <dsp:cNvSpPr/>
      </dsp:nvSpPr>
      <dsp:spPr>
        <a:xfrm>
          <a:off x="240030" y="221669"/>
          <a:ext cx="3360420" cy="6199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933450">
            <a:lnSpc>
              <a:spcPct val="90000"/>
            </a:lnSpc>
            <a:spcBef>
              <a:spcPct val="0"/>
            </a:spcBef>
            <a:spcAft>
              <a:spcPct val="35000"/>
            </a:spcAft>
            <a:buNone/>
          </a:pPr>
          <a:r>
            <a:rPr lang="en-US"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“Provisional measure”</a:t>
          </a:r>
        </a:p>
      </dsp:txBody>
      <dsp:txXfrm>
        <a:off x="270292" y="251931"/>
        <a:ext cx="3299896" cy="55939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52780"/>
          <a:ext cx="5486401" cy="3931199"/>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33248" rIns="425806" bIns="113792"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kern="1200">
              <a:solidFill>
                <a:schemeClr val="tx1"/>
              </a:solidFill>
              <a:effectLst/>
              <a:latin typeface="Gill Sans MT" panose="020B0502020104020203" pitchFamily="34" charset="0"/>
              <a:ea typeface="+mn-ea"/>
              <a:cs typeface="+mn-cs"/>
            </a:rPr>
            <a:t>Through Convention Art. VII.2f and the definition of “</a:t>
          </a:r>
          <a:r>
            <a:rPr lang="en-US" sz="1600" i="1" kern="1200">
              <a:solidFill>
                <a:schemeClr val="tx1"/>
              </a:solidFill>
              <a:effectLst/>
              <a:latin typeface="Gill Sans MT" panose="020B0502020104020203" pitchFamily="34" charset="0"/>
              <a:ea typeface="+mn-ea"/>
              <a:cs typeface="+mn-cs"/>
            </a:rPr>
            <a:t>compliance procedure</a:t>
          </a:r>
          <a:r>
            <a:rPr lang="en-US" sz="1600" kern="1200">
              <a:solidFill>
                <a:schemeClr val="tx1"/>
              </a:solidFill>
              <a:effectLst/>
              <a:latin typeface="Gill Sans MT" panose="020B0502020104020203" pitchFamily="34" charset="0"/>
              <a:ea typeface="+mn-ea"/>
              <a:cs typeface="+mn-cs"/>
            </a:rPr>
            <a:t>”</a:t>
          </a:r>
          <a:r>
            <a:rPr lang="en-US" sz="1600" i="1" kern="1200">
              <a:solidFill>
                <a:schemeClr val="tx1"/>
              </a:solidFill>
              <a:effectLst/>
              <a:latin typeface="Gill Sans MT" panose="020B0502020104020203" pitchFamily="34" charset="0"/>
              <a:ea typeface="+mn-ea"/>
              <a:cs typeface="+mn-cs"/>
            </a:rPr>
            <a:t>,</a:t>
          </a:r>
          <a:r>
            <a:rPr lang="en-US" sz="1600" kern="1200">
              <a:solidFill>
                <a:schemeClr val="tx1"/>
              </a:solidFill>
              <a:effectLst/>
              <a:latin typeface="Gill Sans MT" panose="020B0502020104020203" pitchFamily="34" charset="0"/>
              <a:ea typeface="+mn-ea"/>
              <a:cs typeface="+mn-cs"/>
            </a:rPr>
            <a:t> “</a:t>
          </a:r>
          <a:r>
            <a:rPr lang="en-US" sz="1600" i="1" kern="1200">
              <a:solidFill>
                <a:schemeClr val="tx1"/>
              </a:solidFill>
              <a:effectLst/>
              <a:latin typeface="Gill Sans MT" panose="020B0502020104020203" pitchFamily="34" charset="0"/>
              <a:ea typeface="+mn-ea"/>
              <a:cs typeface="+mn-cs"/>
            </a:rPr>
            <a:t>compliance</a:t>
          </a:r>
          <a:r>
            <a:rPr lang="en-US" sz="1600" kern="1200">
              <a:solidFill>
                <a:schemeClr val="tx1"/>
              </a:solidFill>
              <a:effectLst/>
              <a:latin typeface="Gill Sans MT" panose="020B0502020104020203" pitchFamily="34" charset="0"/>
              <a:ea typeface="+mn-ea"/>
              <a:cs typeface="+mn-cs"/>
            </a:rPr>
            <a:t>” is linked with consignments, and the “General recommendations on use of terms in ISPMs” stipulates “</a:t>
          </a:r>
          <a:r>
            <a:rPr lang="en-US" sz="1600" i="1" kern="1200">
              <a:solidFill>
                <a:schemeClr val="tx1"/>
              </a:solidFill>
              <a:effectLst/>
              <a:latin typeface="Gill Sans MT" panose="020B0502020104020203" pitchFamily="34" charset="0"/>
              <a:ea typeface="+mn-ea"/>
              <a:cs typeface="+mn-cs"/>
            </a:rPr>
            <a:t>conformity</a:t>
          </a:r>
          <a:r>
            <a:rPr lang="en-US" sz="1600" kern="1200">
              <a:solidFill>
                <a:schemeClr val="tx1"/>
              </a:solidFill>
              <a:effectLst/>
              <a:latin typeface="Gill Sans MT" panose="020B0502020104020203" pitchFamily="34" charset="0"/>
              <a:ea typeface="+mn-ea"/>
              <a:cs typeface="+mn-cs"/>
            </a:rPr>
            <a:t>” be used in other cases. As </a:t>
          </a:r>
          <a:r>
            <a:rPr lang="en-US" sz="1600" i="1" kern="1200">
              <a:solidFill>
                <a:schemeClr val="tx1"/>
              </a:solidFill>
              <a:effectLst/>
              <a:latin typeface="Gill Sans MT" panose="020B0502020104020203" pitchFamily="34" charset="0"/>
              <a:ea typeface="+mn-ea"/>
              <a:cs typeface="+mn-cs"/>
            </a:rPr>
            <a:t>inspection</a:t>
          </a:r>
          <a:r>
            <a:rPr lang="en-US" sz="1600" kern="1200">
              <a:solidFill>
                <a:schemeClr val="tx1"/>
              </a:solidFill>
              <a:effectLst/>
              <a:latin typeface="Gill Sans MT" panose="020B0502020104020203" pitchFamily="34" charset="0"/>
              <a:ea typeface="+mn-ea"/>
              <a:cs typeface="+mn-cs"/>
            </a:rPr>
            <a:t> has a broader scope than only consignments, “</a:t>
          </a:r>
          <a:r>
            <a:rPr lang="en-US" sz="1600" i="1" kern="1200">
              <a:solidFill>
                <a:schemeClr val="tx1"/>
              </a:solidFill>
              <a:effectLst/>
              <a:latin typeface="Gill Sans MT" panose="020B0502020104020203" pitchFamily="34" charset="0"/>
              <a:ea typeface="+mn-ea"/>
              <a:cs typeface="+mn-cs"/>
            </a:rPr>
            <a:t>compliance</a:t>
          </a:r>
          <a:r>
            <a:rPr lang="en-US" sz="1600" kern="1200">
              <a:solidFill>
                <a:schemeClr val="tx1"/>
              </a:solidFill>
              <a:effectLst/>
              <a:latin typeface="Gill Sans MT" panose="020B0502020104020203" pitchFamily="34" charset="0"/>
              <a:ea typeface="+mn-ea"/>
              <a:cs typeface="+mn-cs"/>
            </a:rPr>
            <a:t>” is therefore substituted by “</a:t>
          </a:r>
          <a:r>
            <a:rPr lang="en-US" sz="1600" i="1" kern="1200">
              <a:solidFill>
                <a:schemeClr val="tx1"/>
              </a:solidFill>
              <a:effectLst/>
              <a:latin typeface="Gill Sans MT" panose="020B0502020104020203" pitchFamily="34" charset="0"/>
              <a:ea typeface="+mn-ea"/>
              <a:cs typeface="+mn-cs"/>
            </a:rPr>
            <a:t>conformity</a:t>
          </a:r>
          <a:r>
            <a:rPr lang="en-US" sz="1600" kern="1200">
              <a:solidFill>
                <a:schemeClr val="tx1"/>
              </a:solidFill>
              <a:effectLst/>
              <a:latin typeface="Gill Sans MT" panose="020B0502020104020203" pitchFamily="34" charset="0"/>
              <a:ea typeface="+mn-ea"/>
              <a:cs typeface="+mn-cs"/>
            </a:rPr>
            <a:t>”</a:t>
          </a:r>
          <a:endParaRPr lang="en-US" sz="1600" i="1" kern="1200">
            <a:effectLst/>
            <a:latin typeface="Gill Sans MT" panose="020B0502020104020203" pitchFamily="34" charset="0"/>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kern="1200">
              <a:solidFill>
                <a:schemeClr val="tx1"/>
              </a:solidFill>
              <a:effectLst/>
              <a:latin typeface="Gill Sans MT" panose="020B0502020104020203" pitchFamily="34" charset="0"/>
              <a:ea typeface="+mn-ea"/>
              <a:cs typeface="+mn-cs"/>
            </a:rPr>
            <a:t>“</a:t>
          </a:r>
          <a:r>
            <a:rPr lang="en-US" sz="1600" i="1" kern="1200">
              <a:solidFill>
                <a:schemeClr val="tx1"/>
              </a:solidFill>
              <a:effectLst/>
              <a:latin typeface="Gill Sans MT" panose="020B0502020104020203" pitchFamily="34" charset="0"/>
              <a:ea typeface="+mn-ea"/>
              <a:cs typeface="+mn-cs"/>
            </a:rPr>
            <a:t>determine</a:t>
          </a:r>
          <a:r>
            <a:rPr lang="en-US" sz="1600" kern="1200">
              <a:solidFill>
                <a:schemeClr val="tx1"/>
              </a:solidFill>
              <a:effectLst/>
              <a:latin typeface="Gill Sans MT" panose="020B0502020104020203" pitchFamily="34" charset="0"/>
              <a:ea typeface="+mn-ea"/>
              <a:cs typeface="+mn-cs"/>
            </a:rPr>
            <a:t>” is substituted by “</a:t>
          </a:r>
          <a:r>
            <a:rPr lang="en-US" sz="1600" i="1" kern="1200">
              <a:solidFill>
                <a:schemeClr val="tx1"/>
              </a:solidFill>
              <a:effectLst/>
              <a:latin typeface="Gill Sans MT" panose="020B0502020104020203" pitchFamily="34" charset="0"/>
              <a:ea typeface="+mn-ea"/>
              <a:cs typeface="+mn-cs"/>
            </a:rPr>
            <a:t>check</a:t>
          </a:r>
          <a:r>
            <a:rPr lang="en-US" sz="1600" kern="1200">
              <a:solidFill>
                <a:schemeClr val="tx1"/>
              </a:solidFill>
              <a:effectLst/>
              <a:latin typeface="Gill Sans MT" panose="020B0502020104020203" pitchFamily="34" charset="0"/>
              <a:ea typeface="+mn-ea"/>
              <a:cs typeface="+mn-cs"/>
            </a:rPr>
            <a:t>” to reflect the change from “</a:t>
          </a:r>
          <a:r>
            <a:rPr lang="en-US" sz="1600" i="1" kern="1200">
              <a:solidFill>
                <a:schemeClr val="tx1"/>
              </a:solidFill>
              <a:effectLst/>
              <a:latin typeface="Gill Sans MT" panose="020B0502020104020203" pitchFamily="34" charset="0"/>
              <a:ea typeface="+mn-ea"/>
              <a:cs typeface="+mn-cs"/>
            </a:rPr>
            <a:t>compliance</a:t>
          </a:r>
          <a:r>
            <a:rPr lang="en-US" sz="1600" kern="1200">
              <a:solidFill>
                <a:schemeClr val="tx1"/>
              </a:solidFill>
              <a:effectLst/>
              <a:latin typeface="Gill Sans MT" panose="020B0502020104020203" pitchFamily="34" charset="0"/>
              <a:ea typeface="+mn-ea"/>
              <a:cs typeface="+mn-cs"/>
            </a:rPr>
            <a:t>” to “</a:t>
          </a:r>
          <a:r>
            <a:rPr lang="en-US" sz="1600" i="1" kern="1200">
              <a:solidFill>
                <a:schemeClr val="tx1"/>
              </a:solidFill>
              <a:effectLst/>
              <a:latin typeface="Gill Sans MT" panose="020B0502020104020203" pitchFamily="34" charset="0"/>
              <a:ea typeface="+mn-ea"/>
              <a:cs typeface="+mn-cs"/>
            </a:rPr>
            <a:t>conformity</a:t>
          </a:r>
          <a:r>
            <a:rPr lang="en-US" sz="1600" kern="1200">
              <a:solidFill>
                <a:schemeClr val="tx1"/>
              </a:solidFill>
              <a:effectLst/>
              <a:latin typeface="Gill Sans MT" panose="020B0502020104020203" pitchFamily="34" charset="0"/>
              <a:ea typeface="+mn-ea"/>
              <a:cs typeface="+mn-cs"/>
            </a:rPr>
            <a:t>”</a:t>
          </a:r>
          <a:endParaRPr lang="fr-FR" sz="1600" kern="1200">
            <a:latin typeface="Gill Sans MT" panose="020B0502020104020203" pitchFamily="34" charset="0"/>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kern="1200">
              <a:solidFill>
                <a:schemeClr val="tx1"/>
              </a:solidFill>
              <a:effectLst/>
              <a:latin typeface="Gill Sans MT" panose="020B0502020104020203" pitchFamily="34" charset="0"/>
              <a:ea typeface="+mn-ea"/>
              <a:cs typeface="+mn-cs"/>
            </a:rPr>
            <a:t>The term “</a:t>
          </a:r>
          <a:r>
            <a:rPr lang="en-US" sz="1600" i="1" kern="1200">
              <a:solidFill>
                <a:schemeClr val="tx1"/>
              </a:solidFill>
              <a:effectLst/>
              <a:latin typeface="Gill Sans MT" panose="020B0502020104020203" pitchFamily="34" charset="0"/>
              <a:ea typeface="+mn-ea"/>
              <a:cs typeface="+mn-cs"/>
            </a:rPr>
            <a:t>regulations</a:t>
          </a:r>
          <a:r>
            <a:rPr lang="en-US" sz="1600" kern="1200">
              <a:solidFill>
                <a:schemeClr val="tx1"/>
              </a:solidFill>
              <a:effectLst/>
              <a:latin typeface="Gill Sans MT" panose="020B0502020104020203" pitchFamily="34" charset="0"/>
              <a:ea typeface="+mn-ea"/>
              <a:cs typeface="+mn-cs"/>
            </a:rPr>
            <a:t>” is substituted by “</a:t>
          </a:r>
          <a:r>
            <a:rPr lang="en-US" sz="1600" i="1" kern="1200">
              <a:solidFill>
                <a:schemeClr val="tx1"/>
              </a:solidFill>
              <a:effectLst/>
              <a:latin typeface="Gill Sans MT" panose="020B0502020104020203" pitchFamily="34" charset="0"/>
              <a:ea typeface="+mn-ea"/>
              <a:cs typeface="+mn-cs"/>
            </a:rPr>
            <a:t>requirements</a:t>
          </a:r>
          <a:r>
            <a:rPr lang="en-US" sz="1600" kern="1200">
              <a:solidFill>
                <a:schemeClr val="tx1"/>
              </a:solidFill>
              <a:effectLst/>
              <a:latin typeface="Gill Sans MT" panose="020B0502020104020203" pitchFamily="34" charset="0"/>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sz="1600" kern="1200">
            <a:latin typeface="Gill Sans MT" panose="020B0502020104020203" pitchFamily="34" charset="0"/>
          </a:endParaRPr>
        </a:p>
      </dsp:txBody>
      <dsp:txXfrm>
        <a:off x="0" y="552780"/>
        <a:ext cx="5486401" cy="3931199"/>
      </dsp:txXfrm>
    </dsp:sp>
    <dsp:sp modelId="{3FC65156-527F-4E59-95F4-0814ED0C6D49}">
      <dsp:nvSpPr>
        <dsp:cNvPr id="0" name=""/>
        <dsp:cNvSpPr/>
      </dsp:nvSpPr>
      <dsp:spPr>
        <a:xfrm>
          <a:off x="1371600" y="316620"/>
          <a:ext cx="3840480" cy="47232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marL="0" lvl="0" indent="0" algn="r" defTabSz="711200">
            <a:lnSpc>
              <a:spcPct val="90000"/>
            </a:lnSpc>
            <a:spcBef>
              <a:spcPct val="0"/>
            </a:spcBef>
            <a:spcAft>
              <a:spcPct val="35000"/>
            </a:spcAft>
            <a:buNone/>
          </a:pPr>
          <a:r>
            <a:rPr lang="en-US" sz="1600" b="1" i="1" kern="1200" dirty="0">
              <a:effectLst>
                <a:outerShdw blurRad="38100" dist="38100" dir="2700000" algn="tl">
                  <a:srgbClr val="000000">
                    <a:alpha val="43137"/>
                  </a:srgbClr>
                </a:outerShdw>
              </a:effectLst>
              <a:latin typeface="Gill Sans MT" panose="020B0502020104020203" pitchFamily="34" charset="0"/>
            </a:rPr>
            <a:t>Unchanged from 1</a:t>
          </a:r>
          <a:r>
            <a:rPr lang="en-US" sz="1600" b="1" i="1" kern="1200" baseline="30000" dirty="0">
              <a:effectLst>
                <a:outerShdw blurRad="38100" dist="38100" dir="2700000" algn="tl">
                  <a:srgbClr val="000000">
                    <a:alpha val="43137"/>
                  </a:srgbClr>
                </a:outerShdw>
              </a:effectLst>
              <a:latin typeface="Gill Sans MT" panose="020B0502020104020203" pitchFamily="34" charset="0"/>
            </a:rPr>
            <a:t>st</a:t>
          </a:r>
          <a:r>
            <a:rPr lang="en-US" sz="1600" b="1" i="1" kern="1200" dirty="0">
              <a:effectLst>
                <a:outerShdw blurRad="38100" dist="38100" dir="2700000" algn="tl">
                  <a:srgbClr val="000000">
                    <a:alpha val="43137"/>
                  </a:srgbClr>
                </a:outerShdw>
              </a:effectLst>
              <a:latin typeface="Gill Sans MT" panose="020B0502020104020203" pitchFamily="34" charset="0"/>
            </a:rPr>
            <a:t> consultation</a:t>
          </a:r>
          <a:endParaRPr lang="en-US" altLang="ja-JP" sz="16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394657" y="339677"/>
        <a:ext cx="3794366" cy="4262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078-26E9-4F80-A298-4ADD4455F8DB}">
      <dsp:nvSpPr>
        <dsp:cNvPr id="0" name=""/>
        <dsp:cNvSpPr/>
      </dsp:nvSpPr>
      <dsp:spPr>
        <a:xfrm>
          <a:off x="6603"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a:effectLst/>
            </a:rPr>
            <a:t>Additions</a:t>
          </a:r>
          <a:endParaRPr lang="en-US" sz="4800" kern="1200">
            <a:effectLst/>
          </a:endParaRPr>
        </a:p>
      </dsp:txBody>
      <dsp:txXfrm>
        <a:off x="6603" y="225138"/>
        <a:ext cx="3775731" cy="1350816"/>
      </dsp:txXfrm>
    </dsp:sp>
    <dsp:sp modelId="{735BEF97-3A22-42FF-8621-DE2DDE457DCD}">
      <dsp:nvSpPr>
        <dsp:cNvPr id="0" name=""/>
        <dsp:cNvSpPr/>
      </dsp:nvSpPr>
      <dsp:spPr>
        <a:xfrm>
          <a:off x="233146" y="1486323"/>
          <a:ext cx="3322647" cy="9730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a:effectLst>
                <a:outerShdw blurRad="38100" dist="38100" dir="2700000" algn="tl">
                  <a:srgbClr val="000000">
                    <a:alpha val="43137"/>
                  </a:srgbClr>
                </a:outerShdw>
              </a:effectLst>
            </a:rPr>
            <a:t>Identity (of a consignment)</a:t>
          </a:r>
        </a:p>
      </dsp:txBody>
      <dsp:txXfrm>
        <a:off x="261646" y="1514823"/>
        <a:ext cx="3265647" cy="916066"/>
      </dsp:txXfrm>
    </dsp:sp>
    <dsp:sp modelId="{49B92527-5C7C-4875-BF59-0011BFE7279E}">
      <dsp:nvSpPr>
        <dsp:cNvPr id="0" name=""/>
        <dsp:cNvSpPr/>
      </dsp:nvSpPr>
      <dsp:spPr>
        <a:xfrm>
          <a:off x="233146" y="2609091"/>
          <a:ext cx="3322647" cy="97306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a:effectLst>
                <a:outerShdw blurRad="38100" dist="38100" dir="2700000" algn="tl">
                  <a:srgbClr val="000000">
                    <a:alpha val="43137"/>
                  </a:srgbClr>
                </a:outerShdw>
              </a:effectLst>
            </a:rPr>
            <a:t>General surveillance</a:t>
          </a:r>
        </a:p>
      </dsp:txBody>
      <dsp:txXfrm>
        <a:off x="261646" y="2637591"/>
        <a:ext cx="3265647" cy="916066"/>
      </dsp:txXfrm>
    </dsp:sp>
    <dsp:sp modelId="{15F87500-79D8-4FBD-8F5E-F49341FF1BDF}">
      <dsp:nvSpPr>
        <dsp:cNvPr id="0" name=""/>
        <dsp:cNvSpPr/>
      </dsp:nvSpPr>
      <dsp:spPr>
        <a:xfrm>
          <a:off x="233146" y="3731860"/>
          <a:ext cx="3322647" cy="97306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a:effectLst>
                <a:outerShdw blurRad="38100" dist="38100" dir="2700000" algn="tl">
                  <a:srgbClr val="000000">
                    <a:alpha val="43137"/>
                  </a:srgbClr>
                </a:outerShdw>
              </a:effectLst>
            </a:rPr>
            <a:t>Specific surveillance</a:t>
          </a:r>
        </a:p>
      </dsp:txBody>
      <dsp:txXfrm>
        <a:off x="261646" y="3760360"/>
        <a:ext cx="3265647" cy="916066"/>
      </dsp:txXfrm>
    </dsp:sp>
    <dsp:sp modelId="{3506B1FA-E64B-495B-A967-61259BB14711}">
      <dsp:nvSpPr>
        <dsp:cNvPr id="0" name=""/>
        <dsp:cNvSpPr/>
      </dsp:nvSpPr>
      <dsp:spPr>
        <a:xfrm>
          <a:off x="4093834"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a:effectLst/>
            </a:rPr>
            <a:t>Revisions</a:t>
          </a:r>
          <a:endParaRPr lang="en-US" sz="6200" kern="1200">
            <a:effectLst/>
          </a:endParaRPr>
        </a:p>
      </dsp:txBody>
      <dsp:txXfrm>
        <a:off x="4093834" y="225138"/>
        <a:ext cx="3775731" cy="1350816"/>
      </dsp:txXfrm>
    </dsp:sp>
    <dsp:sp modelId="{D5233310-71F2-4A0A-BA42-9131AA861AE9}">
      <dsp:nvSpPr>
        <dsp:cNvPr id="0" name=""/>
        <dsp:cNvSpPr/>
      </dsp:nvSpPr>
      <dsp:spPr>
        <a:xfrm>
          <a:off x="4320376" y="1293679"/>
          <a:ext cx="3322647" cy="300251"/>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Surveillance</a:t>
          </a:r>
        </a:p>
      </dsp:txBody>
      <dsp:txXfrm>
        <a:off x="4329170" y="1302473"/>
        <a:ext cx="3305059" cy="282663"/>
      </dsp:txXfrm>
    </dsp:sp>
    <dsp:sp modelId="{3BDF19D4-9D86-48AD-BBF4-C80175A43B41}">
      <dsp:nvSpPr>
        <dsp:cNvPr id="0" name=""/>
        <dsp:cNvSpPr/>
      </dsp:nvSpPr>
      <dsp:spPr>
        <a:xfrm>
          <a:off x="4320376" y="1640123"/>
          <a:ext cx="3322647" cy="300251"/>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Integrity (of a consignment)</a:t>
          </a:r>
        </a:p>
      </dsp:txBody>
      <dsp:txXfrm>
        <a:off x="4329170" y="1648917"/>
        <a:ext cx="3305059" cy="282663"/>
      </dsp:txXfrm>
    </dsp:sp>
    <dsp:sp modelId="{0C0130DD-182D-4B71-A35F-36FD45EEA475}">
      <dsp:nvSpPr>
        <dsp:cNvPr id="0" name=""/>
        <dsp:cNvSpPr/>
      </dsp:nvSpPr>
      <dsp:spPr>
        <a:xfrm>
          <a:off x="4320376" y="1986567"/>
          <a:ext cx="3322647" cy="300251"/>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Phytosanitary security (of a consignment)</a:t>
          </a:r>
        </a:p>
      </dsp:txBody>
      <dsp:txXfrm>
        <a:off x="4329170" y="1995361"/>
        <a:ext cx="3305059" cy="282663"/>
      </dsp:txXfrm>
    </dsp:sp>
    <dsp:sp modelId="{5F0EE217-8E7D-43DE-8226-F834D9CFFA1E}">
      <dsp:nvSpPr>
        <dsp:cNvPr id="0" name=""/>
        <dsp:cNvSpPr/>
      </dsp:nvSpPr>
      <dsp:spPr>
        <a:xfrm>
          <a:off x="4320376" y="2333011"/>
          <a:ext cx="3322647" cy="30025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Emergency measure</a:t>
          </a:r>
        </a:p>
      </dsp:txBody>
      <dsp:txXfrm>
        <a:off x="4329170" y="2341805"/>
        <a:ext cx="3305059" cy="282663"/>
      </dsp:txXfrm>
    </dsp:sp>
    <dsp:sp modelId="{EFDB0D3A-A945-492A-8A8B-96F7E1D79861}">
      <dsp:nvSpPr>
        <dsp:cNvPr id="0" name=""/>
        <dsp:cNvSpPr/>
      </dsp:nvSpPr>
      <dsp:spPr>
        <a:xfrm>
          <a:off x="4320376" y="2679455"/>
          <a:ext cx="3322647" cy="30025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Provisional measure</a:t>
          </a:r>
        </a:p>
      </dsp:txBody>
      <dsp:txXfrm>
        <a:off x="4329170" y="2688249"/>
        <a:ext cx="3305059" cy="282663"/>
      </dsp:txXfrm>
    </dsp:sp>
    <dsp:sp modelId="{95ADDDF1-93F3-4EBD-8407-BBB8B842E61C}">
      <dsp:nvSpPr>
        <dsp:cNvPr id="0" name=""/>
        <dsp:cNvSpPr/>
      </dsp:nvSpPr>
      <dsp:spPr>
        <a:xfrm>
          <a:off x="4320376" y="3025899"/>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Inspection</a:t>
          </a:r>
        </a:p>
      </dsp:txBody>
      <dsp:txXfrm>
        <a:off x="4329170" y="3034693"/>
        <a:ext cx="3305059" cy="282663"/>
      </dsp:txXfrm>
    </dsp:sp>
    <dsp:sp modelId="{3EAC8109-02B6-4E8E-91E5-449D6741C92C}">
      <dsp:nvSpPr>
        <dsp:cNvPr id="0" name=""/>
        <dsp:cNvSpPr/>
      </dsp:nvSpPr>
      <dsp:spPr>
        <a:xfrm>
          <a:off x="4320376" y="3372343"/>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Test</a:t>
          </a:r>
        </a:p>
      </dsp:txBody>
      <dsp:txXfrm>
        <a:off x="4329170" y="3381137"/>
        <a:ext cx="3305059" cy="282663"/>
      </dsp:txXfrm>
    </dsp:sp>
    <dsp:sp modelId="{5A9F8F98-E512-4FB7-B36C-CA5A203EE6E4}">
      <dsp:nvSpPr>
        <dsp:cNvPr id="0" name=""/>
        <dsp:cNvSpPr/>
      </dsp:nvSpPr>
      <dsp:spPr>
        <a:xfrm>
          <a:off x="4320376" y="3777068"/>
          <a:ext cx="3322647" cy="44626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kern="1200">
              <a:effectLst>
                <a:outerShdw blurRad="38100" dist="38100" dir="2700000" algn="tl">
                  <a:srgbClr val="000000">
                    <a:alpha val="43137"/>
                  </a:srgbClr>
                </a:outerShdw>
              </a:effectLst>
            </a:rPr>
            <a:t>Compliance procedure </a:t>
          </a:r>
          <a:br>
            <a:rPr lang="en-US" sz="1600" kern="1200">
              <a:effectLst>
                <a:outerShdw blurRad="38100" dist="38100" dir="2700000" algn="tl">
                  <a:srgbClr val="000000">
                    <a:alpha val="43137"/>
                  </a:srgbClr>
                </a:outerShdw>
              </a:effectLst>
            </a:rPr>
          </a:br>
          <a:r>
            <a:rPr lang="en-US" sz="1600" kern="1200">
              <a:effectLst>
                <a:outerShdw blurRad="38100" dist="38100" dir="2700000" algn="tl">
                  <a:srgbClr val="000000">
                    <a:alpha val="43137"/>
                  </a:srgbClr>
                </a:outerShdw>
              </a:effectLst>
            </a:rPr>
            <a:t>(for a consignment)</a:t>
          </a:r>
        </a:p>
      </dsp:txBody>
      <dsp:txXfrm>
        <a:off x="4333447" y="3790139"/>
        <a:ext cx="3296505" cy="420124"/>
      </dsp:txXfrm>
    </dsp:sp>
    <dsp:sp modelId="{94731990-A079-4E73-B87F-85728EEBF64C}">
      <dsp:nvSpPr>
        <dsp:cNvPr id="0" name=""/>
        <dsp:cNvSpPr/>
      </dsp:nvSpPr>
      <dsp:spPr>
        <a:xfrm>
          <a:off x="4320376" y="4308029"/>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a:effectLst>
                <a:outerShdw blurRad="38100" dist="38100" dir="2700000" algn="tl">
                  <a:srgbClr val="000000">
                    <a:alpha val="43137"/>
                  </a:srgbClr>
                </a:outerShdw>
              </a:effectLst>
            </a:rPr>
            <a:t>Release (of a consignment)</a:t>
          </a:r>
        </a:p>
      </dsp:txBody>
      <dsp:txXfrm>
        <a:off x="4329170" y="4316823"/>
        <a:ext cx="3305059" cy="282663"/>
      </dsp:txXfrm>
    </dsp:sp>
    <dsp:sp modelId="{A1B3A30C-2A3B-4B86-835D-A66F006B0CA0}">
      <dsp:nvSpPr>
        <dsp:cNvPr id="0" name=""/>
        <dsp:cNvSpPr/>
      </dsp:nvSpPr>
      <dsp:spPr>
        <a:xfrm>
          <a:off x="8181064"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a:effectLst/>
            </a:rPr>
            <a:t>Deletions</a:t>
          </a:r>
          <a:endParaRPr lang="en-US" sz="5400" kern="1200">
            <a:effectLst>
              <a:outerShdw blurRad="38100" dist="38100" dir="2700000" algn="tl">
                <a:srgbClr val="000000">
                  <a:alpha val="43137"/>
                </a:srgbClr>
              </a:outerShdw>
            </a:effectLst>
          </a:endParaRPr>
        </a:p>
      </dsp:txBody>
      <dsp:txXfrm>
        <a:off x="8181064" y="225138"/>
        <a:ext cx="3775731" cy="1350816"/>
      </dsp:txXfrm>
    </dsp:sp>
    <dsp:sp modelId="{AB706B4A-0B7D-46EF-8186-238D34135A34}">
      <dsp:nvSpPr>
        <dsp:cNvPr id="0" name=""/>
        <dsp:cNvSpPr/>
      </dsp:nvSpPr>
      <dsp:spPr>
        <a:xfrm>
          <a:off x="8407606" y="1487351"/>
          <a:ext cx="3322647" cy="1493397"/>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a:effectLst>
                <a:outerShdw blurRad="38100" dist="38100" dir="2700000" algn="tl">
                  <a:srgbClr val="000000">
                    <a:alpha val="43137"/>
                  </a:srgbClr>
                </a:outerShdw>
              </a:effectLst>
            </a:rPr>
            <a:t>Clearance (of a consignment)</a:t>
          </a:r>
        </a:p>
      </dsp:txBody>
      <dsp:txXfrm>
        <a:off x="8451346" y="1531091"/>
        <a:ext cx="3235167" cy="1405917"/>
      </dsp:txXfrm>
    </dsp:sp>
    <dsp:sp modelId="{17D62B9E-F0A2-4A17-98F5-BD5498E39705}">
      <dsp:nvSpPr>
        <dsp:cNvPr id="0" name=""/>
        <dsp:cNvSpPr/>
      </dsp:nvSpPr>
      <dsp:spPr>
        <a:xfrm>
          <a:off x="8407606" y="3210501"/>
          <a:ext cx="3322647" cy="1493397"/>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effectLst>
                <a:outerShdw blurRad="38100" dist="38100" dir="2700000" algn="tl">
                  <a:srgbClr val="000000">
                    <a:alpha val="43137"/>
                  </a:srgbClr>
                </a:outerShdw>
              </a:effectLst>
            </a:rPr>
            <a:t>Germplasm</a:t>
          </a:r>
        </a:p>
      </dsp:txBody>
      <dsp:txXfrm>
        <a:off x="8451346" y="3254241"/>
        <a:ext cx="3235167" cy="140591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720225"/>
          <a:ext cx="4800600" cy="3386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20700" rIns="372580" bIns="177800" numCol="1" spcCol="1270" anchor="t" anchorCtr="0">
          <a:noAutofit/>
        </a:bodyPr>
        <a:lstStyle/>
        <a:p>
          <a:pPr marL="228600" lvl="1" indent="-228600" algn="ctr" defTabSz="1111250">
            <a:lnSpc>
              <a:spcPct val="90000"/>
            </a:lnSpc>
            <a:spcBef>
              <a:spcPct val="0"/>
            </a:spcBef>
            <a:spcAft>
              <a:spcPct val="15000"/>
            </a:spcAft>
            <a:buNone/>
          </a:pPr>
          <a:r>
            <a:rPr lang="en-US" altLang="ja-JP" sz="2500" kern="1200">
              <a:effectLst/>
              <a:latin typeface="Gill Sans MT" panose="020B0502020104020203" pitchFamily="34" charset="0"/>
              <a:cs typeface="Arial" pitchFamily="34" charset="0"/>
            </a:rPr>
            <a:t>“</a:t>
          </a:r>
          <a:r>
            <a:rPr lang="en-GB" sz="2500" b="1" kern="1200">
              <a:effectLst/>
              <a:latin typeface="Gill Sans MT" panose="020B0502020104020203" pitchFamily="34" charset="0"/>
            </a:rPr>
            <a:t>Official visual examination</a:t>
          </a:r>
          <a:r>
            <a:rPr lang="en-GB" sz="2500" kern="1200">
              <a:effectLst/>
              <a:latin typeface="Gill Sans MT" panose="020B0502020104020203" pitchFamily="34" charset="0"/>
            </a:rPr>
            <a:t> of </a:t>
          </a:r>
          <a:r>
            <a:rPr lang="en-GB" sz="2500" b="1" kern="1200">
              <a:effectLst/>
              <a:latin typeface="Gill Sans MT" panose="020B0502020104020203" pitchFamily="34" charset="0"/>
            </a:rPr>
            <a:t>plants</a:t>
          </a:r>
          <a:r>
            <a:rPr lang="en-GB" sz="2500" kern="1200">
              <a:effectLst/>
              <a:latin typeface="Gill Sans MT" panose="020B0502020104020203" pitchFamily="34" charset="0"/>
            </a:rPr>
            <a:t>, </a:t>
          </a:r>
          <a:r>
            <a:rPr lang="en-GB" sz="2500" b="1" kern="1200">
              <a:effectLst/>
              <a:latin typeface="Gill Sans MT" panose="020B0502020104020203" pitchFamily="34" charset="0"/>
            </a:rPr>
            <a:t>plant products</a:t>
          </a:r>
          <a:r>
            <a:rPr lang="en-GB" sz="2500" kern="1200">
              <a:effectLst/>
              <a:latin typeface="Gill Sans MT" panose="020B0502020104020203" pitchFamily="34" charset="0"/>
            </a:rPr>
            <a:t> or other </a:t>
          </a:r>
          <a:r>
            <a:rPr lang="en-GB" sz="2500" b="1" kern="1200">
              <a:effectLst/>
              <a:latin typeface="Gill Sans MT" panose="020B0502020104020203" pitchFamily="34" charset="0"/>
            </a:rPr>
            <a:t>regulated articles</a:t>
          </a:r>
          <a:r>
            <a:rPr lang="en-GB" sz="2500" kern="1200">
              <a:effectLst/>
              <a:latin typeface="Gill Sans MT" panose="020B0502020104020203" pitchFamily="34" charset="0"/>
            </a:rPr>
            <a:t> to determine if </a:t>
          </a:r>
          <a:r>
            <a:rPr lang="en-GB" sz="2500" b="1" kern="1200">
              <a:effectLst/>
              <a:latin typeface="Gill Sans MT" panose="020B0502020104020203" pitchFamily="34" charset="0"/>
            </a:rPr>
            <a:t>pests</a:t>
          </a:r>
          <a:r>
            <a:rPr lang="en-GB" sz="2500" kern="1200">
              <a:effectLst/>
              <a:latin typeface="Gill Sans MT" panose="020B0502020104020203" pitchFamily="34" charset="0"/>
            </a:rPr>
            <a:t> are present or to </a:t>
          </a:r>
          <a:r>
            <a:rPr lang="en-GB" sz="2500" strike="sngStrike" kern="1200">
              <a:effectLst/>
              <a:latin typeface="Gill Sans MT" panose="020B0502020104020203" pitchFamily="34" charset="0"/>
            </a:rPr>
            <a:t>determine compliance</a:t>
          </a:r>
          <a:r>
            <a:rPr lang="en-GB" sz="2500" strike="noStrike" kern="1200">
              <a:effectLst/>
              <a:latin typeface="Gill Sans MT" panose="020B0502020104020203" pitchFamily="34" charset="0"/>
            </a:rPr>
            <a:t> </a:t>
          </a:r>
          <a:r>
            <a:rPr lang="en-GB" sz="2500" u="sng" kern="1200">
              <a:effectLst/>
              <a:latin typeface="Gill Sans MT" panose="020B0502020104020203" pitchFamily="34" charset="0"/>
            </a:rPr>
            <a:t>check conformity</a:t>
          </a:r>
          <a:r>
            <a:rPr lang="en-GB" sz="2500" kern="1200">
              <a:effectLst/>
              <a:latin typeface="Gill Sans MT" panose="020B0502020104020203" pitchFamily="34" charset="0"/>
            </a:rPr>
            <a:t> with phytosanitary </a:t>
          </a:r>
          <a:r>
            <a:rPr lang="en-GB" sz="2500" u="sng" kern="1200">
              <a:effectLst/>
              <a:latin typeface="Gill Sans MT" panose="020B0502020104020203" pitchFamily="34" charset="0"/>
            </a:rPr>
            <a:t>requirements</a:t>
          </a:r>
          <a:r>
            <a:rPr lang="en-GB" sz="2500" u="none" kern="1200">
              <a:effectLst/>
              <a:latin typeface="Gill Sans MT" panose="020B0502020104020203" pitchFamily="34" charset="0"/>
            </a:rPr>
            <a:t> </a:t>
          </a:r>
          <a:r>
            <a:rPr lang="en-GB" sz="2500" b="1" strike="sngStrike" kern="1200">
              <a:effectLst/>
              <a:latin typeface="Gill Sans MT" panose="020B0502020104020203" pitchFamily="34" charset="0"/>
            </a:rPr>
            <a:t>regulations</a:t>
          </a:r>
          <a:r>
            <a:rPr lang="en-US" altLang="ja-JP" sz="2500" strike="noStrike" kern="1200">
              <a:effectLst/>
              <a:latin typeface="Gill Sans MT" panose="020B0502020104020203" pitchFamily="34" charset="0"/>
              <a:cs typeface="Arial" pitchFamily="34" charset="0"/>
            </a:rPr>
            <a:t>”</a:t>
          </a:r>
          <a:endParaRPr lang="en-US" sz="2500" i="1" kern="1200">
            <a:effectLst/>
            <a:latin typeface="Gill Sans MT" panose="020B0502020104020203" pitchFamily="34" charset="0"/>
          </a:endParaRPr>
        </a:p>
      </dsp:txBody>
      <dsp:txXfrm>
        <a:off x="0" y="720225"/>
        <a:ext cx="4800600" cy="3386250"/>
      </dsp:txXfrm>
    </dsp:sp>
    <dsp:sp modelId="{3FC65156-527F-4E59-95F4-0814ED0C6D49}">
      <dsp:nvSpPr>
        <dsp:cNvPr id="0" name=""/>
        <dsp:cNvSpPr/>
      </dsp:nvSpPr>
      <dsp:spPr>
        <a:xfrm>
          <a:off x="240030" y="351225"/>
          <a:ext cx="336042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111250">
            <a:lnSpc>
              <a:spcPct val="90000"/>
            </a:lnSpc>
            <a:spcBef>
              <a:spcPct val="0"/>
            </a:spcBef>
            <a:spcAft>
              <a:spcPct val="35000"/>
            </a:spcAft>
            <a:buNone/>
          </a:pPr>
          <a:r>
            <a:rPr lang="en-US" altLang="ja-JP" sz="2500" b="1" kern="1200">
              <a:effectLst>
                <a:outerShdw blurRad="38100" dist="38100" dir="2700000" algn="tl">
                  <a:srgbClr val="000000">
                    <a:alpha val="43137"/>
                  </a:srgbClr>
                </a:outerShdw>
              </a:effectLst>
              <a:latin typeface="Gill Sans MT" panose="020B0502020104020203" pitchFamily="34" charset="0"/>
              <a:cs typeface="Arial" pitchFamily="34" charset="0"/>
            </a:rPr>
            <a:t>“Inspection”</a:t>
          </a:r>
        </a:p>
      </dsp:txBody>
      <dsp:txXfrm>
        <a:off x="276056" y="387251"/>
        <a:ext cx="3288368" cy="66594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35240"/>
          <a:ext cx="5486401" cy="41958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74904" rIns="425806"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solidFill>
                <a:schemeClr val="tx1"/>
              </a:solidFill>
              <a:effectLst/>
              <a:latin typeface="Gill Sans MT" panose="020B0502020104020203" pitchFamily="34" charset="0"/>
              <a:ea typeface="+mn-ea"/>
              <a:cs typeface="+mn-cs"/>
            </a:rPr>
            <a:t>Through Convention Art. VII.2f and the definition of “</a:t>
          </a:r>
          <a:r>
            <a:rPr lang="en-US" sz="1800" i="1" kern="1200">
              <a:solidFill>
                <a:schemeClr val="tx1"/>
              </a:solidFill>
              <a:effectLst/>
              <a:latin typeface="Gill Sans MT" panose="020B0502020104020203" pitchFamily="34" charset="0"/>
              <a:ea typeface="+mn-ea"/>
              <a:cs typeface="+mn-cs"/>
            </a:rPr>
            <a:t>compliance procedure”,</a:t>
          </a:r>
          <a:r>
            <a:rPr lang="en-US" sz="1800" kern="1200">
              <a:solidFill>
                <a:schemeClr val="tx1"/>
              </a:solidFill>
              <a:effectLst/>
              <a:latin typeface="Gill Sans MT" panose="020B0502020104020203" pitchFamily="34" charset="0"/>
              <a:ea typeface="+mn-ea"/>
              <a:cs typeface="+mn-cs"/>
            </a:rPr>
            <a:t> “</a:t>
          </a:r>
          <a:r>
            <a:rPr lang="en-US" sz="1800" i="1" kern="1200">
              <a:solidFill>
                <a:schemeClr val="tx1"/>
              </a:solidFill>
              <a:effectLst/>
              <a:latin typeface="Gill Sans MT" panose="020B0502020104020203" pitchFamily="34" charset="0"/>
              <a:ea typeface="+mn-ea"/>
              <a:cs typeface="+mn-cs"/>
            </a:rPr>
            <a:t>compliance</a:t>
          </a:r>
          <a:r>
            <a:rPr lang="en-US" sz="1800" kern="1200">
              <a:solidFill>
                <a:schemeClr val="tx1"/>
              </a:solidFill>
              <a:effectLst/>
              <a:latin typeface="Gill Sans MT" panose="020B0502020104020203" pitchFamily="34" charset="0"/>
              <a:ea typeface="+mn-ea"/>
              <a:cs typeface="+mn-cs"/>
            </a:rPr>
            <a:t>” is linked with consignments, and the “General recommendations on use of terms in ISPMs” stipulates “</a:t>
          </a:r>
          <a:r>
            <a:rPr lang="en-US" sz="1800" i="1" kern="1200">
              <a:solidFill>
                <a:schemeClr val="tx1"/>
              </a:solidFill>
              <a:effectLst/>
              <a:latin typeface="Gill Sans MT" panose="020B0502020104020203" pitchFamily="34" charset="0"/>
              <a:ea typeface="+mn-ea"/>
              <a:cs typeface="+mn-cs"/>
            </a:rPr>
            <a:t>conformity</a:t>
          </a:r>
          <a:r>
            <a:rPr lang="en-US" sz="1800" kern="1200">
              <a:solidFill>
                <a:schemeClr val="tx1"/>
              </a:solidFill>
              <a:effectLst/>
              <a:latin typeface="Gill Sans MT" panose="020B0502020104020203" pitchFamily="34" charset="0"/>
              <a:ea typeface="+mn-ea"/>
              <a:cs typeface="+mn-cs"/>
            </a:rPr>
            <a:t>” be used in other cases. As </a:t>
          </a:r>
          <a:r>
            <a:rPr lang="en-US" sz="1800" i="1" kern="1200">
              <a:solidFill>
                <a:schemeClr val="tx1"/>
              </a:solidFill>
              <a:effectLst/>
              <a:latin typeface="Gill Sans MT" panose="020B0502020104020203" pitchFamily="34" charset="0"/>
              <a:ea typeface="+mn-ea"/>
              <a:cs typeface="+mn-cs"/>
            </a:rPr>
            <a:t>test</a:t>
          </a:r>
          <a:r>
            <a:rPr lang="en-US" sz="1800" kern="1200">
              <a:solidFill>
                <a:schemeClr val="tx1"/>
              </a:solidFill>
              <a:effectLst/>
              <a:latin typeface="Gill Sans MT" panose="020B0502020104020203" pitchFamily="34" charset="0"/>
              <a:ea typeface="+mn-ea"/>
              <a:cs typeface="+mn-cs"/>
            </a:rPr>
            <a:t> has a broader scope than only consignments, the term “</a:t>
          </a:r>
          <a:r>
            <a:rPr lang="en-US" sz="1800" i="1" kern="1200">
              <a:solidFill>
                <a:schemeClr val="tx1"/>
              </a:solidFill>
              <a:effectLst/>
              <a:latin typeface="Gill Sans MT" panose="020B0502020104020203" pitchFamily="34" charset="0"/>
              <a:ea typeface="+mn-ea"/>
              <a:cs typeface="+mn-cs"/>
            </a:rPr>
            <a:t>compliance</a:t>
          </a:r>
          <a:r>
            <a:rPr lang="en-US" sz="1800" kern="1200">
              <a:solidFill>
                <a:schemeClr val="tx1"/>
              </a:solidFill>
              <a:effectLst/>
              <a:latin typeface="Gill Sans MT" panose="020B0502020104020203" pitchFamily="34" charset="0"/>
              <a:ea typeface="+mn-ea"/>
              <a:cs typeface="+mn-cs"/>
            </a:rPr>
            <a:t>” is therefore substituted by “</a:t>
          </a:r>
          <a:r>
            <a:rPr lang="en-US" sz="1800" i="1" kern="1200">
              <a:solidFill>
                <a:schemeClr val="tx1"/>
              </a:solidFill>
              <a:effectLst/>
              <a:latin typeface="Gill Sans MT" panose="020B0502020104020203" pitchFamily="34" charset="0"/>
              <a:ea typeface="+mn-ea"/>
              <a:cs typeface="+mn-cs"/>
            </a:rPr>
            <a:t>conformity</a:t>
          </a:r>
          <a:r>
            <a:rPr lang="en-US" sz="1800" kern="1200">
              <a:solidFill>
                <a:schemeClr val="tx1"/>
              </a:solidFill>
              <a:effectLst/>
              <a:latin typeface="Gill Sans MT" panose="020B0502020104020203" pitchFamily="34" charset="0"/>
              <a:ea typeface="+mn-ea"/>
              <a:cs typeface="+mn-cs"/>
            </a:rPr>
            <a:t>”</a:t>
          </a:r>
          <a:endParaRPr lang="en-US" sz="1800" i="1" kern="1200">
            <a:effectLst/>
            <a:latin typeface="Gill Sans MT" panose="020B0502020104020203" pitchFamily="34" charset="0"/>
          </a:endParaRPr>
        </a:p>
        <a:p>
          <a:pPr marL="171450" lvl="1" indent="-171450" algn="l" defTabSz="800100">
            <a:lnSpc>
              <a:spcPct val="90000"/>
            </a:lnSpc>
            <a:spcBef>
              <a:spcPct val="0"/>
            </a:spcBef>
            <a:spcAft>
              <a:spcPct val="15000"/>
            </a:spcAft>
            <a:buFont typeface="Arial" panose="020B0604020202020204" pitchFamily="34" charset="0"/>
            <a:buChar char="•"/>
          </a:pPr>
          <a:r>
            <a:rPr lang="en-US" sz="1800" kern="1200">
              <a:solidFill>
                <a:schemeClr val="tx1"/>
              </a:solidFill>
              <a:effectLst/>
              <a:latin typeface="Gill Sans MT" panose="020B0502020104020203" pitchFamily="34" charset="0"/>
              <a:ea typeface="+mn-ea"/>
              <a:cs typeface="+mn-cs"/>
            </a:rPr>
            <a:t>The word “</a:t>
          </a:r>
          <a:r>
            <a:rPr lang="en-US" sz="1800" i="1" kern="1200">
              <a:solidFill>
                <a:schemeClr val="tx1"/>
              </a:solidFill>
              <a:effectLst/>
              <a:latin typeface="Gill Sans MT" panose="020B0502020104020203" pitchFamily="34" charset="0"/>
              <a:ea typeface="+mn-ea"/>
              <a:cs typeface="+mn-cs"/>
            </a:rPr>
            <a:t>determine</a:t>
          </a:r>
          <a:r>
            <a:rPr lang="en-US" sz="1800" kern="1200">
              <a:solidFill>
                <a:schemeClr val="tx1"/>
              </a:solidFill>
              <a:effectLst/>
              <a:latin typeface="Gill Sans MT" panose="020B0502020104020203" pitchFamily="34" charset="0"/>
              <a:ea typeface="+mn-ea"/>
              <a:cs typeface="+mn-cs"/>
            </a:rPr>
            <a:t>” is substituted by “</a:t>
          </a:r>
          <a:r>
            <a:rPr lang="en-US" sz="1800" i="1" kern="1200">
              <a:solidFill>
                <a:schemeClr val="tx1"/>
              </a:solidFill>
              <a:effectLst/>
              <a:latin typeface="Gill Sans MT" panose="020B0502020104020203" pitchFamily="34" charset="0"/>
              <a:ea typeface="+mn-ea"/>
              <a:cs typeface="+mn-cs"/>
            </a:rPr>
            <a:t>verify</a:t>
          </a:r>
          <a:r>
            <a:rPr lang="en-US" sz="1800" kern="1200">
              <a:solidFill>
                <a:schemeClr val="tx1"/>
              </a:solidFill>
              <a:effectLst/>
              <a:latin typeface="Gill Sans MT" panose="020B0502020104020203" pitchFamily="34" charset="0"/>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is more appropriate</a:t>
          </a:r>
          <a:endParaRPr lang="fr-FR" sz="1800" kern="1200">
            <a:latin typeface="Gill Sans MT" panose="020B0502020104020203" pitchFamily="34" charset="0"/>
          </a:endParaRPr>
        </a:p>
      </dsp:txBody>
      <dsp:txXfrm>
        <a:off x="0" y="435240"/>
        <a:ext cx="5486401" cy="4195800"/>
      </dsp:txXfrm>
    </dsp:sp>
    <dsp:sp modelId="{3FC65156-527F-4E59-95F4-0814ED0C6D49}">
      <dsp:nvSpPr>
        <dsp:cNvPr id="0" name=""/>
        <dsp:cNvSpPr/>
      </dsp:nvSpPr>
      <dsp:spPr>
        <a:xfrm>
          <a:off x="1371600" y="169560"/>
          <a:ext cx="3840480" cy="5313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marL="0" lvl="0" indent="0" algn="r" defTabSz="800100">
            <a:lnSpc>
              <a:spcPct val="90000"/>
            </a:lnSpc>
            <a:spcBef>
              <a:spcPct val="0"/>
            </a:spcBef>
            <a:spcAft>
              <a:spcPct val="35000"/>
            </a:spcAft>
            <a:buNone/>
          </a:pPr>
          <a:r>
            <a:rPr lang="en-US" sz="1800" b="1" i="1" kern="1200">
              <a:effectLst>
                <a:outerShdw blurRad="38100" dist="38100" dir="2700000" algn="tl">
                  <a:srgbClr val="000000">
                    <a:alpha val="43137"/>
                  </a:srgbClr>
                </a:outerShdw>
              </a:effectLst>
              <a:latin typeface="Gill Sans MT" panose="020B0502020104020203" pitchFamily="34" charset="0"/>
            </a:rPr>
            <a:t>Editorial change from 1</a:t>
          </a:r>
          <a:r>
            <a:rPr lang="en-US" sz="1800" b="1" i="1" kern="1200" baseline="30000">
              <a:effectLst>
                <a:outerShdw blurRad="38100" dist="38100" dir="2700000" algn="tl">
                  <a:srgbClr val="000000">
                    <a:alpha val="43137"/>
                  </a:srgbClr>
                </a:outerShdw>
              </a:effectLst>
              <a:latin typeface="Gill Sans MT" panose="020B0502020104020203" pitchFamily="34" charset="0"/>
            </a:rPr>
            <a:t>st</a:t>
          </a:r>
          <a:r>
            <a:rPr lang="en-US" sz="1800" b="1" i="1" kern="1200">
              <a:effectLst>
                <a:outerShdw blurRad="38100" dist="38100" dir="2700000" algn="tl">
                  <a:srgbClr val="000000">
                    <a:alpha val="43137"/>
                  </a:srgbClr>
                </a:outerShdw>
              </a:effectLst>
              <a:latin typeface="Gill Sans MT" panose="020B0502020104020203" pitchFamily="34" charset="0"/>
            </a:rPr>
            <a:t> consultation</a:t>
          </a:r>
          <a:endParaRPr lang="en-US" altLang="ja-JP" sz="1800" b="1" i="1" kern="120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397539" y="195499"/>
        <a:ext cx="3788602" cy="47948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05225"/>
          <a:ext cx="4800600" cy="4016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20700" rIns="372580" bIns="177800" numCol="1" spcCol="1270" anchor="t" anchorCtr="0">
          <a:noAutofit/>
        </a:bodyPr>
        <a:lstStyle/>
        <a:p>
          <a:pPr marL="228600" lvl="1" indent="-228600" algn="ctr" defTabSz="1111250">
            <a:lnSpc>
              <a:spcPct val="90000"/>
            </a:lnSpc>
            <a:spcBef>
              <a:spcPct val="0"/>
            </a:spcBef>
            <a:spcAft>
              <a:spcPct val="15000"/>
            </a:spcAft>
            <a:buNone/>
          </a:pPr>
          <a:r>
            <a:rPr lang="en-US" altLang="ja-JP" sz="2500" kern="1200">
              <a:effectLst/>
              <a:latin typeface="Gill Sans MT" panose="020B0502020104020203" pitchFamily="34" charset="0"/>
              <a:cs typeface="Arial" pitchFamily="34" charset="0"/>
            </a:rPr>
            <a:t>“</a:t>
          </a:r>
          <a:r>
            <a:rPr lang="en-GB" sz="2500" b="1" kern="1200">
              <a:effectLst/>
              <a:latin typeface="Gill Sans MT" panose="020B0502020104020203" pitchFamily="34" charset="0"/>
            </a:rPr>
            <a:t>Official</a:t>
          </a:r>
          <a:r>
            <a:rPr lang="en-GB" sz="2500" kern="1200">
              <a:effectLst/>
              <a:latin typeface="Gill Sans MT" panose="020B0502020104020203" pitchFamily="34" charset="0"/>
            </a:rPr>
            <a:t> </a:t>
          </a:r>
          <a:r>
            <a:rPr lang="en-GB" sz="2500" u="sng" kern="1200">
              <a:effectLst/>
              <a:latin typeface="Gill Sans MT" panose="020B0502020104020203" pitchFamily="34" charset="0"/>
            </a:rPr>
            <a:t>non-visual</a:t>
          </a:r>
          <a:r>
            <a:rPr lang="en-GB" sz="2500" u="none" kern="1200">
              <a:effectLst/>
              <a:latin typeface="Gill Sans MT" panose="020B0502020104020203" pitchFamily="34" charset="0"/>
            </a:rPr>
            <a:t> </a:t>
          </a:r>
          <a:r>
            <a:rPr lang="en-GB" sz="2500" kern="1200">
              <a:effectLst/>
              <a:latin typeface="Gill Sans MT" panose="020B0502020104020203" pitchFamily="34" charset="0"/>
            </a:rPr>
            <a:t>examination of </a:t>
          </a:r>
          <a:r>
            <a:rPr lang="en-GB" sz="2500" b="1" kern="1200">
              <a:effectLst/>
              <a:latin typeface="Gill Sans MT" panose="020B0502020104020203" pitchFamily="34" charset="0"/>
            </a:rPr>
            <a:t>plants</a:t>
          </a:r>
          <a:r>
            <a:rPr lang="en-GB" sz="2500" kern="1200">
              <a:effectLst/>
              <a:latin typeface="Gill Sans MT" panose="020B0502020104020203" pitchFamily="34" charset="0"/>
            </a:rPr>
            <a:t>, </a:t>
          </a:r>
          <a:r>
            <a:rPr lang="en-GB" sz="2500" b="1" kern="1200">
              <a:effectLst/>
              <a:latin typeface="Gill Sans MT" panose="020B0502020104020203" pitchFamily="34" charset="0"/>
            </a:rPr>
            <a:t>plant products</a:t>
          </a:r>
          <a:r>
            <a:rPr lang="en-GB" sz="2500" kern="1200">
              <a:effectLst/>
              <a:latin typeface="Gill Sans MT" panose="020B0502020104020203" pitchFamily="34" charset="0"/>
            </a:rPr>
            <a:t> or other </a:t>
          </a:r>
          <a:r>
            <a:rPr lang="en-GB" sz="2500" b="1" kern="1200">
              <a:effectLst/>
              <a:latin typeface="Gill Sans MT" panose="020B0502020104020203" pitchFamily="34" charset="0"/>
            </a:rPr>
            <a:t>regulated articles</a:t>
          </a:r>
          <a:r>
            <a:rPr lang="en-GB" sz="2500" strike="sngStrike" kern="1200">
              <a:effectLst/>
              <a:latin typeface="Gill Sans MT" panose="020B0502020104020203" pitchFamily="34" charset="0"/>
            </a:rPr>
            <a:t>, other than visual,</a:t>
          </a:r>
          <a:r>
            <a:rPr lang="en-GB" sz="2500" kern="1200">
              <a:effectLst/>
              <a:latin typeface="Gill Sans MT" panose="020B0502020104020203" pitchFamily="34" charset="0"/>
            </a:rPr>
            <a:t> to determine if </a:t>
          </a:r>
          <a:r>
            <a:rPr lang="en-GB" sz="2500" b="1" kern="1200">
              <a:effectLst/>
              <a:latin typeface="Gill Sans MT" panose="020B0502020104020203" pitchFamily="34" charset="0"/>
            </a:rPr>
            <a:t>pests</a:t>
          </a:r>
          <a:r>
            <a:rPr lang="en-GB" sz="2500" kern="1200">
              <a:effectLst/>
              <a:latin typeface="Gill Sans MT" panose="020B0502020104020203" pitchFamily="34" charset="0"/>
            </a:rPr>
            <a:t> are present, identify </a:t>
          </a:r>
          <a:r>
            <a:rPr lang="en-GB" sz="2500" b="1" kern="1200">
              <a:effectLst/>
              <a:latin typeface="Gill Sans MT" panose="020B0502020104020203" pitchFamily="34" charset="0"/>
            </a:rPr>
            <a:t>pests</a:t>
          </a:r>
          <a:r>
            <a:rPr lang="en-GB" sz="2500" kern="1200">
              <a:effectLst/>
              <a:latin typeface="Gill Sans MT" panose="020B0502020104020203" pitchFamily="34" charset="0"/>
            </a:rPr>
            <a:t> or </a:t>
          </a:r>
          <a:r>
            <a:rPr lang="en-GB" sz="2500" strike="sngStrike" kern="1200">
              <a:effectLst/>
              <a:latin typeface="Gill Sans MT" panose="020B0502020104020203" pitchFamily="34" charset="0"/>
            </a:rPr>
            <a:t>determine compliance</a:t>
          </a:r>
          <a:r>
            <a:rPr lang="en-GB" sz="2500" kern="1200">
              <a:effectLst/>
              <a:latin typeface="Gill Sans MT" panose="020B0502020104020203" pitchFamily="34" charset="0"/>
            </a:rPr>
            <a:t> </a:t>
          </a:r>
          <a:r>
            <a:rPr lang="en-GB" sz="2500" u="sng" kern="1200">
              <a:effectLst/>
              <a:latin typeface="Gill Sans MT" panose="020B0502020104020203" pitchFamily="34" charset="0"/>
            </a:rPr>
            <a:t>verify conformity</a:t>
          </a:r>
          <a:r>
            <a:rPr lang="en-GB" sz="2500" kern="1200">
              <a:effectLst/>
              <a:latin typeface="Gill Sans MT" panose="020B0502020104020203" pitchFamily="34" charset="0"/>
            </a:rPr>
            <a:t> with specific phytosanitary requirements</a:t>
          </a:r>
          <a:r>
            <a:rPr lang="en-US" altLang="ja-JP" sz="2500" strike="noStrike" kern="1200">
              <a:effectLst/>
              <a:latin typeface="Gill Sans MT" panose="020B0502020104020203" pitchFamily="34" charset="0"/>
              <a:cs typeface="Arial" pitchFamily="34" charset="0"/>
            </a:rPr>
            <a:t>”</a:t>
          </a:r>
          <a:endParaRPr lang="en-US" sz="2500" i="1" kern="1200">
            <a:effectLst/>
            <a:latin typeface="Gill Sans MT" panose="020B0502020104020203" pitchFamily="34" charset="0"/>
          </a:endParaRPr>
        </a:p>
      </dsp:txBody>
      <dsp:txXfrm>
        <a:off x="0" y="405225"/>
        <a:ext cx="4800600" cy="4016250"/>
      </dsp:txXfrm>
    </dsp:sp>
    <dsp:sp modelId="{3FC65156-527F-4E59-95F4-0814ED0C6D49}">
      <dsp:nvSpPr>
        <dsp:cNvPr id="0" name=""/>
        <dsp:cNvSpPr/>
      </dsp:nvSpPr>
      <dsp:spPr>
        <a:xfrm>
          <a:off x="240030" y="36225"/>
          <a:ext cx="336042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111250">
            <a:lnSpc>
              <a:spcPct val="90000"/>
            </a:lnSpc>
            <a:spcBef>
              <a:spcPct val="0"/>
            </a:spcBef>
            <a:spcAft>
              <a:spcPct val="35000"/>
            </a:spcAft>
            <a:buNone/>
          </a:pPr>
          <a:r>
            <a:rPr lang="en-US" altLang="ja-JP" sz="2500" b="1" kern="120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altLang="ja-JP" sz="2500" b="1" kern="1200" noProof="0">
              <a:effectLst>
                <a:outerShdw blurRad="38100" dist="38100" dir="2700000" algn="tl">
                  <a:srgbClr val="000000">
                    <a:alpha val="43137"/>
                  </a:srgbClr>
                </a:outerShdw>
              </a:effectLst>
              <a:latin typeface="Gill Sans MT" panose="020B0502020104020203" pitchFamily="34" charset="0"/>
              <a:cs typeface="Arial" pitchFamily="34" charset="0"/>
            </a:rPr>
            <a:t>T</a:t>
          </a:r>
          <a:r>
            <a:rPr lang="en-GB" sz="2500" b="1" kern="1200" noProof="0">
              <a:effectLst>
                <a:outerShdw blurRad="38100" dist="38100" dir="2700000" algn="tl">
                  <a:srgbClr val="000000">
                    <a:alpha val="43137"/>
                  </a:srgbClr>
                </a:outerShdw>
              </a:effectLst>
              <a:latin typeface="Gill Sans MT" panose="020B0502020104020203" pitchFamily="34" charset="0"/>
            </a:rPr>
            <a:t>est</a:t>
          </a:r>
          <a:r>
            <a:rPr lang="en-US" altLang="ja-JP" sz="2500" b="1" kern="120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76056" y="72251"/>
        <a:ext cx="3288368" cy="665948"/>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21839"/>
          <a:ext cx="5486401" cy="44226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74904" rIns="425806"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i="0" kern="1200">
              <a:solidFill>
                <a:schemeClr val="tx1"/>
              </a:solidFill>
              <a:effectLst/>
              <a:latin typeface="Gill Sans MT" panose="020B0502020104020203" pitchFamily="34" charset="0"/>
              <a:ea typeface="+mn-ea"/>
              <a:cs typeface="+mn-cs"/>
            </a:rPr>
            <a:t>Adding “…</a:t>
          </a:r>
          <a:r>
            <a:rPr lang="en-US" sz="1800" i="1" kern="1200">
              <a:solidFill>
                <a:schemeClr val="tx1"/>
              </a:solidFill>
              <a:effectLst/>
              <a:latin typeface="Gill Sans MT" panose="020B0502020104020203" pitchFamily="34" charset="0"/>
              <a:ea typeface="+mn-ea"/>
              <a:cs typeface="+mn-cs"/>
            </a:rPr>
            <a:t>of document checks, verification of consignment integrity, inspection or testing</a:t>
          </a:r>
          <a:r>
            <a:rPr lang="en-US" sz="1800" kern="1200">
              <a:solidFill>
                <a:schemeClr val="tx1"/>
              </a:solidFill>
              <a:effectLst/>
              <a:latin typeface="Gill Sans MT" panose="020B0502020104020203" pitchFamily="34" charset="0"/>
              <a:ea typeface="+mn-ea"/>
              <a:cs typeface="+mn-cs"/>
            </a:rPr>
            <a:t>” creates a conceptual link to and makes explicit the elements a compliance procedure may consist of. </a:t>
          </a:r>
          <a:endParaRPr lang="en-US" sz="1800" i="1" kern="1200">
            <a:effectLst/>
            <a:latin typeface="Gill Sans MT" panose="020B0502020104020203" pitchFamily="34" charset="0"/>
          </a:endParaRPr>
        </a:p>
        <a:p>
          <a:pPr marL="171450" lvl="1" indent="-171450" algn="l" defTabSz="800100">
            <a:lnSpc>
              <a:spcPct val="90000"/>
            </a:lnSpc>
            <a:spcBef>
              <a:spcPct val="0"/>
            </a:spcBef>
            <a:spcAft>
              <a:spcPct val="15000"/>
            </a:spcAft>
            <a:buFont typeface="Arial" panose="020B0604020202020204" pitchFamily="34" charset="0"/>
            <a:buChar char="•"/>
          </a:pPr>
          <a:r>
            <a:rPr lang="en-US" sz="1800" i="0" kern="1200">
              <a:solidFill>
                <a:schemeClr val="tx1"/>
              </a:solidFill>
              <a:effectLst/>
              <a:latin typeface="Gill Sans MT" panose="020B0502020104020203" pitchFamily="34" charset="0"/>
              <a:ea typeface="+mn-ea"/>
              <a:cs typeface="+mn-cs"/>
            </a:rPr>
            <a:t>“</a:t>
          </a:r>
          <a:r>
            <a:rPr lang="en-US" sz="1800" i="1" kern="1200">
              <a:solidFill>
                <a:schemeClr val="tx1"/>
              </a:solidFill>
              <a:effectLst/>
              <a:latin typeface="Gill Sans MT" panose="020B0502020104020203" pitchFamily="34" charset="0"/>
              <a:ea typeface="+mn-ea"/>
              <a:cs typeface="+mn-cs"/>
            </a:rPr>
            <a:t>Procedure</a:t>
          </a:r>
          <a:r>
            <a:rPr lang="en-US" sz="1800" i="0" kern="1200">
              <a:solidFill>
                <a:schemeClr val="tx1"/>
              </a:solidFill>
              <a:effectLst/>
              <a:latin typeface="Gill Sans MT" panose="020B0502020104020203" pitchFamily="34" charset="0"/>
              <a:ea typeface="+mn-ea"/>
              <a:cs typeface="+mn-cs"/>
            </a:rPr>
            <a:t>” is substituted by “</a:t>
          </a:r>
          <a:r>
            <a:rPr lang="en-US" sz="1800" i="1" kern="1200">
              <a:solidFill>
                <a:schemeClr val="tx1"/>
              </a:solidFill>
              <a:effectLst/>
              <a:latin typeface="Gill Sans MT" panose="020B0502020104020203" pitchFamily="34" charset="0"/>
              <a:ea typeface="+mn-ea"/>
              <a:cs typeface="+mn-cs"/>
            </a:rPr>
            <a:t>process</a:t>
          </a:r>
          <a:r>
            <a:rPr lang="en-US" sz="1800" i="0" kern="1200">
              <a:solidFill>
                <a:schemeClr val="tx1"/>
              </a:solidFill>
              <a:effectLst/>
              <a:latin typeface="Gill Sans MT" panose="020B0502020104020203" pitchFamily="34" charset="0"/>
              <a:ea typeface="+mn-ea"/>
              <a:cs typeface="+mn-cs"/>
            </a:rPr>
            <a:t>” to highlight that it is a series of steps or actions that are performed</a:t>
          </a:r>
          <a:endParaRPr lang="fr-FR" sz="1800" kern="1200">
            <a:latin typeface="Gill Sans MT" panose="020B0502020104020203" pitchFamily="34" charset="0"/>
          </a:endParaRPr>
        </a:p>
        <a:p>
          <a:pPr marL="171450" lvl="1" indent="-171450" algn="l" defTabSz="800100">
            <a:lnSpc>
              <a:spcPct val="90000"/>
            </a:lnSpc>
            <a:spcBef>
              <a:spcPct val="0"/>
            </a:spcBef>
            <a:spcAft>
              <a:spcPct val="15000"/>
            </a:spcAft>
            <a:buFont typeface="Arial" panose="020B0604020202020204" pitchFamily="34" charset="0"/>
            <a:buChar char="•"/>
          </a:pPr>
          <a:r>
            <a:rPr lang="en-US" sz="1800" i="0" kern="1200">
              <a:latin typeface="Gill Sans MT" panose="020B0502020104020203" pitchFamily="34" charset="0"/>
            </a:rPr>
            <a:t>In the current phrasing</a:t>
          </a:r>
          <a:r>
            <a:rPr lang="en-US" sz="1800" i="1" kern="1200">
              <a:latin typeface="Gill Sans MT" panose="020B0502020104020203" pitchFamily="34" charset="0"/>
            </a:rPr>
            <a:t>, “phytosanitary measures” </a:t>
          </a:r>
          <a:r>
            <a:rPr lang="en-US" sz="1800" kern="1200">
              <a:latin typeface="Gill Sans MT" panose="020B0502020104020203" pitchFamily="34" charset="0"/>
            </a:rPr>
            <a:t>is potentially confusing as in ISPM 25 the term mainly refers to measures that the country of transit itself may apply to the transiting consignment;</a:t>
          </a:r>
          <a:r>
            <a:rPr lang="en-US" sz="1800" i="1" kern="1200">
              <a:latin typeface="Gill Sans MT" panose="020B0502020104020203" pitchFamily="34" charset="0"/>
            </a:rPr>
            <a:t> c</a:t>
          </a:r>
          <a:r>
            <a:rPr lang="en-US" sz="1800" i="0" kern="1200">
              <a:latin typeface="Gill Sans MT" panose="020B0502020104020203" pitchFamily="34" charset="0"/>
            </a:rPr>
            <a:t>hanging </a:t>
          </a:r>
          <a:r>
            <a:rPr lang="en-US" sz="1800" kern="1200">
              <a:latin typeface="Gill Sans MT" panose="020B0502020104020203" pitchFamily="34" charset="0"/>
            </a:rPr>
            <a:t>to</a:t>
          </a:r>
          <a:r>
            <a:rPr lang="en-US" sz="1800" i="1" kern="1200">
              <a:latin typeface="Gill Sans MT" panose="020B0502020104020203" pitchFamily="34" charset="0"/>
            </a:rPr>
            <a:t> “requirements” </a:t>
          </a:r>
          <a:r>
            <a:rPr lang="en-US" sz="1800" kern="1200">
              <a:latin typeface="Gill Sans MT" panose="020B0502020104020203" pitchFamily="34" charset="0"/>
            </a:rPr>
            <a:t>clarifies that a compliance procedure in the transit case aims at verifying that a transiting consignment meets the set phytosanitary requirements</a:t>
          </a:r>
          <a:endParaRPr lang="fr-FR" sz="1800" kern="1200">
            <a:latin typeface="Gill Sans MT" panose="020B0502020104020203" pitchFamily="34" charset="0"/>
          </a:endParaRPr>
        </a:p>
      </dsp:txBody>
      <dsp:txXfrm>
        <a:off x="0" y="321839"/>
        <a:ext cx="5486401" cy="4422600"/>
      </dsp:txXfrm>
    </dsp:sp>
    <dsp:sp modelId="{3FC65156-527F-4E59-95F4-0814ED0C6D49}">
      <dsp:nvSpPr>
        <dsp:cNvPr id="0" name=""/>
        <dsp:cNvSpPr/>
      </dsp:nvSpPr>
      <dsp:spPr>
        <a:xfrm>
          <a:off x="1371600" y="56159"/>
          <a:ext cx="3840480" cy="5313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marL="0" lvl="0" indent="0" algn="r" defTabSz="800100">
            <a:lnSpc>
              <a:spcPct val="90000"/>
            </a:lnSpc>
            <a:spcBef>
              <a:spcPct val="0"/>
            </a:spcBef>
            <a:spcAft>
              <a:spcPct val="35000"/>
            </a:spcAft>
            <a:buNone/>
          </a:pPr>
          <a:r>
            <a:rPr lang="en-US" sz="1800" b="1" i="1" kern="1200">
              <a:effectLst>
                <a:outerShdw blurRad="38100" dist="38100" dir="2700000" algn="tl">
                  <a:srgbClr val="000000">
                    <a:alpha val="43137"/>
                  </a:srgbClr>
                </a:outerShdw>
              </a:effectLst>
              <a:latin typeface="Gill Sans MT" panose="020B0502020104020203" pitchFamily="34" charset="0"/>
            </a:rPr>
            <a:t>Change from 1</a:t>
          </a:r>
          <a:r>
            <a:rPr lang="en-US" sz="1800" b="1" i="1" kern="1200" baseline="30000">
              <a:effectLst>
                <a:outerShdw blurRad="38100" dist="38100" dir="2700000" algn="tl">
                  <a:srgbClr val="000000">
                    <a:alpha val="43137"/>
                  </a:srgbClr>
                </a:outerShdw>
              </a:effectLst>
              <a:latin typeface="Gill Sans MT" panose="020B0502020104020203" pitchFamily="34" charset="0"/>
            </a:rPr>
            <a:t>st</a:t>
          </a:r>
          <a:r>
            <a:rPr lang="en-US" sz="1800" b="1" i="1" kern="1200">
              <a:effectLst>
                <a:outerShdw blurRad="38100" dist="38100" dir="2700000" algn="tl">
                  <a:srgbClr val="000000">
                    <a:alpha val="43137"/>
                  </a:srgbClr>
                </a:outerShdw>
              </a:effectLst>
              <a:latin typeface="Gill Sans MT" panose="020B0502020104020203" pitchFamily="34" charset="0"/>
            </a:rPr>
            <a:t> consultation</a:t>
          </a:r>
          <a:endParaRPr lang="en-US" altLang="ja-JP" sz="1800" b="1" i="1" kern="120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397539" y="82098"/>
        <a:ext cx="3788602" cy="479482"/>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829305"/>
          <a:ext cx="4800600" cy="31090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None/>
          </a:pPr>
          <a:r>
            <a:rPr lang="en-US" altLang="ja-JP" sz="2100" kern="1200">
              <a:effectLst/>
              <a:latin typeface="Gill Sans MT" panose="020B0502020104020203" pitchFamily="34" charset="0"/>
              <a:cs typeface="Arial" pitchFamily="34" charset="0"/>
            </a:rPr>
            <a:t>“</a:t>
          </a:r>
          <a:r>
            <a:rPr lang="en-GB" sz="2100" b="1" kern="1200">
              <a:effectLst/>
              <a:latin typeface="Gill Sans MT" panose="020B0502020104020203" pitchFamily="34" charset="0"/>
            </a:rPr>
            <a:t>Official </a:t>
          </a:r>
          <a:r>
            <a:rPr lang="en-GB" sz="2100" strike="sngStrike" kern="1200">
              <a:effectLst/>
              <a:latin typeface="Gill Sans MT" panose="020B0502020104020203" pitchFamily="34" charset="0"/>
            </a:rPr>
            <a:t>procedure used to verify that</a:t>
          </a:r>
          <a:r>
            <a:rPr lang="en-GB" sz="2100" strike="noStrike" kern="1200">
              <a:effectLst/>
              <a:latin typeface="Gill Sans MT" panose="020B0502020104020203" pitchFamily="34" charset="0"/>
            </a:rPr>
            <a:t> </a:t>
          </a:r>
          <a:r>
            <a:rPr lang="en-GB" sz="2100" u="sng" kern="1200">
              <a:effectLst/>
              <a:latin typeface="Gill Sans MT" panose="020B0502020104020203" pitchFamily="34" charset="0"/>
            </a:rPr>
            <a:t>process of document checks, verification of </a:t>
          </a:r>
          <a:r>
            <a:rPr lang="en-GB" sz="2100" b="1" u="sng" kern="1200">
              <a:effectLst/>
              <a:latin typeface="Gill Sans MT" panose="020B0502020104020203" pitchFamily="34" charset="0"/>
            </a:rPr>
            <a:t>consignment integrity</a:t>
          </a:r>
          <a:r>
            <a:rPr lang="en-GB" sz="2100" u="sng" kern="1200">
              <a:effectLst/>
              <a:latin typeface="Gill Sans MT" panose="020B0502020104020203" pitchFamily="34" charset="0"/>
            </a:rPr>
            <a:t>, </a:t>
          </a:r>
          <a:r>
            <a:rPr lang="en-GB" sz="2100" b="1" u="sng" kern="1200">
              <a:effectLst/>
              <a:latin typeface="Gill Sans MT" panose="020B0502020104020203" pitchFamily="34" charset="0"/>
            </a:rPr>
            <a:t>inspection </a:t>
          </a:r>
          <a:r>
            <a:rPr lang="en-GB" sz="2100" u="sng" kern="1200">
              <a:effectLst/>
              <a:latin typeface="Gill Sans MT" panose="020B0502020104020203" pitchFamily="34" charset="0"/>
            </a:rPr>
            <a:t>or</a:t>
          </a:r>
          <a:r>
            <a:rPr lang="en-GB" sz="2100" b="1" u="sng" kern="1200">
              <a:effectLst/>
              <a:latin typeface="Gill Sans MT" panose="020B0502020104020203" pitchFamily="34" charset="0"/>
            </a:rPr>
            <a:t> testing </a:t>
          </a:r>
          <a:r>
            <a:rPr lang="en-GB" sz="2100" u="sng" kern="1200">
              <a:effectLst/>
              <a:latin typeface="Gill Sans MT" panose="020B0502020104020203" pitchFamily="34" charset="0"/>
            </a:rPr>
            <a:t>to verify if</a:t>
          </a:r>
          <a:r>
            <a:rPr lang="en-GB" sz="2100" kern="1200">
              <a:effectLst/>
              <a:latin typeface="Gill Sans MT" panose="020B0502020104020203" pitchFamily="34" charset="0"/>
            </a:rPr>
            <a:t> a </a:t>
          </a:r>
          <a:r>
            <a:rPr lang="en-GB" sz="2100" b="1" kern="1200">
              <a:effectLst/>
              <a:latin typeface="Gill Sans MT" panose="020B0502020104020203" pitchFamily="34" charset="0"/>
            </a:rPr>
            <a:t>consignment </a:t>
          </a:r>
          <a:r>
            <a:rPr lang="en-GB" sz="2100" kern="1200">
              <a:effectLst/>
              <a:latin typeface="Gill Sans MT" panose="020B0502020104020203" pitchFamily="34" charset="0"/>
            </a:rPr>
            <a:t>complies with </a:t>
          </a:r>
          <a:r>
            <a:rPr lang="en-GB" sz="2100" b="1" kern="1200">
              <a:effectLst/>
              <a:latin typeface="Gill Sans MT" panose="020B0502020104020203" pitchFamily="34" charset="0"/>
            </a:rPr>
            <a:t>phytosanitary import requirements </a:t>
          </a:r>
          <a:r>
            <a:rPr lang="en-GB" sz="2100" kern="1200">
              <a:effectLst/>
              <a:latin typeface="Gill Sans MT" panose="020B0502020104020203" pitchFamily="34" charset="0"/>
            </a:rPr>
            <a:t>or </a:t>
          </a:r>
          <a:r>
            <a:rPr lang="en-GB" sz="2100" b="1" kern="1200">
              <a:effectLst/>
              <a:latin typeface="Gill Sans MT" panose="020B0502020104020203" pitchFamily="34" charset="0"/>
            </a:rPr>
            <a:t>phytosanitary </a:t>
          </a:r>
          <a:r>
            <a:rPr lang="en-GB" sz="2100" b="1" strike="sngStrike" kern="1200">
              <a:effectLst/>
              <a:latin typeface="Gill Sans MT" panose="020B0502020104020203" pitchFamily="34" charset="0"/>
            </a:rPr>
            <a:t>measures</a:t>
          </a:r>
          <a:r>
            <a:rPr lang="en-GB" sz="2100" kern="1200">
              <a:effectLst/>
              <a:latin typeface="Gill Sans MT" panose="020B0502020104020203" pitchFamily="34" charset="0"/>
            </a:rPr>
            <a:t> </a:t>
          </a:r>
          <a:r>
            <a:rPr lang="en-GB" sz="2100" u="sng" kern="1200">
              <a:effectLst/>
              <a:latin typeface="Gill Sans MT" panose="020B0502020104020203" pitchFamily="34" charset="0"/>
            </a:rPr>
            <a:t>requirements</a:t>
          </a:r>
          <a:r>
            <a:rPr lang="en-GB" sz="2100" u="none" kern="1200">
              <a:effectLst/>
              <a:latin typeface="Gill Sans MT" panose="020B0502020104020203" pitchFamily="34" charset="0"/>
            </a:rPr>
            <a:t> </a:t>
          </a:r>
          <a:r>
            <a:rPr lang="en-GB" sz="2100" kern="1200">
              <a:effectLst/>
              <a:latin typeface="Gill Sans MT" panose="020B0502020104020203" pitchFamily="34" charset="0"/>
            </a:rPr>
            <a:t>related to </a:t>
          </a:r>
          <a:r>
            <a:rPr lang="en-GB" sz="2100" b="1" kern="1200">
              <a:effectLst/>
              <a:latin typeface="Gill Sans MT" panose="020B0502020104020203" pitchFamily="34" charset="0"/>
            </a:rPr>
            <a:t>transit</a:t>
          </a:r>
          <a:r>
            <a:rPr lang="en-US" altLang="ja-JP" sz="2100" strike="noStrike" kern="1200">
              <a:effectLst/>
              <a:latin typeface="Gill Sans MT" panose="020B0502020104020203" pitchFamily="34" charset="0"/>
              <a:cs typeface="Arial" pitchFamily="34" charset="0"/>
            </a:rPr>
            <a:t>”</a:t>
          </a:r>
          <a:endParaRPr lang="en-US" sz="2100" i="1" kern="1200">
            <a:effectLst/>
            <a:latin typeface="Gill Sans MT" panose="020B0502020104020203" pitchFamily="34" charset="0"/>
          </a:endParaRPr>
        </a:p>
      </dsp:txBody>
      <dsp:txXfrm>
        <a:off x="0" y="829305"/>
        <a:ext cx="4800600" cy="3109050"/>
      </dsp:txXfrm>
    </dsp:sp>
    <dsp:sp modelId="{3FC65156-527F-4E59-95F4-0814ED0C6D49}">
      <dsp:nvSpPr>
        <dsp:cNvPr id="0" name=""/>
        <dsp:cNvSpPr/>
      </dsp:nvSpPr>
      <dsp:spPr>
        <a:xfrm>
          <a:off x="240030" y="519345"/>
          <a:ext cx="3360420"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933450">
            <a:lnSpc>
              <a:spcPct val="90000"/>
            </a:lnSpc>
            <a:spcBef>
              <a:spcPct val="0"/>
            </a:spcBef>
            <a:spcAft>
              <a:spcPct val="35000"/>
            </a:spcAft>
            <a:buNone/>
          </a:pPr>
          <a:r>
            <a:rPr lang="en-US"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Compliance </a:t>
          </a:r>
          <a:r>
            <a:rPr lang="en-GB" altLang="ja-JP" sz="2100" b="1" kern="1200" noProof="0">
              <a:effectLst>
                <a:outerShdw blurRad="38100" dist="38100" dir="2700000" algn="tl">
                  <a:srgbClr val="000000">
                    <a:alpha val="43137"/>
                  </a:srgbClr>
                </a:outerShdw>
              </a:effectLst>
              <a:latin typeface="Gill Sans MT" panose="020B0502020104020203" pitchFamily="34" charset="0"/>
              <a:cs typeface="Arial" pitchFamily="34" charset="0"/>
            </a:rPr>
            <a:t>procedure </a:t>
          </a:r>
          <a:r>
            <a:rPr lang="en-GB" altLang="ja-JP" sz="2100" b="0" kern="1200" noProof="0">
              <a:effectLst>
                <a:outerShdw blurRad="38100" dist="38100" dir="2700000" algn="tl">
                  <a:srgbClr val="000000">
                    <a:alpha val="43137"/>
                  </a:srgbClr>
                </a:outerShdw>
              </a:effectLst>
              <a:latin typeface="Gill Sans MT" panose="020B0502020104020203" pitchFamily="34" charset="0"/>
              <a:cs typeface="Arial" pitchFamily="34" charset="0"/>
            </a:rPr>
            <a:t>(for a </a:t>
          </a:r>
          <a:r>
            <a:rPr lang="en-GB" altLang="ja-JP" sz="2100" b="1" kern="1200" noProof="0">
              <a:effectLst>
                <a:outerShdw blurRad="38100" dist="38100" dir="2700000" algn="tl">
                  <a:srgbClr val="000000">
                    <a:alpha val="43137"/>
                  </a:srgbClr>
                </a:outerShdw>
              </a:effectLst>
              <a:latin typeface="Gill Sans MT" panose="020B0502020104020203" pitchFamily="34" charset="0"/>
              <a:cs typeface="Arial" pitchFamily="34" charset="0"/>
            </a:rPr>
            <a:t>consignment</a:t>
          </a:r>
          <a:r>
            <a:rPr lang="en-GB" altLang="ja-JP" sz="2100" b="0" kern="1200" noProof="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70292" y="549607"/>
        <a:ext cx="3299896" cy="55939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10068"/>
          <a:ext cx="6096001" cy="441945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79044" rIns="473117" bIns="163576" numCol="1" spcCol="1270" anchor="t" anchorCtr="0">
          <a:noAutofit/>
        </a:bodyPr>
        <a:lstStyle/>
        <a:p>
          <a:pPr marL="228600" lvl="1" indent="-228600" algn="l" defTabSz="1022350">
            <a:lnSpc>
              <a:spcPct val="90000"/>
            </a:lnSpc>
            <a:spcBef>
              <a:spcPct val="0"/>
            </a:spcBef>
            <a:spcAft>
              <a:spcPct val="15000"/>
            </a:spcAft>
            <a:buFont typeface="Arial" panose="020B0604020202020204" pitchFamily="34" charset="0"/>
            <a:buChar char="•"/>
          </a:pPr>
          <a:r>
            <a:rPr lang="en-US" sz="2300" kern="1200">
              <a:solidFill>
                <a:schemeClr val="tx1"/>
              </a:solidFill>
              <a:effectLst/>
              <a:latin typeface="Gill Sans MT" panose="020B0502020104020203" pitchFamily="34" charset="0"/>
              <a:ea typeface="+mn-ea"/>
              <a:cs typeface="+mn-cs"/>
            </a:rPr>
            <a:t>The revision does not change the substance of the definition but merely links “</a:t>
          </a:r>
          <a:r>
            <a:rPr lang="en-US" sz="2300" i="1" kern="1200">
              <a:solidFill>
                <a:schemeClr val="tx1"/>
              </a:solidFill>
              <a:effectLst/>
              <a:latin typeface="Gill Sans MT" panose="020B0502020104020203" pitchFamily="34" charset="0"/>
              <a:ea typeface="+mn-ea"/>
              <a:cs typeface="+mn-cs"/>
            </a:rPr>
            <a:t>release”</a:t>
          </a:r>
          <a:r>
            <a:rPr lang="en-US" sz="2300" kern="1200">
              <a:solidFill>
                <a:schemeClr val="tx1"/>
              </a:solidFill>
              <a:effectLst/>
              <a:latin typeface="Gill Sans MT" panose="020B0502020104020203" pitchFamily="34" charset="0"/>
              <a:ea typeface="+mn-ea"/>
              <a:cs typeface="+mn-cs"/>
            </a:rPr>
            <a:t> to “</a:t>
          </a:r>
          <a:r>
            <a:rPr lang="en-US" sz="2300" i="1" kern="1200">
              <a:solidFill>
                <a:schemeClr val="tx1"/>
              </a:solidFill>
              <a:effectLst/>
              <a:latin typeface="Gill Sans MT" panose="020B0502020104020203" pitchFamily="34" charset="0"/>
              <a:ea typeface="+mn-ea"/>
              <a:cs typeface="+mn-cs"/>
            </a:rPr>
            <a:t>compliance procedure”</a:t>
          </a:r>
          <a:r>
            <a:rPr lang="en-US" sz="2300" kern="1200">
              <a:solidFill>
                <a:schemeClr val="tx1"/>
              </a:solidFill>
              <a:effectLst/>
              <a:latin typeface="Gill Sans MT" panose="020B0502020104020203" pitchFamily="34" charset="0"/>
              <a:ea typeface="+mn-ea"/>
              <a:cs typeface="+mn-cs"/>
            </a:rPr>
            <a:t> rather than to “</a:t>
          </a:r>
          <a:r>
            <a:rPr lang="en-US" sz="2300" i="1" kern="1200">
              <a:solidFill>
                <a:schemeClr val="tx1"/>
              </a:solidFill>
              <a:effectLst/>
              <a:latin typeface="Gill Sans MT" panose="020B0502020104020203" pitchFamily="34" charset="0"/>
              <a:ea typeface="+mn-ea"/>
              <a:cs typeface="+mn-cs"/>
            </a:rPr>
            <a:t>clearance”</a:t>
          </a:r>
          <a:r>
            <a:rPr lang="en-US" sz="2300" kern="1200">
              <a:solidFill>
                <a:schemeClr val="tx1"/>
              </a:solidFill>
              <a:effectLst/>
              <a:latin typeface="Gill Sans MT" panose="020B0502020104020203" pitchFamily="34" charset="0"/>
              <a:ea typeface="+mn-ea"/>
              <a:cs typeface="+mn-cs"/>
            </a:rPr>
            <a:t> (as proposed for deletion)</a:t>
          </a:r>
          <a:endParaRPr lang="en-US" sz="2300" i="1" kern="1200">
            <a:effectLst/>
            <a:latin typeface="Gill Sans MT" panose="020B0502020104020203" pitchFamily="34" charset="0"/>
          </a:endParaRPr>
        </a:p>
        <a:p>
          <a:pPr marL="228600" lvl="1" indent="-228600" algn="l" defTabSz="1022350">
            <a:lnSpc>
              <a:spcPct val="90000"/>
            </a:lnSpc>
            <a:spcBef>
              <a:spcPct val="0"/>
            </a:spcBef>
            <a:spcAft>
              <a:spcPct val="15000"/>
            </a:spcAft>
            <a:buFont typeface="Arial" panose="020B0604020202020204" pitchFamily="34" charset="0"/>
            <a:buChar char="•"/>
          </a:pPr>
          <a:r>
            <a:rPr lang="en-US" sz="2300" kern="1200">
              <a:latin typeface="Gill Sans MT" panose="020B0502020104020203" pitchFamily="34" charset="0"/>
            </a:rPr>
            <a:t>Given the qualifier “(of a consignment)” of the term, the proposed insertion of ‘</a:t>
          </a:r>
          <a:r>
            <a:rPr lang="en-US" sz="2300" i="1" kern="1200">
              <a:latin typeface="Gill Sans MT" panose="020B0502020104020203" pitchFamily="34" charset="0"/>
            </a:rPr>
            <a:t>of a consignment</a:t>
          </a:r>
          <a:r>
            <a:rPr lang="en-US" sz="2300" kern="1200">
              <a:latin typeface="Gill Sans MT" panose="020B0502020104020203" pitchFamily="34" charset="0"/>
            </a:rPr>
            <a:t>’ is strictly speaking redundant, but makes the wording as a stand-alone definition clearer in contrast to the term and definition of “</a:t>
          </a:r>
          <a:r>
            <a:rPr lang="en-US" sz="2300" i="1" kern="1200">
              <a:latin typeface="Gill Sans MT" panose="020B0502020104020203" pitchFamily="34" charset="0"/>
            </a:rPr>
            <a:t>release (into the environment)”</a:t>
          </a:r>
          <a:endParaRPr lang="en-US" sz="2300" kern="1200">
            <a:latin typeface="Gill Sans MT" panose="020B0502020104020203" pitchFamily="34" charset="0"/>
          </a:endParaRPr>
        </a:p>
      </dsp:txBody>
      <dsp:txXfrm>
        <a:off x="0" y="410068"/>
        <a:ext cx="6096001" cy="4419450"/>
      </dsp:txXfrm>
    </dsp:sp>
    <dsp:sp modelId="{3FC65156-527F-4E59-95F4-0814ED0C6D49}">
      <dsp:nvSpPr>
        <dsp:cNvPr id="0" name=""/>
        <dsp:cNvSpPr/>
      </dsp:nvSpPr>
      <dsp:spPr>
        <a:xfrm>
          <a:off x="1524000" y="70588"/>
          <a:ext cx="4267200" cy="6789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r" defTabSz="1022350">
            <a:lnSpc>
              <a:spcPct val="90000"/>
            </a:lnSpc>
            <a:spcBef>
              <a:spcPct val="0"/>
            </a:spcBef>
            <a:spcAft>
              <a:spcPct val="35000"/>
            </a:spcAft>
            <a:buNone/>
          </a:pPr>
          <a:r>
            <a:rPr lang="en-US" sz="2300" b="1" i="1" kern="1200">
              <a:effectLst>
                <a:outerShdw blurRad="38100" dist="38100" dir="2700000" algn="tl">
                  <a:srgbClr val="000000">
                    <a:alpha val="43137"/>
                  </a:srgbClr>
                </a:outerShdw>
              </a:effectLst>
              <a:latin typeface="Gill Sans MT" panose="020B0502020104020203" pitchFamily="34" charset="0"/>
            </a:rPr>
            <a:t>Editorial change from 1</a:t>
          </a:r>
          <a:r>
            <a:rPr lang="en-US" sz="2300" b="1" i="1" kern="1200" baseline="30000">
              <a:effectLst>
                <a:outerShdw blurRad="38100" dist="38100" dir="2700000" algn="tl">
                  <a:srgbClr val="000000">
                    <a:alpha val="43137"/>
                  </a:srgbClr>
                </a:outerShdw>
              </a:effectLst>
              <a:latin typeface="Gill Sans MT" panose="020B0502020104020203" pitchFamily="34" charset="0"/>
            </a:rPr>
            <a:t>st</a:t>
          </a:r>
          <a:r>
            <a:rPr lang="en-US" sz="2300" b="1" i="1" kern="1200">
              <a:effectLst>
                <a:outerShdw blurRad="38100" dist="38100" dir="2700000" algn="tl">
                  <a:srgbClr val="000000">
                    <a:alpha val="43137"/>
                  </a:srgbClr>
                </a:outerShdw>
              </a:effectLst>
              <a:latin typeface="Gill Sans MT" panose="020B0502020104020203" pitchFamily="34" charset="0"/>
            </a:rPr>
            <a:t> consultation</a:t>
          </a:r>
          <a:endParaRPr lang="en-US" altLang="ja-JP" sz="2300" b="1" i="1" kern="120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557144" y="103732"/>
        <a:ext cx="4200912" cy="61267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99410"/>
          <a:ext cx="4800600" cy="39311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66496" rIns="372580" bIns="227584" numCol="1" spcCol="1270" anchor="t" anchorCtr="0">
          <a:noAutofit/>
        </a:bodyPr>
        <a:lstStyle/>
        <a:p>
          <a:pPr marL="285750" lvl="1" indent="-285750" algn="ctr" defTabSz="1422400">
            <a:lnSpc>
              <a:spcPct val="90000"/>
            </a:lnSpc>
            <a:spcBef>
              <a:spcPct val="0"/>
            </a:spcBef>
            <a:spcAft>
              <a:spcPct val="15000"/>
            </a:spcAft>
            <a:buNone/>
          </a:pPr>
          <a:r>
            <a:rPr lang="en-US" altLang="ja-JP" sz="3200" kern="1200">
              <a:effectLst/>
              <a:latin typeface="Gill Sans MT" panose="020B0502020104020203" pitchFamily="34" charset="0"/>
              <a:cs typeface="Arial" pitchFamily="34" charset="0"/>
            </a:rPr>
            <a:t>“</a:t>
          </a:r>
          <a:r>
            <a:rPr lang="en-GB" sz="3200" kern="1200">
              <a:effectLst/>
              <a:latin typeface="Gill Sans MT" panose="020B0502020104020203" pitchFamily="34" charset="0"/>
            </a:rPr>
            <a:t>Authorization for </a:t>
          </a:r>
          <a:r>
            <a:rPr lang="en-GB" sz="3200" b="1" kern="1200">
              <a:effectLst/>
              <a:latin typeface="Gill Sans MT" panose="020B0502020104020203" pitchFamily="34" charset="0"/>
            </a:rPr>
            <a:t>entry</a:t>
          </a:r>
          <a:r>
            <a:rPr lang="en-GB" sz="3200" kern="1200">
              <a:effectLst/>
              <a:latin typeface="Gill Sans MT" panose="020B0502020104020203" pitchFamily="34" charset="0"/>
            </a:rPr>
            <a:t> </a:t>
          </a:r>
          <a:r>
            <a:rPr lang="en-GB" sz="3200" u="sng" kern="1200">
              <a:effectLst/>
              <a:latin typeface="Gill Sans MT" panose="020B0502020104020203" pitchFamily="34" charset="0"/>
            </a:rPr>
            <a:t>of a consignment</a:t>
          </a:r>
          <a:r>
            <a:rPr lang="en-GB" sz="3200" u="none" kern="1200">
              <a:effectLst/>
              <a:latin typeface="Gill Sans MT" panose="020B0502020104020203" pitchFamily="34" charset="0"/>
            </a:rPr>
            <a:t> </a:t>
          </a:r>
          <a:r>
            <a:rPr lang="en-GB" sz="3200" kern="1200">
              <a:effectLst/>
              <a:latin typeface="Gill Sans MT" panose="020B0502020104020203" pitchFamily="34" charset="0"/>
            </a:rPr>
            <a:t>after </a:t>
          </a:r>
          <a:r>
            <a:rPr lang="en-GB" sz="3200" u="sng" kern="1200">
              <a:effectLst/>
              <a:latin typeface="Gill Sans MT" panose="020B0502020104020203" pitchFamily="34" charset="0"/>
            </a:rPr>
            <a:t>completion of the </a:t>
          </a:r>
          <a:r>
            <a:rPr lang="en-GB" sz="3200" b="1" u="sng" kern="1200">
              <a:effectLst/>
              <a:latin typeface="Gill Sans MT" panose="020B0502020104020203" pitchFamily="34" charset="0"/>
            </a:rPr>
            <a:t>compliance procedure</a:t>
          </a:r>
          <a:r>
            <a:rPr lang="en-GB" sz="3200" b="1" u="none" kern="1200">
              <a:effectLst/>
              <a:latin typeface="Gill Sans MT" panose="020B0502020104020203" pitchFamily="34" charset="0"/>
            </a:rPr>
            <a:t> </a:t>
          </a:r>
          <a:r>
            <a:rPr lang="en-GB" sz="3200" b="1" strike="sngStrike" kern="1200">
              <a:effectLst/>
              <a:latin typeface="Gill Sans MT" panose="020B0502020104020203" pitchFamily="34" charset="0"/>
            </a:rPr>
            <a:t>clearance</a:t>
          </a:r>
          <a:r>
            <a:rPr lang="en-US" altLang="ja-JP" sz="3200" strike="noStrike" kern="1200">
              <a:effectLst/>
              <a:latin typeface="Gill Sans MT" panose="020B0502020104020203" pitchFamily="34" charset="0"/>
              <a:cs typeface="Arial" pitchFamily="34" charset="0"/>
            </a:rPr>
            <a:t>”</a:t>
          </a:r>
          <a:endParaRPr lang="en-US" sz="3200" i="1" kern="1200">
            <a:effectLst/>
            <a:latin typeface="Gill Sans MT" panose="020B0502020104020203" pitchFamily="34" charset="0"/>
          </a:endParaRPr>
        </a:p>
      </dsp:txBody>
      <dsp:txXfrm>
        <a:off x="0" y="499410"/>
        <a:ext cx="4800600" cy="3931199"/>
      </dsp:txXfrm>
    </dsp:sp>
    <dsp:sp modelId="{3FC65156-527F-4E59-95F4-0814ED0C6D49}">
      <dsp:nvSpPr>
        <dsp:cNvPr id="0" name=""/>
        <dsp:cNvSpPr/>
      </dsp:nvSpPr>
      <dsp:spPr>
        <a:xfrm>
          <a:off x="240030" y="27090"/>
          <a:ext cx="3360420" cy="944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422400">
            <a:lnSpc>
              <a:spcPct val="90000"/>
            </a:lnSpc>
            <a:spcBef>
              <a:spcPct val="0"/>
            </a:spcBef>
            <a:spcAft>
              <a:spcPct val="35000"/>
            </a:spcAft>
            <a:buNone/>
          </a:pPr>
          <a:r>
            <a:rPr lang="en-US" altLang="ja-JP" sz="3200" b="1" kern="120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3200" b="1" kern="1200">
              <a:effectLst>
                <a:outerShdw blurRad="38100" dist="38100" dir="2700000" algn="tl">
                  <a:srgbClr val="000000">
                    <a:alpha val="43137"/>
                  </a:srgbClr>
                </a:outerShdw>
              </a:effectLst>
              <a:latin typeface="Gill Sans MT" panose="020B0502020104020203" pitchFamily="34" charset="0"/>
              <a:cs typeface="Arial" pitchFamily="34" charset="0"/>
            </a:rPr>
            <a:t>Release </a:t>
          </a:r>
          <a:r>
            <a:rPr lang="fr-FR" altLang="ja-JP" sz="3200" b="0" kern="1200">
              <a:effectLst>
                <a:outerShdw blurRad="38100" dist="38100" dir="2700000" algn="tl">
                  <a:srgbClr val="000000">
                    <a:alpha val="43137"/>
                  </a:srgbClr>
                </a:outerShdw>
              </a:effectLst>
              <a:latin typeface="Gill Sans MT" panose="020B0502020104020203" pitchFamily="34" charset="0"/>
              <a:cs typeface="Arial" pitchFamily="34" charset="0"/>
            </a:rPr>
            <a:t>(of a </a:t>
          </a:r>
          <a:r>
            <a:rPr lang="en-GB" altLang="ja-JP" sz="3200" b="1" kern="1200" noProof="0">
              <a:effectLst>
                <a:outerShdw blurRad="38100" dist="38100" dir="2700000" algn="tl">
                  <a:srgbClr val="000000">
                    <a:alpha val="43137"/>
                  </a:srgbClr>
                </a:outerShdw>
              </a:effectLst>
              <a:latin typeface="Gill Sans MT" panose="020B0502020104020203" pitchFamily="34" charset="0"/>
              <a:cs typeface="Arial" pitchFamily="34" charset="0"/>
            </a:rPr>
            <a:t>consignment</a:t>
          </a:r>
          <a:r>
            <a:rPr lang="fr-FR" altLang="ja-JP" sz="3200" b="0" kern="120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3200" b="1" kern="120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86144" y="73204"/>
        <a:ext cx="3268192" cy="85241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76674"/>
          <a:ext cx="5486401" cy="401625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520700" rIns="425806" bIns="177800" numCol="1" spcCol="1270" anchor="t" anchorCtr="0">
          <a:noAutofit/>
        </a:bodyPr>
        <a:lstStyle/>
        <a:p>
          <a:pPr marL="228600" lvl="1" indent="-228600" algn="l" defTabSz="1111250">
            <a:lnSpc>
              <a:spcPct val="90000"/>
            </a:lnSpc>
            <a:spcBef>
              <a:spcPct val="0"/>
            </a:spcBef>
            <a:spcAft>
              <a:spcPct val="15000"/>
            </a:spcAft>
            <a:buFont typeface="Arial" panose="020B0604020202020204" pitchFamily="34" charset="0"/>
            <a:buChar char="•"/>
          </a:pPr>
          <a:r>
            <a:rPr lang="en-US" sz="2500" kern="1200" dirty="0">
              <a:solidFill>
                <a:schemeClr val="tx1"/>
              </a:solidFill>
              <a:effectLst/>
              <a:latin typeface="Gill Sans MT"/>
              <a:ea typeface="+mn-ea"/>
              <a:cs typeface="+mn-cs"/>
            </a:rPr>
            <a:t>The Glossary terms “</a:t>
          </a:r>
          <a:r>
            <a:rPr lang="en-US" sz="2500" i="1" kern="1200" dirty="0">
              <a:solidFill>
                <a:schemeClr val="tx1"/>
              </a:solidFill>
              <a:effectLst/>
              <a:latin typeface="Gill Sans MT"/>
              <a:ea typeface="+mn-ea"/>
              <a:cs typeface="+mn-cs"/>
            </a:rPr>
            <a:t>clearance (of a consignment)</a:t>
          </a:r>
          <a:r>
            <a:rPr lang="en-US" sz="2500" kern="1200" dirty="0">
              <a:solidFill>
                <a:schemeClr val="tx1"/>
              </a:solidFill>
              <a:effectLst/>
              <a:latin typeface="Gill Sans MT"/>
              <a:ea typeface="+mn-ea"/>
              <a:cs typeface="+mn-cs"/>
            </a:rPr>
            <a:t>” and “</a:t>
          </a:r>
          <a:r>
            <a:rPr lang="en-US" sz="2500" i="1" kern="1200" dirty="0">
              <a:solidFill>
                <a:schemeClr val="tx1"/>
              </a:solidFill>
              <a:effectLst/>
              <a:latin typeface="Gill Sans MT"/>
              <a:ea typeface="+mn-ea"/>
              <a:cs typeface="+mn-cs"/>
            </a:rPr>
            <a:t>compliance procedure (for a consignment)</a:t>
          </a:r>
          <a:r>
            <a:rPr lang="en-US" sz="2500" kern="1200" dirty="0">
              <a:solidFill>
                <a:schemeClr val="tx1"/>
              </a:solidFill>
              <a:effectLst/>
              <a:latin typeface="Gill Sans MT"/>
              <a:ea typeface="+mn-ea"/>
              <a:cs typeface="+mn-cs"/>
            </a:rPr>
            <a:t>” are almost synonymous, given the general agreement that clearance is a </a:t>
          </a:r>
          <a:r>
            <a:rPr lang="en-US" sz="2500" i="1" kern="1200" dirty="0">
              <a:solidFill>
                <a:schemeClr val="tx1"/>
              </a:solidFill>
              <a:effectLst/>
              <a:latin typeface="Gill Sans MT"/>
              <a:ea typeface="+mn-ea"/>
              <a:cs typeface="+mn-cs"/>
            </a:rPr>
            <a:t>process</a:t>
          </a:r>
          <a:r>
            <a:rPr lang="en-US" sz="2500" kern="1200" dirty="0">
              <a:solidFill>
                <a:schemeClr val="tx1"/>
              </a:solidFill>
              <a:effectLst/>
              <a:latin typeface="Gill Sans MT"/>
              <a:ea typeface="+mn-ea"/>
              <a:cs typeface="+mn-cs"/>
            </a:rPr>
            <a:t> rather than a </a:t>
          </a:r>
          <a:r>
            <a:rPr lang="en-US" sz="2500" i="1" kern="1200" dirty="0">
              <a:solidFill>
                <a:schemeClr val="tx1"/>
              </a:solidFill>
              <a:effectLst/>
              <a:latin typeface="Gill Sans MT"/>
              <a:ea typeface="+mn-ea"/>
              <a:cs typeface="+mn-cs"/>
            </a:rPr>
            <a:t>result</a:t>
          </a:r>
          <a:r>
            <a:rPr lang="en-US" sz="2500" kern="1200" dirty="0">
              <a:solidFill>
                <a:schemeClr val="tx1"/>
              </a:solidFill>
              <a:effectLst/>
              <a:latin typeface="Gill Sans MT"/>
              <a:ea typeface="+mn-ea"/>
              <a:cs typeface="+mn-cs"/>
            </a:rPr>
            <a:t> of such process</a:t>
          </a:r>
          <a:r>
            <a:rPr lang="en-US" sz="2500" kern="1200">
              <a:solidFill>
                <a:schemeClr val="tx1"/>
              </a:solidFill>
              <a:effectLst/>
              <a:latin typeface="Gill Sans MT"/>
              <a:ea typeface="+mn-ea"/>
              <a:cs typeface="+mn-cs"/>
            </a:rPr>
            <a:t>.  Therefore </a:t>
          </a:r>
          <a:r>
            <a:rPr lang="en-US" sz="2500" kern="1200" dirty="0">
              <a:solidFill>
                <a:schemeClr val="tx1"/>
              </a:solidFill>
              <a:effectLst/>
              <a:latin typeface="Gill Sans MT"/>
              <a:ea typeface="+mn-ea"/>
              <a:cs typeface="+mn-cs"/>
            </a:rPr>
            <a:t>the term “</a:t>
          </a:r>
          <a:r>
            <a:rPr lang="en-US" sz="2500" i="1" kern="1200" dirty="0">
              <a:solidFill>
                <a:schemeClr val="tx1"/>
              </a:solidFill>
              <a:effectLst/>
              <a:latin typeface="Gill Sans MT"/>
              <a:ea typeface="+mn-ea"/>
              <a:cs typeface="+mn-cs"/>
            </a:rPr>
            <a:t>clearance (of a consignment)</a:t>
          </a:r>
          <a:r>
            <a:rPr lang="en-US" sz="2500" kern="1200" dirty="0">
              <a:solidFill>
                <a:schemeClr val="tx1"/>
              </a:solidFill>
              <a:effectLst/>
              <a:latin typeface="Gill Sans MT"/>
              <a:ea typeface="+mn-ea"/>
              <a:cs typeface="+mn-cs"/>
            </a:rPr>
            <a:t>” is redundant and proposed for deletion from the Glossary.</a:t>
          </a:r>
          <a:endParaRPr lang="en-US" sz="2500" i="1" kern="1200" dirty="0">
            <a:effectLst/>
            <a:latin typeface="Gill Sans MT"/>
          </a:endParaRPr>
        </a:p>
      </dsp:txBody>
      <dsp:txXfrm>
        <a:off x="0" y="576674"/>
        <a:ext cx="5486401" cy="4016250"/>
      </dsp:txXfrm>
    </dsp:sp>
    <dsp:sp modelId="{3FC65156-527F-4E59-95F4-0814ED0C6D49}">
      <dsp:nvSpPr>
        <dsp:cNvPr id="0" name=""/>
        <dsp:cNvSpPr/>
      </dsp:nvSpPr>
      <dsp:spPr>
        <a:xfrm>
          <a:off x="1371600" y="207674"/>
          <a:ext cx="3840480" cy="7380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marL="0" lvl="0" indent="0" algn="r" defTabSz="1111250">
            <a:lnSpc>
              <a:spcPct val="90000"/>
            </a:lnSpc>
            <a:spcBef>
              <a:spcPct val="0"/>
            </a:spcBef>
            <a:spcAft>
              <a:spcPct val="35000"/>
            </a:spcAft>
            <a:buNone/>
          </a:pPr>
          <a:r>
            <a:rPr lang="en-US" sz="2500" b="1" i="1" kern="1200" dirty="0">
              <a:effectLst>
                <a:outerShdw blurRad="38100" dist="38100" dir="2700000" algn="tl">
                  <a:srgbClr val="000000">
                    <a:alpha val="43137"/>
                  </a:srgbClr>
                </a:outerShdw>
              </a:effectLst>
              <a:latin typeface="Gill Sans MT" panose="020B0502020104020203" pitchFamily="34" charset="0"/>
            </a:rPr>
            <a:t>Unchanged from 1</a:t>
          </a:r>
          <a:r>
            <a:rPr lang="en-US" sz="2500" b="1" i="1" kern="1200" baseline="30000" dirty="0">
              <a:effectLst>
                <a:outerShdw blurRad="38100" dist="38100" dir="2700000" algn="tl">
                  <a:srgbClr val="000000">
                    <a:alpha val="43137"/>
                  </a:srgbClr>
                </a:outerShdw>
              </a:effectLst>
              <a:latin typeface="Gill Sans MT" panose="020B0502020104020203" pitchFamily="34" charset="0"/>
            </a:rPr>
            <a:t>st</a:t>
          </a:r>
          <a:r>
            <a:rPr lang="en-US" sz="2500" b="1" i="1" kern="1200" dirty="0">
              <a:effectLst>
                <a:outerShdw blurRad="38100" dist="38100" dir="2700000" algn="tl">
                  <a:srgbClr val="000000">
                    <a:alpha val="43137"/>
                  </a:srgbClr>
                </a:outerShdw>
              </a:effectLst>
              <a:latin typeface="Gill Sans MT" panose="020B0502020104020203" pitchFamily="34" charset="0"/>
            </a:rPr>
            <a:t> consultation</a:t>
          </a:r>
          <a:endParaRPr lang="en-US" sz="2500" b="1" i="1" kern="1200" dirty="0">
            <a:effectLst>
              <a:outerShdw blurRad="38100" dist="38100" dir="2700000" algn="tl">
                <a:srgbClr val="000000">
                  <a:alpha val="43137"/>
                </a:srgbClr>
              </a:outerShdw>
            </a:effectLst>
            <a:latin typeface="Gill Sans MT"/>
          </a:endParaRPr>
        </a:p>
      </dsp:txBody>
      <dsp:txXfrm>
        <a:off x="1407626" y="243700"/>
        <a:ext cx="3768428" cy="665948"/>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154609"/>
          <a:ext cx="4800600" cy="262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66496" rIns="372580" bIns="227584" numCol="1" spcCol="1270" anchor="t" anchorCtr="0">
          <a:noAutofit/>
        </a:bodyPr>
        <a:lstStyle/>
        <a:p>
          <a:pPr marL="285750" lvl="1" indent="-285750" algn="ctr" defTabSz="1422400">
            <a:lnSpc>
              <a:spcPct val="90000"/>
            </a:lnSpc>
            <a:spcBef>
              <a:spcPct val="0"/>
            </a:spcBef>
            <a:spcAft>
              <a:spcPct val="15000"/>
            </a:spcAft>
            <a:buNone/>
          </a:pPr>
          <a:r>
            <a:rPr lang="en-US" sz="3200" kern="1200">
              <a:effectLst/>
              <a:latin typeface="Gill Sans MT"/>
            </a:rPr>
            <a:t>“</a:t>
          </a:r>
          <a:r>
            <a:rPr lang="en-GB" sz="3200" kern="1200">
              <a:latin typeface="Gill Sans MT"/>
            </a:rPr>
            <a:t>Verification of compliance with phytosanitary regulations</a:t>
          </a:r>
          <a:r>
            <a:rPr lang="en-US" sz="3200" kern="1200">
              <a:effectLst/>
              <a:latin typeface="Gill Sans MT"/>
            </a:rPr>
            <a:t>”</a:t>
          </a:r>
          <a:endParaRPr lang="en-US" sz="3200" i="1" kern="1200">
            <a:effectLst/>
            <a:latin typeface="Gill Sans MT"/>
          </a:endParaRPr>
        </a:p>
      </dsp:txBody>
      <dsp:txXfrm>
        <a:off x="0" y="1154609"/>
        <a:ext cx="4800600" cy="2620800"/>
      </dsp:txXfrm>
    </dsp:sp>
    <dsp:sp modelId="{3FC65156-527F-4E59-95F4-0814ED0C6D49}">
      <dsp:nvSpPr>
        <dsp:cNvPr id="0" name=""/>
        <dsp:cNvSpPr/>
      </dsp:nvSpPr>
      <dsp:spPr>
        <a:xfrm>
          <a:off x="240030" y="682289"/>
          <a:ext cx="3360420" cy="944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422400">
            <a:lnSpc>
              <a:spcPct val="90000"/>
            </a:lnSpc>
            <a:spcBef>
              <a:spcPct val="0"/>
            </a:spcBef>
            <a:spcAft>
              <a:spcPct val="35000"/>
            </a:spcAft>
            <a:buNone/>
          </a:pPr>
          <a:r>
            <a:rPr lang="en-US" sz="3200" b="1" kern="1200">
              <a:solidFill>
                <a:schemeClr val="bg1"/>
              </a:solidFill>
              <a:effectLst>
                <a:outerShdw blurRad="38100" dist="38100" dir="2700000" algn="tl">
                  <a:srgbClr val="000000">
                    <a:alpha val="43137"/>
                  </a:srgbClr>
                </a:outerShdw>
              </a:effectLst>
              <a:latin typeface="Gill Sans MT"/>
            </a:rPr>
            <a:t>“Clearance </a:t>
          </a:r>
          <a:r>
            <a:rPr lang="en-US" sz="3200" b="0" kern="1200">
              <a:solidFill>
                <a:schemeClr val="bg1"/>
              </a:solidFill>
              <a:effectLst>
                <a:outerShdw blurRad="38100" dist="38100" dir="2700000" algn="tl">
                  <a:srgbClr val="000000">
                    <a:alpha val="43137"/>
                  </a:srgbClr>
                </a:outerShdw>
              </a:effectLst>
              <a:latin typeface="Gill Sans MT"/>
            </a:rPr>
            <a:t>(of a </a:t>
          </a:r>
          <a:r>
            <a:rPr lang="en-US" sz="3200" b="1" kern="1200">
              <a:solidFill>
                <a:schemeClr val="bg1"/>
              </a:solidFill>
              <a:effectLst>
                <a:outerShdw blurRad="38100" dist="38100" dir="2700000" algn="tl">
                  <a:srgbClr val="000000">
                    <a:alpha val="43137"/>
                  </a:srgbClr>
                </a:outerShdw>
              </a:effectLst>
              <a:latin typeface="Gill Sans MT"/>
            </a:rPr>
            <a:t>consignment</a:t>
          </a:r>
          <a:r>
            <a:rPr lang="en-US" sz="3200" b="0" kern="1200">
              <a:solidFill>
                <a:schemeClr val="bg1"/>
              </a:solidFill>
              <a:effectLst>
                <a:outerShdw blurRad="38100" dist="38100" dir="2700000" algn="tl">
                  <a:srgbClr val="000000">
                    <a:alpha val="43137"/>
                  </a:srgbClr>
                </a:outerShdw>
              </a:effectLst>
              <a:latin typeface="Gill Sans MT"/>
            </a:rPr>
            <a:t>)</a:t>
          </a:r>
          <a:r>
            <a:rPr lang="en-US" sz="3200" b="1" kern="1200">
              <a:solidFill>
                <a:schemeClr val="bg1"/>
              </a:solidFill>
              <a:effectLst>
                <a:outerShdw blurRad="38100" dist="38100" dir="2700000" algn="tl">
                  <a:srgbClr val="000000">
                    <a:alpha val="43137"/>
                  </a:srgbClr>
                </a:outerShdw>
              </a:effectLst>
              <a:latin typeface="Gill Sans MT"/>
            </a:rPr>
            <a:t>”</a:t>
          </a:r>
          <a:endParaRPr lang="en-US" altLang="ja-JP" sz="3200" b="1" kern="1200">
            <a:solidFill>
              <a:schemeClr val="bg1"/>
            </a:solidFill>
            <a:effectLst>
              <a:outerShdw blurRad="38100" dist="38100" dir="2700000" algn="tl">
                <a:srgbClr val="000000">
                  <a:alpha val="43137"/>
                </a:srgbClr>
              </a:outerShdw>
            </a:effectLst>
            <a:latin typeface="Gill Sans MT"/>
            <a:cs typeface="Arial" pitchFamily="34" charset="0"/>
          </a:endParaRPr>
        </a:p>
      </dsp:txBody>
      <dsp:txXfrm>
        <a:off x="286144" y="728403"/>
        <a:ext cx="3268192" cy="852412"/>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19367"/>
          <a:ext cx="6096001" cy="46305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37388" rIns="473117" bIns="149352" numCol="1" spcCol="1270" anchor="t" anchorCtr="0">
          <a:noAutofit/>
        </a:bodyPr>
        <a:lstStyle/>
        <a:p>
          <a:pPr marL="228600" lvl="1" indent="-228600" algn="l" defTabSz="933450">
            <a:lnSpc>
              <a:spcPct val="90000"/>
            </a:lnSpc>
            <a:spcBef>
              <a:spcPct val="0"/>
            </a:spcBef>
            <a:spcAft>
              <a:spcPct val="15000"/>
            </a:spcAft>
            <a:buFont typeface="Arial" panose="020B0604020202020204" pitchFamily="34" charset="0"/>
            <a:buChar char="•"/>
          </a:pPr>
          <a:r>
            <a:rPr lang="en-GB" sz="2100" kern="1200" dirty="0">
              <a:latin typeface="Gill Sans MT" panose="020B0502020104020203" pitchFamily="34" charset="0"/>
            </a:rPr>
            <a:t>With the 1</a:t>
          </a:r>
          <a:r>
            <a:rPr lang="en-GB" sz="2100" kern="1200" baseline="30000" dirty="0">
              <a:latin typeface="Gill Sans MT" panose="020B0502020104020203" pitchFamily="34" charset="0"/>
            </a:rPr>
            <a:t>st</a:t>
          </a:r>
          <a:r>
            <a:rPr lang="en-GB" sz="2100" kern="1200" dirty="0">
              <a:latin typeface="Gill Sans MT" panose="020B0502020104020203" pitchFamily="34" charset="0"/>
            </a:rPr>
            <a:t> consultation, SC had proposed to make explicit that “</a:t>
          </a:r>
          <a:r>
            <a:rPr lang="en-GB" sz="2100" i="1" kern="1200" dirty="0">
              <a:latin typeface="Gill Sans MT" panose="020B0502020104020203" pitchFamily="34" charset="0"/>
            </a:rPr>
            <a:t>germplasm</a:t>
          </a:r>
          <a:r>
            <a:rPr lang="en-GB" sz="2100" kern="1200" dirty="0">
              <a:latin typeface="Gill Sans MT" panose="020B0502020104020203" pitchFamily="34" charset="0"/>
            </a:rPr>
            <a:t>” is as subset of “</a:t>
          </a:r>
          <a:r>
            <a:rPr lang="en-GB" sz="2100" i="1" kern="1200" dirty="0">
              <a:latin typeface="Gill Sans MT" panose="020B0502020104020203" pitchFamily="34" charset="0"/>
            </a:rPr>
            <a:t>plants for planting</a:t>
          </a:r>
          <a:r>
            <a:rPr lang="en-GB" sz="2100" kern="1200" dirty="0">
              <a:latin typeface="Gill Sans MT" panose="020B0502020104020203" pitchFamily="34" charset="0"/>
            </a:rPr>
            <a:t>” and therefore generally representing a higher risk </a:t>
          </a:r>
          <a:endParaRPr lang="en-US" sz="2100" i="1" kern="1200" dirty="0">
            <a:effectLst/>
            <a:latin typeface="Gill Sans MT" panose="020B0502020104020203" pitchFamily="34" charset="0"/>
          </a:endParaRPr>
        </a:p>
        <a:p>
          <a:pPr marL="228600" lvl="1" indent="-228600" algn="l" defTabSz="933450">
            <a:lnSpc>
              <a:spcPct val="90000"/>
            </a:lnSpc>
            <a:spcBef>
              <a:spcPct val="0"/>
            </a:spcBef>
            <a:spcAft>
              <a:spcPct val="15000"/>
            </a:spcAft>
            <a:buFont typeface="Arial" panose="020B0604020202020204" pitchFamily="34" charset="0"/>
            <a:buChar char="•"/>
          </a:pPr>
          <a:r>
            <a:rPr lang="en-GB" sz="2100" kern="1200">
              <a:latin typeface="Gill Sans MT" panose="020B0502020104020203" pitchFamily="34" charset="0"/>
            </a:rPr>
            <a:t>The SC-7 is now proposing the term and definition be deleted, because: the term is rarely used in ISPMs; the </a:t>
          </a:r>
          <a:r>
            <a:rPr lang="en-GB" sz="2100" i="1" kern="1200">
              <a:latin typeface="Gill Sans MT" panose="020B0502020104020203" pitchFamily="34" charset="0"/>
            </a:rPr>
            <a:t>proposed</a:t>
          </a:r>
          <a:r>
            <a:rPr lang="en-GB" sz="2100" kern="1200">
              <a:latin typeface="Gill Sans MT" panose="020B0502020104020203" pitchFamily="34" charset="0"/>
            </a:rPr>
            <a:t> revision may lead to confusion rather than clarity; </a:t>
          </a:r>
          <a:r>
            <a:rPr lang="en-US" sz="2100" kern="1200">
              <a:latin typeface="Gill Sans MT" panose="020B0502020104020203" pitchFamily="34" charset="0"/>
            </a:rPr>
            <a:t>the </a:t>
          </a:r>
          <a:r>
            <a:rPr lang="en-US" sz="2100" i="1" kern="1200">
              <a:latin typeface="Gill Sans MT" panose="020B0502020104020203" pitchFamily="34" charset="0"/>
            </a:rPr>
            <a:t>current</a:t>
          </a:r>
          <a:r>
            <a:rPr lang="en-US" sz="2100" kern="1200">
              <a:latin typeface="Gill Sans MT" panose="020B0502020104020203" pitchFamily="34" charset="0"/>
            </a:rPr>
            <a:t> definition is not</a:t>
          </a:r>
          <a:r>
            <a:rPr lang="en-GB" sz="2100" kern="1200">
              <a:latin typeface="Gill Sans MT" panose="020B0502020104020203" pitchFamily="34" charset="0"/>
            </a:rPr>
            <a:t> different from ordinary dictionary meaning, not</a:t>
          </a:r>
          <a:r>
            <a:rPr lang="en-US" sz="2100" kern="1200">
              <a:latin typeface="Gill Sans MT" panose="020B0502020104020203" pitchFamily="34" charset="0"/>
            </a:rPr>
            <a:t> specific to the IPPC and therefore not needed; </a:t>
          </a:r>
          <a:r>
            <a:rPr lang="en-GB" sz="2100" kern="1200">
              <a:latin typeface="Gill Sans MT" panose="020B0502020104020203" pitchFamily="34" charset="0"/>
            </a:rPr>
            <a:t>the CPM has recently deleted several other commodity-related terms and definitions from the Glossary</a:t>
          </a:r>
          <a:endParaRPr lang="da-DK" sz="2100" kern="1200">
            <a:latin typeface="Gill Sans MT" panose="020B0502020104020203" pitchFamily="34" charset="0"/>
          </a:endParaRPr>
        </a:p>
      </dsp:txBody>
      <dsp:txXfrm>
        <a:off x="0" y="319367"/>
        <a:ext cx="6096001" cy="4630500"/>
      </dsp:txXfrm>
    </dsp:sp>
    <dsp:sp modelId="{3FC65156-527F-4E59-95F4-0814ED0C6D49}">
      <dsp:nvSpPr>
        <dsp:cNvPr id="0" name=""/>
        <dsp:cNvSpPr/>
      </dsp:nvSpPr>
      <dsp:spPr>
        <a:xfrm>
          <a:off x="1524000" y="9407"/>
          <a:ext cx="4267200" cy="61992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r" defTabSz="933450">
            <a:lnSpc>
              <a:spcPct val="90000"/>
            </a:lnSpc>
            <a:spcBef>
              <a:spcPct val="0"/>
            </a:spcBef>
            <a:spcAft>
              <a:spcPct val="35000"/>
            </a:spcAft>
            <a:buNone/>
          </a:pPr>
          <a:r>
            <a:rPr lang="en-US" sz="2100" b="1" i="1" kern="1200">
              <a:effectLst>
                <a:outerShdw blurRad="38100" dist="38100" dir="2700000" algn="tl">
                  <a:srgbClr val="000000">
                    <a:alpha val="43137"/>
                  </a:srgbClr>
                </a:outerShdw>
              </a:effectLst>
              <a:latin typeface="Gill Sans MT" panose="020B0502020104020203" pitchFamily="34" charset="0"/>
            </a:rPr>
            <a:t>Change from a proposed revision with 1</a:t>
          </a:r>
          <a:r>
            <a:rPr lang="en-US" sz="2100" b="1" i="1" kern="1200" baseline="30000">
              <a:effectLst>
                <a:outerShdw blurRad="38100" dist="38100" dir="2700000" algn="tl">
                  <a:srgbClr val="000000">
                    <a:alpha val="43137"/>
                  </a:srgbClr>
                </a:outerShdw>
              </a:effectLst>
              <a:latin typeface="Gill Sans MT" panose="020B0502020104020203" pitchFamily="34" charset="0"/>
            </a:rPr>
            <a:t>st</a:t>
          </a:r>
          <a:r>
            <a:rPr lang="en-US" sz="2100" b="1" i="1" kern="1200">
              <a:effectLst>
                <a:outerShdw blurRad="38100" dist="38100" dir="2700000" algn="tl">
                  <a:srgbClr val="000000">
                    <a:alpha val="43137"/>
                  </a:srgbClr>
                </a:outerShdw>
              </a:effectLst>
              <a:latin typeface="Gill Sans MT" panose="020B0502020104020203" pitchFamily="34" charset="0"/>
            </a:rPr>
            <a:t> consultation</a:t>
          </a:r>
        </a:p>
      </dsp:txBody>
      <dsp:txXfrm>
        <a:off x="1554262" y="39669"/>
        <a:ext cx="4206676" cy="5593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29435"/>
          <a:ext cx="4800600" cy="39973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62356" rIns="372580" bIns="192024" numCol="1" spcCol="1270" anchor="t" anchorCtr="0">
          <a:noAutofit/>
        </a:bodyPr>
        <a:lstStyle/>
        <a:p>
          <a:pPr marL="228600" lvl="1" indent="-228600" algn="ctr" defTabSz="1200150">
            <a:lnSpc>
              <a:spcPct val="90000"/>
            </a:lnSpc>
            <a:spcBef>
              <a:spcPct val="0"/>
            </a:spcBef>
            <a:spcAft>
              <a:spcPct val="15000"/>
            </a:spcAft>
            <a:buNone/>
          </a:pPr>
          <a:r>
            <a:rPr lang="en-US" sz="2700" kern="1200">
              <a:solidFill>
                <a:schemeClr val="tx1"/>
              </a:solidFill>
              <a:effectLst/>
              <a:latin typeface="Gill Sans MT" panose="020B0502020104020203" pitchFamily="34" charset="0"/>
            </a:rPr>
            <a:t>“</a:t>
          </a:r>
          <a:r>
            <a:rPr lang="en-GB" sz="2700" kern="1200">
              <a:solidFill>
                <a:schemeClr val="tx1"/>
              </a:solidFill>
              <a:latin typeface="Gill Sans MT" panose="020B0502020104020203" pitchFamily="34" charset="0"/>
            </a:rPr>
            <a:t>The components of a </a:t>
          </a:r>
          <a:r>
            <a:rPr lang="en-GB" sz="2700" b="1" kern="1200">
              <a:solidFill>
                <a:schemeClr val="tx1"/>
              </a:solidFill>
              <a:latin typeface="Gill Sans MT" panose="020B0502020104020203" pitchFamily="34" charset="0"/>
            </a:rPr>
            <a:t>consignment</a:t>
          </a:r>
          <a:r>
            <a:rPr lang="en-GB" sz="2700" kern="1200">
              <a:solidFill>
                <a:schemeClr val="tx1"/>
              </a:solidFill>
              <a:latin typeface="Gill Sans MT" panose="020B0502020104020203" pitchFamily="34" charset="0"/>
            </a:rPr>
            <a:t> as covered by its </a:t>
          </a:r>
          <a:r>
            <a:rPr lang="en-GB" sz="2700" b="1" kern="1200">
              <a:solidFill>
                <a:schemeClr val="tx1"/>
              </a:solidFill>
              <a:latin typeface="Gill Sans MT" panose="020B0502020104020203" pitchFamily="34" charset="0"/>
            </a:rPr>
            <a:t>phytosanitary certificate</a:t>
          </a:r>
          <a:r>
            <a:rPr lang="en-GB" sz="2700" kern="1200">
              <a:solidFill>
                <a:schemeClr val="tx1"/>
              </a:solidFill>
              <a:latin typeface="Gill Sans MT" panose="020B0502020104020203" pitchFamily="34" charset="0"/>
            </a:rPr>
            <a:t> and described in the sections “name of produce and quantity declared”, “botanical name of </a:t>
          </a:r>
          <a:r>
            <a:rPr lang="en-GB" sz="2700" b="1" kern="1200">
              <a:solidFill>
                <a:schemeClr val="tx1"/>
              </a:solidFill>
              <a:latin typeface="Gill Sans MT" panose="020B0502020104020203" pitchFamily="34" charset="0"/>
            </a:rPr>
            <a:t>plants</a:t>
          </a:r>
          <a:r>
            <a:rPr lang="en-GB" sz="2700" kern="1200">
              <a:solidFill>
                <a:schemeClr val="tx1"/>
              </a:solidFill>
              <a:latin typeface="Gill Sans MT" panose="020B0502020104020203" pitchFamily="34" charset="0"/>
            </a:rPr>
            <a:t>” and “place of origin</a:t>
          </a:r>
          <a:r>
            <a:rPr lang="en-US" sz="2700" kern="1200">
              <a:solidFill>
                <a:schemeClr val="tx1"/>
              </a:solidFill>
              <a:effectLst/>
              <a:latin typeface="Gill Sans MT" panose="020B0502020104020203" pitchFamily="34" charset="0"/>
            </a:rPr>
            <a:t>”</a:t>
          </a:r>
          <a:endParaRPr lang="en-US" sz="2700" i="1" kern="1200">
            <a:solidFill>
              <a:schemeClr val="tx1"/>
            </a:solidFill>
            <a:effectLst/>
            <a:latin typeface="Gill Sans MT" panose="020B0502020104020203" pitchFamily="34" charset="0"/>
          </a:endParaRPr>
        </a:p>
      </dsp:txBody>
      <dsp:txXfrm>
        <a:off x="0" y="429435"/>
        <a:ext cx="4800600" cy="3997350"/>
      </dsp:txXfrm>
    </dsp:sp>
    <dsp:sp modelId="{3FC65156-527F-4E59-95F4-0814ED0C6D49}">
      <dsp:nvSpPr>
        <dsp:cNvPr id="0" name=""/>
        <dsp:cNvSpPr/>
      </dsp:nvSpPr>
      <dsp:spPr>
        <a:xfrm>
          <a:off x="240030" y="30915"/>
          <a:ext cx="3360420" cy="7970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200150">
            <a:lnSpc>
              <a:spcPct val="90000"/>
            </a:lnSpc>
            <a:spcBef>
              <a:spcPct val="0"/>
            </a:spcBef>
            <a:spcAft>
              <a:spcPct val="35000"/>
            </a:spcAft>
            <a:buNone/>
          </a:pPr>
          <a:r>
            <a:rPr lang="en-US" sz="2700" b="1" kern="1200">
              <a:effectLst>
                <a:outerShdw blurRad="38100" dist="38100" dir="2700000" algn="tl">
                  <a:srgbClr val="000000">
                    <a:alpha val="43137"/>
                  </a:srgbClr>
                </a:outerShdw>
              </a:effectLst>
              <a:latin typeface="Gill Sans MT" panose="020B0502020104020203" pitchFamily="34" charset="0"/>
            </a:rPr>
            <a:t>“I</a:t>
          </a:r>
          <a:r>
            <a:rPr lang="en-US" sz="2700" b="1" i="0" kern="1200">
              <a:effectLst>
                <a:outerShdw blurRad="38100" dist="38100" dir="2700000" algn="tl">
                  <a:srgbClr val="000000">
                    <a:alpha val="43137"/>
                  </a:srgbClr>
                </a:outerShdw>
              </a:effectLst>
              <a:latin typeface="Gill Sans MT" panose="020B0502020104020203" pitchFamily="34" charset="0"/>
            </a:rPr>
            <a:t>dentity</a:t>
          </a:r>
          <a:r>
            <a:rPr lang="en-US" sz="2700" i="0" kern="1200">
              <a:effectLst>
                <a:outerShdw blurRad="38100" dist="38100" dir="2700000" algn="tl">
                  <a:srgbClr val="000000">
                    <a:alpha val="43137"/>
                  </a:srgbClr>
                </a:outerShdw>
              </a:effectLst>
              <a:latin typeface="Gill Sans MT" panose="020B0502020104020203" pitchFamily="34" charset="0"/>
            </a:rPr>
            <a:t> (of a </a:t>
          </a:r>
          <a:r>
            <a:rPr lang="en-US" sz="2700" b="1" i="0" kern="1200">
              <a:effectLst>
                <a:outerShdw blurRad="38100" dist="38100" dir="2700000" algn="tl">
                  <a:srgbClr val="000000">
                    <a:alpha val="43137"/>
                  </a:srgbClr>
                </a:outerShdw>
              </a:effectLst>
              <a:latin typeface="Gill Sans MT" panose="020B0502020104020203" pitchFamily="34" charset="0"/>
            </a:rPr>
            <a:t>consignment</a:t>
          </a:r>
          <a:r>
            <a:rPr lang="en-US" sz="2700" i="0" kern="1200">
              <a:effectLst>
                <a:outerShdw blurRad="38100" dist="38100" dir="2700000" algn="tl">
                  <a:srgbClr val="000000">
                    <a:alpha val="43137"/>
                  </a:srgbClr>
                </a:outerShdw>
              </a:effectLst>
              <a:latin typeface="Gill Sans MT" panose="020B0502020104020203" pitchFamily="34" charset="0"/>
            </a:rPr>
            <a:t>)</a:t>
          </a:r>
          <a:r>
            <a:rPr lang="en-US" sz="2700" b="1" kern="1200">
              <a:effectLst>
                <a:outerShdw blurRad="38100" dist="38100" dir="2700000" algn="tl">
                  <a:srgbClr val="000000">
                    <a:alpha val="43137"/>
                  </a:srgbClr>
                </a:outerShdw>
              </a:effectLst>
              <a:latin typeface="Gill Sans MT" panose="020B0502020104020203" pitchFamily="34" charset="0"/>
            </a:rPr>
            <a:t>”</a:t>
          </a:r>
          <a:endParaRPr lang="en-US" altLang="ja-JP" sz="2700" u="none" kern="1200">
            <a:effectLst>
              <a:outerShdw blurRad="38100" dist="38100" dir="2700000" algn="tl">
                <a:srgbClr val="000000">
                  <a:alpha val="43137"/>
                </a:srgbClr>
              </a:outerShdw>
            </a:effectLst>
            <a:latin typeface="Gill Sans MT" panose="020B0502020104020203" pitchFamily="34" charset="0"/>
          </a:endParaRPr>
        </a:p>
      </dsp:txBody>
      <dsp:txXfrm>
        <a:off x="278938" y="69823"/>
        <a:ext cx="3282604" cy="71922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053899"/>
          <a:ext cx="4800600" cy="28665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728980" rIns="372580" bIns="248920" numCol="1" spcCol="1270" anchor="t" anchorCtr="0">
          <a:noAutofit/>
        </a:bodyPr>
        <a:lstStyle/>
        <a:p>
          <a:pPr marL="285750" lvl="1" indent="-285750" algn="ctr" defTabSz="1555750">
            <a:lnSpc>
              <a:spcPct val="90000"/>
            </a:lnSpc>
            <a:spcBef>
              <a:spcPct val="0"/>
            </a:spcBef>
            <a:spcAft>
              <a:spcPct val="15000"/>
            </a:spcAft>
            <a:buNone/>
          </a:pPr>
          <a:r>
            <a:rPr lang="en-US" altLang="ja-JP" sz="3500" kern="1200">
              <a:effectLst/>
              <a:latin typeface="Gill Sans MT" panose="020B0502020104020203" pitchFamily="34" charset="0"/>
              <a:cs typeface="Arial" pitchFamily="34" charset="0"/>
            </a:rPr>
            <a:t>“</a:t>
          </a:r>
          <a:r>
            <a:rPr lang="en-GB" sz="3500" b="1" kern="1200">
              <a:effectLst/>
              <a:latin typeface="Gill Sans MT" panose="020B0502020104020203" pitchFamily="34" charset="0"/>
            </a:rPr>
            <a:t>Plants</a:t>
          </a:r>
          <a:r>
            <a:rPr lang="en-GB" sz="3500" kern="1200">
              <a:effectLst/>
              <a:latin typeface="Gill Sans MT" panose="020B0502020104020203" pitchFamily="34" charset="0"/>
            </a:rPr>
            <a:t> intended for use in breeding or conservation programmes</a:t>
          </a:r>
          <a:r>
            <a:rPr lang="en-US" altLang="ja-JP" sz="3500" strike="noStrike" kern="1200">
              <a:effectLst/>
              <a:latin typeface="Gill Sans MT" panose="020B0502020104020203" pitchFamily="34" charset="0"/>
              <a:cs typeface="Arial" pitchFamily="34" charset="0"/>
            </a:rPr>
            <a:t>”</a:t>
          </a:r>
          <a:endParaRPr lang="en-US" sz="3500" i="1" kern="1200">
            <a:effectLst/>
            <a:latin typeface="Gill Sans MT" panose="020B0502020104020203" pitchFamily="34" charset="0"/>
          </a:endParaRPr>
        </a:p>
      </dsp:txBody>
      <dsp:txXfrm>
        <a:off x="0" y="1053899"/>
        <a:ext cx="4800600" cy="2866500"/>
      </dsp:txXfrm>
    </dsp:sp>
    <dsp:sp modelId="{3FC65156-527F-4E59-95F4-0814ED0C6D49}">
      <dsp:nvSpPr>
        <dsp:cNvPr id="0" name=""/>
        <dsp:cNvSpPr/>
      </dsp:nvSpPr>
      <dsp:spPr>
        <a:xfrm>
          <a:off x="240030" y="537299"/>
          <a:ext cx="3360420" cy="103320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555750">
            <a:lnSpc>
              <a:spcPct val="90000"/>
            </a:lnSpc>
            <a:spcBef>
              <a:spcPct val="0"/>
            </a:spcBef>
            <a:spcAft>
              <a:spcPct val="35000"/>
            </a:spcAft>
            <a:buNone/>
          </a:pPr>
          <a:r>
            <a:rPr lang="en-US" altLang="ja-JP" sz="3500" b="1" kern="1200" dirty="0">
              <a:effectLst>
                <a:outerShdw blurRad="38100" dist="38100" dir="2700000" algn="tl">
                  <a:srgbClr val="000000">
                    <a:alpha val="43137"/>
                  </a:srgbClr>
                </a:outerShdw>
              </a:effectLst>
              <a:latin typeface="Gill Sans MT" panose="020B0502020104020203" pitchFamily="34" charset="0"/>
              <a:cs typeface="Arial" pitchFamily="34" charset="0"/>
            </a:rPr>
            <a:t>“Germplasm”</a:t>
          </a:r>
        </a:p>
      </dsp:txBody>
      <dsp:txXfrm>
        <a:off x="290467" y="587736"/>
        <a:ext cx="3259546" cy="932326"/>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5175B6-35A5-4A6D-BA44-138324B361A9}">
      <dsp:nvSpPr>
        <dsp:cNvPr id="0" name=""/>
        <dsp:cNvSpPr/>
      </dsp:nvSpPr>
      <dsp:spPr>
        <a:xfrm>
          <a:off x="3909" y="1298"/>
          <a:ext cx="10583980"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a:solidFill>
                <a:schemeClr val="tx1"/>
              </a:solidFill>
            </a:rPr>
            <a:t>For more information on the</a:t>
          </a:r>
          <a:br>
            <a:rPr lang="en-US" sz="3400" kern="1200">
              <a:solidFill>
                <a:schemeClr val="tx1"/>
              </a:solidFill>
            </a:rPr>
          </a:br>
          <a:r>
            <a:rPr lang="en-US" sz="3400" kern="1200">
              <a:solidFill>
                <a:schemeClr val="tx1"/>
              </a:solidFill>
            </a:rPr>
            <a:t> 2021 Draft Amendments to ISPM 5, please also refer to:</a:t>
          </a:r>
        </a:p>
      </dsp:txBody>
      <dsp:txXfrm>
        <a:off x="42324" y="39713"/>
        <a:ext cx="10507150" cy="1234765"/>
      </dsp:txXfrm>
    </dsp:sp>
    <dsp:sp modelId="{067EA067-5216-409A-9CA3-53EF5F52D6AB}">
      <dsp:nvSpPr>
        <dsp:cNvPr id="0" name=""/>
        <dsp:cNvSpPr/>
      </dsp:nvSpPr>
      <dsp:spPr>
        <a:xfrm>
          <a:off x="3909" y="1581661"/>
          <a:ext cx="5078685"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a:hlinkClick xmlns:r="http://schemas.openxmlformats.org/officeDocument/2006/relationships" r:id="rId1"/>
            </a:rPr>
            <a:t>TPG December 2021 virtual meeting report</a:t>
          </a:r>
          <a:endParaRPr lang="en-US" sz="3400" kern="1200"/>
        </a:p>
      </dsp:txBody>
      <dsp:txXfrm>
        <a:off x="42324" y="1620076"/>
        <a:ext cx="5001855" cy="1234765"/>
      </dsp:txXfrm>
    </dsp:sp>
    <dsp:sp modelId="{DB26923C-A4F1-46D6-BC92-3206CCB7A49F}">
      <dsp:nvSpPr>
        <dsp:cNvPr id="0" name=""/>
        <dsp:cNvSpPr/>
      </dsp:nvSpPr>
      <dsp:spPr>
        <a:xfrm>
          <a:off x="5509204" y="1581661"/>
          <a:ext cx="5078685"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a:hlinkClick xmlns:r="http://schemas.openxmlformats.org/officeDocument/2006/relationships" r:id="rId2"/>
            </a:rPr>
            <a:t>SC-7 May 2022 virtual meeting report</a:t>
          </a:r>
          <a:endParaRPr lang="en-US" sz="3400" kern="1200">
            <a:hlinkClick xmlns:r="http://schemas.openxmlformats.org/officeDocument/2006/relationships" r:id="rId3"/>
          </a:endParaRPr>
        </a:p>
      </dsp:txBody>
      <dsp:txXfrm>
        <a:off x="5547619" y="1620076"/>
        <a:ext cx="5001855" cy="12347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49312"/>
          <a:ext cx="6096001" cy="41895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95732" rIns="473117"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en-US" sz="1900" kern="1200">
              <a:effectLst/>
              <a:latin typeface="Gill Sans MT" panose="020B0502020104020203" pitchFamily="34" charset="0"/>
              <a:ea typeface="+mn-ea"/>
              <a:cs typeface="+mn-cs"/>
            </a:rPr>
            <a:t>The objective of an “</a:t>
          </a:r>
          <a:r>
            <a:rPr lang="en-US" sz="1900" i="1" kern="1200">
              <a:effectLst/>
              <a:latin typeface="Gill Sans MT" panose="020B0502020104020203" pitchFamily="34" charset="0"/>
              <a:ea typeface="+mn-ea"/>
              <a:cs typeface="+mn-cs"/>
            </a:rPr>
            <a:t>identity check</a:t>
          </a:r>
          <a:r>
            <a:rPr lang="en-US" sz="1900" kern="1200">
              <a:effectLst/>
              <a:latin typeface="Gill Sans MT" panose="020B0502020104020203" pitchFamily="34" charset="0"/>
              <a:ea typeface="+mn-ea"/>
              <a:cs typeface="+mn-cs"/>
            </a:rPr>
            <a:t>” is to reassure that </a:t>
          </a:r>
          <a:r>
            <a:rPr lang="en-US" sz="1900" i="1" kern="1200">
              <a:effectLst/>
              <a:latin typeface="Gill Sans MT" panose="020B0502020104020203" pitchFamily="34" charset="0"/>
              <a:ea typeface="+mn-ea"/>
              <a:cs typeface="+mn-cs"/>
            </a:rPr>
            <a:t>exactly those specimens</a:t>
          </a:r>
          <a:r>
            <a:rPr lang="en-US" sz="1900" kern="1200">
              <a:effectLst/>
              <a:latin typeface="Gill Sans MT" panose="020B0502020104020203" pitchFamily="34" charset="0"/>
              <a:ea typeface="+mn-ea"/>
              <a:cs typeface="+mn-cs"/>
            </a:rPr>
            <a:t> of plants etc. to be imported are </a:t>
          </a:r>
          <a:r>
            <a:rPr lang="en-US" sz="1900" i="1" kern="1200">
              <a:effectLst/>
              <a:latin typeface="Gill Sans MT" panose="020B0502020104020203" pitchFamily="34" charset="0"/>
              <a:ea typeface="+mn-ea"/>
              <a:cs typeface="+mn-cs"/>
            </a:rPr>
            <a:t>exclusively those that had been certified</a:t>
          </a:r>
          <a:endParaRPr lang="en-US" sz="1900" i="1" kern="1200">
            <a:effectLst/>
            <a:latin typeface="Gill Sans MT" panose="020B0502020104020203" pitchFamily="34" charset="0"/>
          </a:endParaRPr>
        </a:p>
        <a:p>
          <a:pPr marL="171450" lvl="1" indent="-171450" algn="l" defTabSz="844550">
            <a:lnSpc>
              <a:spcPct val="90000"/>
            </a:lnSpc>
            <a:spcBef>
              <a:spcPct val="0"/>
            </a:spcBef>
            <a:spcAft>
              <a:spcPct val="15000"/>
            </a:spcAft>
            <a:buFont typeface="Arial" panose="020B0604020202020204" pitchFamily="34" charset="0"/>
            <a:buChar char="•"/>
          </a:pPr>
          <a:r>
            <a:rPr lang="en-US" sz="1900" kern="1200">
              <a:effectLst/>
              <a:latin typeface="Gill Sans MT" panose="020B0502020104020203" pitchFamily="34" charset="0"/>
              <a:ea typeface="+mn-ea"/>
              <a:cs typeface="+mn-cs"/>
            </a:rPr>
            <a:t>Thus, “</a:t>
          </a:r>
          <a:r>
            <a:rPr lang="en-US" sz="1900" i="1" kern="1200">
              <a:effectLst/>
              <a:latin typeface="Gill Sans MT" panose="020B0502020104020203" pitchFamily="34" charset="0"/>
              <a:ea typeface="+mn-ea"/>
              <a:cs typeface="+mn-cs"/>
            </a:rPr>
            <a:t>identity</a:t>
          </a:r>
          <a:r>
            <a:rPr lang="en-US" sz="1900" i="0" kern="1200">
              <a:effectLst/>
              <a:latin typeface="Gill Sans MT" panose="020B0502020104020203" pitchFamily="34" charset="0"/>
              <a:ea typeface="+mn-ea"/>
              <a:cs typeface="+mn-cs"/>
            </a:rPr>
            <a:t>”</a:t>
          </a:r>
          <a:r>
            <a:rPr lang="en-US" sz="1900" i="1" kern="1200">
              <a:effectLst/>
              <a:latin typeface="Gill Sans MT" panose="020B0502020104020203" pitchFamily="34" charset="0"/>
              <a:ea typeface="+mn-ea"/>
              <a:cs typeface="+mn-cs"/>
            </a:rPr>
            <a:t> </a:t>
          </a:r>
          <a:r>
            <a:rPr lang="en-US" sz="1900" kern="1200">
              <a:effectLst/>
              <a:latin typeface="Gill Sans MT" panose="020B0502020104020203" pitchFamily="34" charset="0"/>
              <a:ea typeface="+mn-ea"/>
              <a:cs typeface="+mn-cs"/>
            </a:rPr>
            <a:t>of a consignment is: its </a:t>
          </a:r>
          <a:r>
            <a:rPr lang="en-US" sz="1900" i="1" kern="1200">
              <a:effectLst/>
              <a:latin typeface="Gill Sans MT" panose="020B0502020104020203" pitchFamily="34" charset="0"/>
              <a:ea typeface="+mn-ea"/>
              <a:cs typeface="+mn-cs"/>
            </a:rPr>
            <a:t>components</a:t>
          </a:r>
          <a:r>
            <a:rPr lang="en-US" sz="1900" kern="1200">
              <a:effectLst/>
              <a:latin typeface="Gill Sans MT" panose="020B0502020104020203" pitchFamily="34" charset="0"/>
              <a:ea typeface="+mn-ea"/>
              <a:cs typeface="+mn-cs"/>
            </a:rPr>
            <a:t> (being the core </a:t>
          </a:r>
          <a:r>
            <a:rPr lang="en-US" sz="1900" i="0" kern="1200">
              <a:effectLst/>
              <a:latin typeface="Gill Sans MT" panose="020B0502020104020203" pitchFamily="34" charset="0"/>
              <a:ea typeface="+mn-ea"/>
              <a:cs typeface="+mn-cs"/>
            </a:rPr>
            <a:t>material</a:t>
          </a:r>
          <a:r>
            <a:rPr lang="en-US" sz="1900" kern="1200">
              <a:effectLst/>
              <a:latin typeface="Gill Sans MT" panose="020B0502020104020203" pitchFamily="34" charset="0"/>
              <a:ea typeface="+mn-ea"/>
              <a:cs typeface="+mn-cs"/>
            </a:rPr>
            <a:t> content) and its </a:t>
          </a:r>
          <a:r>
            <a:rPr lang="en-US" sz="1900" i="1" kern="1200">
              <a:effectLst/>
              <a:latin typeface="Gill Sans MT" panose="020B0502020104020203" pitchFamily="34" charset="0"/>
              <a:ea typeface="+mn-ea"/>
              <a:cs typeface="+mn-cs"/>
            </a:rPr>
            <a:t>origin</a:t>
          </a:r>
          <a:r>
            <a:rPr lang="en-US" sz="1900" kern="1200">
              <a:effectLst/>
              <a:latin typeface="Gill Sans MT" panose="020B0502020104020203" pitchFamily="34" charset="0"/>
              <a:ea typeface="+mn-ea"/>
              <a:cs typeface="+mn-cs"/>
            </a:rPr>
            <a:t> (being the core </a:t>
          </a:r>
          <a:r>
            <a:rPr lang="en-US" sz="1900" i="0" kern="1200">
              <a:effectLst/>
              <a:latin typeface="Gill Sans MT" panose="020B0502020104020203" pitchFamily="34" charset="0"/>
              <a:ea typeface="+mn-ea"/>
              <a:cs typeface="+mn-cs"/>
            </a:rPr>
            <a:t>non-material </a:t>
          </a:r>
          <a:r>
            <a:rPr lang="en-US" sz="1900" kern="1200">
              <a:effectLst/>
              <a:latin typeface="Gill Sans MT" panose="020B0502020104020203" pitchFamily="34" charset="0"/>
              <a:ea typeface="+mn-ea"/>
              <a:cs typeface="+mn-cs"/>
            </a:rPr>
            <a:t>characteristic)</a:t>
          </a:r>
          <a:endParaRPr lang="en-US" sz="1900" kern="1200">
            <a:latin typeface="Gill Sans MT" panose="020B0502020104020203" pitchFamily="34" charset="0"/>
          </a:endParaRPr>
        </a:p>
        <a:p>
          <a:pPr marL="171450" lvl="1" indent="-171450" algn="l" defTabSz="844550">
            <a:lnSpc>
              <a:spcPct val="90000"/>
            </a:lnSpc>
            <a:spcBef>
              <a:spcPct val="0"/>
            </a:spcBef>
            <a:spcAft>
              <a:spcPct val="15000"/>
            </a:spcAft>
            <a:buFont typeface="Arial" panose="020B0604020202020204" pitchFamily="34" charset="0"/>
            <a:buChar char="•"/>
          </a:pPr>
          <a:r>
            <a:rPr lang="en-US" sz="1900" kern="1200">
              <a:effectLst/>
              <a:latin typeface="Gill Sans MT" panose="020B0502020104020203" pitchFamily="34" charset="0"/>
              <a:ea typeface="+mn-ea"/>
              <a:cs typeface="+mn-cs"/>
            </a:rPr>
            <a:t>“C</a:t>
          </a:r>
          <a:r>
            <a:rPr lang="en-US" sz="1900" i="1" kern="1200">
              <a:effectLst/>
              <a:latin typeface="Gill Sans MT" panose="020B0502020104020203" pitchFamily="34" charset="0"/>
              <a:ea typeface="+mn-ea"/>
              <a:cs typeface="+mn-cs"/>
            </a:rPr>
            <a:t>omponents</a:t>
          </a:r>
          <a:r>
            <a:rPr lang="en-US" sz="1900" kern="1200">
              <a:effectLst/>
              <a:latin typeface="Gill Sans MT" panose="020B0502020104020203" pitchFamily="34" charset="0"/>
              <a:ea typeface="+mn-ea"/>
              <a:cs typeface="+mn-cs"/>
            </a:rPr>
            <a:t>” corresponds to the phytosanitary certificate’s sections on </a:t>
          </a:r>
          <a:r>
            <a:rPr lang="en-US" sz="1900" i="0" kern="1200">
              <a:effectLst/>
              <a:latin typeface="Gill Sans MT" panose="020B0502020104020203" pitchFamily="34" charset="0"/>
              <a:ea typeface="+mn-ea"/>
              <a:cs typeface="+mn-cs"/>
            </a:rPr>
            <a:t>“</a:t>
          </a:r>
          <a:r>
            <a:rPr lang="en-US" sz="1900" i="1" kern="1200">
              <a:effectLst/>
              <a:latin typeface="Gill Sans MT" panose="020B0502020104020203" pitchFamily="34" charset="0"/>
              <a:ea typeface="+mn-ea"/>
              <a:cs typeface="+mn-cs"/>
            </a:rPr>
            <a:t>Name of produce and quantity declared</a:t>
          </a:r>
          <a:r>
            <a:rPr lang="en-US" sz="1900" i="0" kern="1200">
              <a:effectLst/>
              <a:latin typeface="Gill Sans MT" panose="020B0502020104020203" pitchFamily="34" charset="0"/>
              <a:ea typeface="+mn-ea"/>
              <a:cs typeface="+mn-cs"/>
            </a:rPr>
            <a:t>”</a:t>
          </a:r>
          <a:r>
            <a:rPr lang="en-US" sz="1900" kern="1200">
              <a:effectLst/>
              <a:latin typeface="Gill Sans MT" panose="020B0502020104020203" pitchFamily="34" charset="0"/>
              <a:ea typeface="+mn-ea"/>
              <a:cs typeface="+mn-cs"/>
            </a:rPr>
            <a:t> and “</a:t>
          </a:r>
          <a:r>
            <a:rPr lang="en-US" sz="1900" i="1" kern="1200">
              <a:effectLst/>
              <a:latin typeface="Gill Sans MT" panose="020B0502020104020203" pitchFamily="34" charset="0"/>
              <a:ea typeface="+mn-ea"/>
              <a:cs typeface="+mn-cs"/>
            </a:rPr>
            <a:t>Botanical name of plants</a:t>
          </a:r>
          <a:r>
            <a:rPr lang="en-US" sz="1900" kern="1200">
              <a:effectLst/>
              <a:latin typeface="Gill Sans MT" panose="020B0502020104020203" pitchFamily="34" charset="0"/>
              <a:ea typeface="+mn-ea"/>
              <a:cs typeface="+mn-cs"/>
            </a:rPr>
            <a:t>”, and “</a:t>
          </a:r>
          <a:r>
            <a:rPr lang="en-US" sz="1900" i="1" kern="1200">
              <a:effectLst/>
              <a:latin typeface="Gill Sans MT" panose="020B0502020104020203" pitchFamily="34" charset="0"/>
              <a:ea typeface="+mn-ea"/>
              <a:cs typeface="+mn-cs"/>
            </a:rPr>
            <a:t>Place of origin</a:t>
          </a:r>
          <a:r>
            <a:rPr lang="en-US" sz="1900" kern="1200">
              <a:effectLst/>
              <a:latin typeface="Gill Sans MT" panose="020B0502020104020203" pitchFamily="34" charset="0"/>
              <a:ea typeface="+mn-ea"/>
              <a:cs typeface="+mn-cs"/>
            </a:rPr>
            <a:t>” is the wording and concept as explained in ISPM 12</a:t>
          </a:r>
          <a:endParaRPr lang="en-US" altLang="ja-JP" sz="1900" kern="1200">
            <a:latin typeface="Gill Sans MT" panose="020B0502020104020203" pitchFamily="34" charset="0"/>
          </a:endParaRP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latin typeface="Gill Sans MT" panose="020B0502020104020203" pitchFamily="34" charset="0"/>
            </a:rPr>
            <a:t>Packaging, seals etc. are not elements of the consignment (as defined) and not elements of the consignment’s identity</a:t>
          </a:r>
          <a:endParaRPr lang="en-US" altLang="ja-JP" sz="1900" kern="1200">
            <a:latin typeface="Gill Sans MT" panose="020B0502020104020203" pitchFamily="34" charset="0"/>
          </a:endParaRPr>
        </a:p>
      </dsp:txBody>
      <dsp:txXfrm>
        <a:off x="0" y="549312"/>
        <a:ext cx="6096001" cy="4189500"/>
      </dsp:txXfrm>
    </dsp:sp>
    <dsp:sp modelId="{3FC65156-527F-4E59-95F4-0814ED0C6D49}">
      <dsp:nvSpPr>
        <dsp:cNvPr id="0" name=""/>
        <dsp:cNvSpPr/>
      </dsp:nvSpPr>
      <dsp:spPr>
        <a:xfrm>
          <a:off x="1524000" y="268872"/>
          <a:ext cx="4267200" cy="5608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r" defTabSz="844550">
            <a:lnSpc>
              <a:spcPct val="90000"/>
            </a:lnSpc>
            <a:spcBef>
              <a:spcPct val="0"/>
            </a:spcBef>
            <a:spcAft>
              <a:spcPct val="35000"/>
            </a:spcAft>
            <a:buNone/>
          </a:pPr>
          <a:r>
            <a:rPr lang="en-US" altLang="ja-JP" sz="1900" b="1" i="1" kern="1200">
              <a:effectLst>
                <a:outerShdw blurRad="38100" dist="38100" dir="2700000" algn="tl">
                  <a:srgbClr val="000000">
                    <a:alpha val="43137"/>
                  </a:srgbClr>
                </a:outerShdw>
              </a:effectLst>
              <a:latin typeface="Gill Sans MT" panose="020B0502020104020203" pitchFamily="34" charset="0"/>
              <a:cs typeface="Arial" pitchFamily="34" charset="0"/>
            </a:rPr>
            <a:t>Unchanged from 1</a:t>
          </a:r>
          <a:r>
            <a:rPr lang="en-US" altLang="ja-JP" sz="1900" b="1" i="1" kern="1200" baseline="30000">
              <a:effectLst>
                <a:outerShdw blurRad="38100" dist="38100" dir="2700000" algn="tl">
                  <a:srgbClr val="000000">
                    <a:alpha val="43137"/>
                  </a:srgbClr>
                </a:outerShdw>
              </a:effectLst>
              <a:latin typeface="Gill Sans MT" panose="020B0502020104020203" pitchFamily="34" charset="0"/>
              <a:cs typeface="Arial" pitchFamily="34" charset="0"/>
            </a:rPr>
            <a:t>st</a:t>
          </a:r>
          <a:r>
            <a:rPr lang="en-US" altLang="ja-JP" sz="1900" b="1" i="1" kern="1200">
              <a:effectLst>
                <a:outerShdw blurRad="38100" dist="38100" dir="2700000" algn="tl">
                  <a:srgbClr val="000000">
                    <a:alpha val="43137"/>
                  </a:srgbClr>
                </a:outerShdw>
              </a:effectLst>
              <a:latin typeface="Gill Sans MT" panose="020B0502020104020203" pitchFamily="34" charset="0"/>
              <a:cs typeface="Arial" pitchFamily="34" charset="0"/>
            </a:rPr>
            <a:t> consultation</a:t>
          </a:r>
        </a:p>
      </dsp:txBody>
      <dsp:txXfrm>
        <a:off x="1551380" y="296252"/>
        <a:ext cx="4212440" cy="506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47336"/>
          <a:ext cx="6096001" cy="4662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16560" rIns="473117"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a:effectLst/>
              <a:latin typeface="Gill Sans MT" panose="020B0502020104020203" pitchFamily="34" charset="0"/>
              <a:ea typeface="+mn-ea"/>
              <a:cs typeface="+mn-cs"/>
            </a:rPr>
            <a:t>By referring to “</a:t>
          </a:r>
          <a:r>
            <a:rPr lang="en-US" sz="2000" i="1" kern="1200">
              <a:effectLst/>
              <a:latin typeface="Gill Sans MT" panose="020B0502020104020203" pitchFamily="34" charset="0"/>
              <a:ea typeface="+mn-ea"/>
              <a:cs typeface="+mn-cs"/>
            </a:rPr>
            <a:t>its identity is unchanged</a:t>
          </a:r>
          <a:r>
            <a:rPr lang="en-US" sz="2000" kern="1200">
              <a:effectLst/>
              <a:latin typeface="Gill Sans MT" panose="020B0502020104020203" pitchFamily="34" charset="0"/>
              <a:ea typeface="+mn-ea"/>
              <a:cs typeface="+mn-cs"/>
            </a:rPr>
            <a:t>”, the relationship between the two concepts is clarified, the definition of “</a:t>
          </a:r>
          <a:r>
            <a:rPr lang="en-US" sz="2000" i="1" kern="1200">
              <a:effectLst/>
              <a:latin typeface="Gill Sans MT" panose="020B0502020104020203" pitchFamily="34" charset="0"/>
              <a:ea typeface="+mn-ea"/>
              <a:cs typeface="+mn-cs"/>
            </a:rPr>
            <a:t>integrity” </a:t>
          </a:r>
          <a:r>
            <a:rPr lang="en-US" sz="2000" kern="1200">
              <a:effectLst/>
              <a:latin typeface="Gill Sans MT" panose="020B0502020104020203" pitchFamily="34" charset="0"/>
              <a:ea typeface="+mn-ea"/>
              <a:cs typeface="+mn-cs"/>
            </a:rPr>
            <a:t>simplified, and the core phytosanitary concern emphasized, namely: that exactly those specimens of plants etc. that are about to be imported are exclusively those that had been certified</a:t>
          </a:r>
          <a:endParaRPr lang="en-US" sz="2000" i="1" kern="1200">
            <a:effectLst/>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effectLst/>
              <a:latin typeface="Gill Sans MT" panose="020B0502020104020203" pitchFamily="34" charset="0"/>
              <a:ea typeface="+mn-ea"/>
              <a:cs typeface="+mn-cs"/>
            </a:rPr>
            <a:t>The concerns that “</a:t>
          </a:r>
          <a:r>
            <a:rPr lang="en-US" sz="2000" i="1" kern="1200">
              <a:effectLst/>
              <a:latin typeface="Gill Sans MT" panose="020B0502020104020203" pitchFamily="34" charset="0"/>
              <a:ea typeface="+mn-ea"/>
              <a:cs typeface="+mn-cs"/>
            </a:rPr>
            <a:t>its packaging is undamaged and it shows no other signs of tampering</a:t>
          </a:r>
          <a:r>
            <a:rPr lang="en-US" sz="2000" kern="1200">
              <a:effectLst/>
              <a:latin typeface="Gill Sans MT" panose="020B0502020104020203" pitchFamily="34" charset="0"/>
              <a:ea typeface="+mn-ea"/>
              <a:cs typeface="+mn-cs"/>
            </a:rPr>
            <a:t>” is considered important elements of integrity</a:t>
          </a:r>
          <a:endParaRPr lang="en-US" sz="2000" kern="1200">
            <a:effectLst/>
            <a:latin typeface="Gill Sans MT" panose="020B0502020104020203" pitchFamily="34" charset="0"/>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a:effectLst/>
              <a:latin typeface="Gill Sans MT" panose="020B0502020104020203" pitchFamily="34" charset="0"/>
              <a:ea typeface="+mn-ea"/>
              <a:cs typeface="+mn-cs"/>
            </a:rPr>
            <a:t>The introductory wording “</a:t>
          </a:r>
          <a:r>
            <a:rPr lang="en-US" sz="2000" i="1" kern="1200">
              <a:effectLst/>
              <a:latin typeface="Gill Sans MT" panose="020B0502020104020203" pitchFamily="34" charset="0"/>
              <a:ea typeface="+mn-ea"/>
              <a:cs typeface="+mn-cs"/>
            </a:rPr>
            <a:t>State of</a:t>
          </a:r>
          <a:r>
            <a:rPr lang="en-US" sz="2000" kern="1200">
              <a:effectLst/>
              <a:latin typeface="Gill Sans MT" panose="020B0502020104020203" pitchFamily="34" charset="0"/>
              <a:ea typeface="+mn-ea"/>
              <a:cs typeface="+mn-cs"/>
            </a:rPr>
            <a:t>” is added to emphasize that integrity is a (desirable) state of a consignment, not an action to the consignment</a:t>
          </a:r>
          <a:endParaRPr lang="en-US" sz="2000" kern="1200">
            <a:effectLst/>
            <a:latin typeface="Gill Sans MT" panose="020B0502020104020203" pitchFamily="34" charset="0"/>
          </a:endParaRPr>
        </a:p>
      </dsp:txBody>
      <dsp:txXfrm>
        <a:off x="0" y="347336"/>
        <a:ext cx="6096001" cy="4662000"/>
      </dsp:txXfrm>
    </dsp:sp>
    <dsp:sp modelId="{3FC65156-527F-4E59-95F4-0814ED0C6D49}">
      <dsp:nvSpPr>
        <dsp:cNvPr id="0" name=""/>
        <dsp:cNvSpPr/>
      </dsp:nvSpPr>
      <dsp:spPr>
        <a:xfrm>
          <a:off x="1524000" y="52136"/>
          <a:ext cx="4267200"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r" defTabSz="889000">
            <a:lnSpc>
              <a:spcPct val="90000"/>
            </a:lnSpc>
            <a:spcBef>
              <a:spcPct val="0"/>
            </a:spcBef>
            <a:spcAft>
              <a:spcPct val="35000"/>
            </a:spcAft>
            <a:buNone/>
          </a:pPr>
          <a:r>
            <a:rPr lang="en-US" altLang="ja-JP" sz="2000" b="1" i="1" kern="1200">
              <a:effectLst>
                <a:outerShdw blurRad="38100" dist="38100" dir="2700000" algn="tl">
                  <a:srgbClr val="000000">
                    <a:alpha val="43137"/>
                  </a:srgbClr>
                </a:outerShdw>
              </a:effectLst>
              <a:latin typeface="Gill Sans MT" panose="020B0502020104020203" pitchFamily="34" charset="0"/>
              <a:cs typeface="Arial" pitchFamily="34" charset="0"/>
            </a:rPr>
            <a:t>Change from 1st consultation</a:t>
          </a:r>
        </a:p>
      </dsp:txBody>
      <dsp:txXfrm>
        <a:off x="1552821" y="80957"/>
        <a:ext cx="4209558" cy="532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78170"/>
          <a:ext cx="4800600" cy="3855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99872" rIns="372580" bIns="170688" numCol="1" spcCol="1270" anchor="t" anchorCtr="0">
          <a:noAutofit/>
        </a:bodyPr>
        <a:lstStyle/>
        <a:p>
          <a:pPr marL="228600" lvl="1" indent="-228600" algn="ctr" defTabSz="1066800">
            <a:lnSpc>
              <a:spcPct val="90000"/>
            </a:lnSpc>
            <a:spcBef>
              <a:spcPct val="0"/>
            </a:spcBef>
            <a:spcAft>
              <a:spcPct val="15000"/>
            </a:spcAft>
            <a:buNone/>
          </a:pPr>
          <a:r>
            <a:rPr lang="en-US" altLang="ja-JP" sz="2400" kern="1200">
              <a:solidFill>
                <a:schemeClr val="tx1"/>
              </a:solidFill>
              <a:effectLst/>
              <a:latin typeface="Gill Sans MT" panose="020B0502020104020203" pitchFamily="34" charset="0"/>
              <a:cs typeface="Arial" pitchFamily="34" charset="0"/>
            </a:rPr>
            <a:t>“</a:t>
          </a:r>
          <a:r>
            <a:rPr lang="en-GB" sz="2400" strike="sngStrike" kern="1200">
              <a:solidFill>
                <a:schemeClr val="tx1"/>
              </a:solidFill>
              <a:effectLst/>
              <a:latin typeface="Gill Sans MT" panose="020B0502020104020203" pitchFamily="34" charset="0"/>
            </a:rPr>
            <a:t>Composition</a:t>
          </a:r>
          <a:r>
            <a:rPr lang="en-GB" sz="2400" kern="1200">
              <a:solidFill>
                <a:schemeClr val="tx1"/>
              </a:solidFill>
              <a:effectLst/>
              <a:latin typeface="Gill Sans MT" panose="020B0502020104020203" pitchFamily="34" charset="0"/>
            </a:rPr>
            <a:t> </a:t>
          </a:r>
          <a:r>
            <a:rPr lang="en-GB" sz="2400" u="sng" kern="1200">
              <a:solidFill>
                <a:schemeClr val="tx1"/>
              </a:solidFill>
              <a:effectLst/>
              <a:latin typeface="Gill Sans MT" panose="020B0502020104020203" pitchFamily="34" charset="0"/>
            </a:rPr>
            <a:t>State</a:t>
          </a:r>
          <a:r>
            <a:rPr lang="en-GB" sz="2400" kern="1200">
              <a:solidFill>
                <a:schemeClr val="tx1"/>
              </a:solidFill>
              <a:effectLst/>
              <a:latin typeface="Gill Sans MT" panose="020B0502020104020203" pitchFamily="34" charset="0"/>
            </a:rPr>
            <a:t> of a </a:t>
          </a:r>
          <a:r>
            <a:rPr lang="en-GB" sz="2400" b="1" kern="1200">
              <a:solidFill>
                <a:schemeClr val="tx1"/>
              </a:solidFill>
              <a:effectLst/>
              <a:latin typeface="Gill Sans MT" panose="020B0502020104020203" pitchFamily="34" charset="0"/>
            </a:rPr>
            <a:t>consignment </a:t>
          </a:r>
          <a:r>
            <a:rPr lang="en-GB" sz="2400" u="sng" kern="1200">
              <a:solidFill>
                <a:schemeClr val="tx1"/>
              </a:solidFill>
              <a:effectLst/>
              <a:latin typeface="Gill Sans MT" panose="020B0502020104020203" pitchFamily="34" charset="0"/>
            </a:rPr>
            <a:t>when its </a:t>
          </a:r>
          <a:r>
            <a:rPr lang="en-GB" sz="2400" b="1" u="sng" kern="1200">
              <a:solidFill>
                <a:schemeClr val="tx1"/>
              </a:solidFill>
              <a:effectLst/>
              <a:latin typeface="Gill Sans MT" panose="020B0502020104020203" pitchFamily="34" charset="0"/>
            </a:rPr>
            <a:t>identity</a:t>
          </a:r>
          <a:r>
            <a:rPr lang="en-GB" sz="2400" u="sng" kern="1200">
              <a:solidFill>
                <a:schemeClr val="tx1"/>
              </a:solidFill>
              <a:effectLst/>
              <a:latin typeface="Gill Sans MT" panose="020B0502020104020203" pitchFamily="34" charset="0"/>
            </a:rPr>
            <a:t> is unchanged, its </a:t>
          </a:r>
          <a:r>
            <a:rPr lang="en-GB" sz="2400" b="1" u="sng" kern="1200">
              <a:solidFill>
                <a:schemeClr val="tx1"/>
              </a:solidFill>
              <a:effectLst/>
              <a:latin typeface="Gill Sans MT" panose="020B0502020104020203" pitchFamily="34" charset="0"/>
            </a:rPr>
            <a:t>packaging</a:t>
          </a:r>
          <a:r>
            <a:rPr lang="en-GB" sz="2400" u="sng" kern="1200">
              <a:solidFill>
                <a:schemeClr val="tx1"/>
              </a:solidFill>
              <a:effectLst/>
              <a:latin typeface="Gill Sans MT" panose="020B0502020104020203" pitchFamily="34" charset="0"/>
            </a:rPr>
            <a:t> undamaged and it shows no other signs of tampering</a:t>
          </a:r>
          <a:r>
            <a:rPr lang="en-GB" sz="2400" kern="1200">
              <a:solidFill>
                <a:schemeClr val="tx1"/>
              </a:solidFill>
              <a:effectLst/>
              <a:latin typeface="Gill Sans MT" panose="020B0502020104020203" pitchFamily="34" charset="0"/>
            </a:rPr>
            <a:t> </a:t>
          </a:r>
          <a:r>
            <a:rPr lang="en-GB" sz="2400" strike="sngStrike" kern="1200">
              <a:solidFill>
                <a:schemeClr val="tx1"/>
              </a:solidFill>
              <a:effectLst/>
              <a:latin typeface="Gill Sans MT" panose="020B0502020104020203" pitchFamily="34" charset="0"/>
            </a:rPr>
            <a:t>as described by its </a:t>
          </a:r>
          <a:r>
            <a:rPr lang="en-GB" sz="2400" b="1" strike="sngStrike" kern="1200">
              <a:solidFill>
                <a:schemeClr val="tx1"/>
              </a:solidFill>
              <a:effectLst/>
              <a:latin typeface="Gill Sans MT" panose="020B0502020104020203" pitchFamily="34" charset="0"/>
            </a:rPr>
            <a:t>phytosanitary certificate</a:t>
          </a:r>
          <a:r>
            <a:rPr lang="en-GB" sz="2400" strike="sngStrike" kern="1200">
              <a:solidFill>
                <a:schemeClr val="tx1"/>
              </a:solidFill>
              <a:effectLst/>
              <a:latin typeface="Gill Sans MT" panose="020B0502020104020203" pitchFamily="34" charset="0"/>
            </a:rPr>
            <a:t> or other </a:t>
          </a:r>
          <a:r>
            <a:rPr lang="en-GB" sz="2400" b="1" strike="sngStrike" kern="1200">
              <a:solidFill>
                <a:schemeClr val="tx1"/>
              </a:solidFill>
              <a:effectLst/>
              <a:latin typeface="Gill Sans MT" panose="020B0502020104020203" pitchFamily="34" charset="0"/>
            </a:rPr>
            <a:t>officially</a:t>
          </a:r>
          <a:r>
            <a:rPr lang="en-GB" sz="2400" strike="sngStrike" kern="1200">
              <a:solidFill>
                <a:schemeClr val="tx1"/>
              </a:solidFill>
              <a:effectLst/>
              <a:latin typeface="Gill Sans MT" panose="020B0502020104020203" pitchFamily="34" charset="0"/>
            </a:rPr>
            <a:t> acceptable document, maintained without loss, addition or substitution</a:t>
          </a:r>
          <a:r>
            <a:rPr lang="en-US" altLang="ja-JP" sz="2400" strike="noStrike" kern="1200">
              <a:solidFill>
                <a:schemeClr val="tx1"/>
              </a:solidFill>
              <a:effectLst/>
              <a:latin typeface="Gill Sans MT" panose="020B0502020104020203" pitchFamily="34" charset="0"/>
              <a:cs typeface="Arial" pitchFamily="34" charset="0"/>
            </a:rPr>
            <a:t>”</a:t>
          </a:r>
          <a:endParaRPr lang="en-US" sz="2400" i="1" kern="1200">
            <a:solidFill>
              <a:schemeClr val="tx1"/>
            </a:solidFill>
            <a:effectLst/>
            <a:latin typeface="Gill Sans MT" panose="020B0502020104020203" pitchFamily="34" charset="0"/>
          </a:endParaRPr>
        </a:p>
      </dsp:txBody>
      <dsp:txXfrm>
        <a:off x="0" y="478170"/>
        <a:ext cx="4800600" cy="3855600"/>
      </dsp:txXfrm>
    </dsp:sp>
    <dsp:sp modelId="{3FC65156-527F-4E59-95F4-0814ED0C6D49}">
      <dsp:nvSpPr>
        <dsp:cNvPr id="0" name=""/>
        <dsp:cNvSpPr/>
      </dsp:nvSpPr>
      <dsp:spPr>
        <a:xfrm>
          <a:off x="240030" y="123930"/>
          <a:ext cx="3360420" cy="7084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1066800">
            <a:lnSpc>
              <a:spcPct val="90000"/>
            </a:lnSpc>
            <a:spcBef>
              <a:spcPct val="0"/>
            </a:spcBef>
            <a:spcAft>
              <a:spcPct val="35000"/>
            </a:spcAft>
            <a:buNone/>
          </a:pPr>
          <a:r>
            <a:rPr lang="en-US" altLang="ja-JP" sz="2400" b="1" kern="120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sz="2400" b="1" kern="1200">
              <a:effectLst>
                <a:outerShdw blurRad="38100" dist="38100" dir="2700000" algn="tl">
                  <a:srgbClr val="000000">
                    <a:alpha val="43137"/>
                  </a:srgbClr>
                </a:outerShdw>
              </a:effectLst>
              <a:latin typeface="Gill Sans MT" panose="020B0502020104020203" pitchFamily="34" charset="0"/>
            </a:rPr>
            <a:t>Integrity</a:t>
          </a:r>
          <a:r>
            <a:rPr lang="en-GB" sz="2400" kern="1200">
              <a:effectLst>
                <a:outerShdw blurRad="38100" dist="38100" dir="2700000" algn="tl">
                  <a:srgbClr val="000000">
                    <a:alpha val="43137"/>
                  </a:srgbClr>
                </a:outerShdw>
              </a:effectLst>
              <a:latin typeface="Gill Sans MT" panose="020B0502020104020203" pitchFamily="34" charset="0"/>
            </a:rPr>
            <a:t> (of a </a:t>
          </a:r>
          <a:r>
            <a:rPr lang="en-GB" sz="2400" b="1" kern="1200">
              <a:effectLst>
                <a:outerShdw blurRad="38100" dist="38100" dir="2700000" algn="tl">
                  <a:srgbClr val="000000">
                    <a:alpha val="43137"/>
                  </a:srgbClr>
                </a:outerShdw>
              </a:effectLst>
              <a:latin typeface="Gill Sans MT" panose="020B0502020104020203" pitchFamily="34" charset="0"/>
            </a:rPr>
            <a:t>consignment</a:t>
          </a:r>
          <a:r>
            <a:rPr lang="en-GB" sz="2400" kern="1200">
              <a:effectLst>
                <a:outerShdw blurRad="38100" dist="38100" dir="2700000" algn="tl">
                  <a:srgbClr val="000000">
                    <a:alpha val="43137"/>
                  </a:srgbClr>
                </a:outerShdw>
              </a:effectLst>
              <a:latin typeface="Gill Sans MT" panose="020B0502020104020203" pitchFamily="34" charset="0"/>
            </a:rPr>
            <a:t>)</a:t>
          </a:r>
          <a:r>
            <a:rPr lang="en-US" altLang="ja-JP" sz="2400" b="1" kern="120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400" u="none" kern="1200">
            <a:effectLst>
              <a:outerShdw blurRad="38100" dist="38100" dir="2700000" algn="tl">
                <a:srgbClr val="000000">
                  <a:alpha val="43137"/>
                </a:srgbClr>
              </a:outerShdw>
            </a:effectLst>
            <a:latin typeface="Gill Sans MT" panose="020B0502020104020203" pitchFamily="34" charset="0"/>
          </a:endParaRPr>
        </a:p>
      </dsp:txBody>
      <dsp:txXfrm>
        <a:off x="274615" y="158515"/>
        <a:ext cx="3291250" cy="6393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52552"/>
          <a:ext cx="6096001" cy="42273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58216" rIns="473117" bIns="156464" numCol="1" spcCol="1270" anchor="t" anchorCtr="0">
          <a:noAutofit/>
        </a:bodyPr>
        <a:lstStyle/>
        <a:p>
          <a:pPr marL="228600" lvl="1" indent="-228600" algn="l" defTabSz="977900">
            <a:lnSpc>
              <a:spcPct val="90000"/>
            </a:lnSpc>
            <a:spcBef>
              <a:spcPct val="0"/>
            </a:spcBef>
            <a:spcAft>
              <a:spcPct val="15000"/>
            </a:spcAft>
            <a:buFont typeface="Arial" panose="020B0604020202020204" pitchFamily="34" charset="0"/>
            <a:buChar char="•"/>
          </a:pPr>
          <a:r>
            <a:rPr lang="en-GB" sz="2200" kern="1200">
              <a:latin typeface="Gill Sans MT" panose="020B0502020104020203" pitchFamily="34" charset="0"/>
            </a:rPr>
            <a:t>Without changing the substantial meaning, the revision aims at providing correct grammar, simplification, and consistency with the definitions of </a:t>
          </a:r>
          <a:r>
            <a:rPr lang="en-GB" sz="2200" i="1" kern="1200">
              <a:latin typeface="Gill Sans MT" panose="020B0502020104020203" pitchFamily="34" charset="0"/>
            </a:rPr>
            <a:t>identity </a:t>
          </a:r>
          <a:r>
            <a:rPr lang="en-GB" sz="2200" kern="1200">
              <a:latin typeface="Gill Sans MT" panose="020B0502020104020203" pitchFamily="34" charset="0"/>
            </a:rPr>
            <a:t>and </a:t>
          </a:r>
          <a:r>
            <a:rPr lang="en-GB" sz="2200" i="1" kern="1200">
              <a:latin typeface="Gill Sans MT" panose="020B0502020104020203" pitchFamily="34" charset="0"/>
            </a:rPr>
            <a:t>integrity </a:t>
          </a:r>
          <a:endParaRPr lang="en-US" sz="2200" i="1" kern="1200">
            <a:effectLst/>
            <a:latin typeface="Gill Sans MT" panose="020B0502020104020203" pitchFamily="34" charset="0"/>
          </a:endParaRPr>
        </a:p>
        <a:p>
          <a:pPr marL="228600" lvl="1" indent="-228600" algn="l" defTabSz="977900">
            <a:lnSpc>
              <a:spcPct val="90000"/>
            </a:lnSpc>
            <a:spcBef>
              <a:spcPct val="0"/>
            </a:spcBef>
            <a:spcAft>
              <a:spcPct val="15000"/>
            </a:spcAft>
            <a:buFont typeface="Arial" panose="020B0604020202020204" pitchFamily="34" charset="0"/>
            <a:buChar char="•"/>
          </a:pPr>
          <a:r>
            <a:rPr lang="en-US" sz="2200" kern="1200">
              <a:effectLst/>
              <a:latin typeface="Gill Sans MT" panose="020B0502020104020203" pitchFamily="34" charset="0"/>
              <a:ea typeface="+mn-ea"/>
              <a:cs typeface="+mn-cs"/>
            </a:rPr>
            <a:t>“</a:t>
          </a:r>
          <a:r>
            <a:rPr lang="en-US" sz="2200" i="1" kern="1200">
              <a:effectLst/>
              <a:latin typeface="Gill Sans MT" panose="020B0502020104020203" pitchFamily="34" charset="0"/>
              <a:ea typeface="+mn-ea"/>
              <a:cs typeface="+mn-cs"/>
            </a:rPr>
            <a:t>Maintenance of the integrity</a:t>
          </a:r>
          <a:r>
            <a:rPr lang="en-US" sz="2200" kern="1200">
              <a:effectLst/>
              <a:latin typeface="Gill Sans MT" panose="020B0502020104020203" pitchFamily="34" charset="0"/>
              <a:ea typeface="+mn-ea"/>
              <a:cs typeface="+mn-cs"/>
            </a:rPr>
            <a:t>” has been substituted to “</a:t>
          </a:r>
          <a:r>
            <a:rPr lang="en-US" sz="2200" i="1" kern="1200">
              <a:effectLst/>
              <a:latin typeface="Gill Sans MT" panose="020B0502020104020203" pitchFamily="34" charset="0"/>
              <a:ea typeface="+mn-ea"/>
              <a:cs typeface="+mn-cs"/>
            </a:rPr>
            <a:t>State</a:t>
          </a:r>
          <a:r>
            <a:rPr lang="en-US" sz="2200" kern="1200">
              <a:effectLst/>
              <a:latin typeface="Gill Sans MT" panose="020B0502020104020203" pitchFamily="34" charset="0"/>
              <a:ea typeface="+mn-ea"/>
              <a:cs typeface="+mn-cs"/>
            </a:rPr>
            <a:t>…</a:t>
          </a:r>
          <a:r>
            <a:rPr lang="en-US" sz="2200" i="1" kern="1200">
              <a:effectLst/>
              <a:latin typeface="Gill Sans MT" panose="020B0502020104020203" pitchFamily="34" charset="0"/>
              <a:ea typeface="+mn-ea"/>
              <a:cs typeface="+mn-cs"/>
            </a:rPr>
            <a:t>when</a:t>
          </a:r>
          <a:r>
            <a:rPr lang="en-US" sz="2200" kern="1200">
              <a:effectLst/>
              <a:latin typeface="Gill Sans MT" panose="020B0502020104020203" pitchFamily="34" charset="0"/>
              <a:ea typeface="+mn-ea"/>
              <a:cs typeface="+mn-cs"/>
            </a:rPr>
            <a:t>…</a:t>
          </a:r>
          <a:r>
            <a:rPr lang="en-US" sz="2200" i="1" kern="1200">
              <a:effectLst/>
              <a:latin typeface="Gill Sans MT" panose="020B0502020104020203" pitchFamily="34" charset="0"/>
              <a:ea typeface="+mn-ea"/>
              <a:cs typeface="+mn-cs"/>
            </a:rPr>
            <a:t>integrity has been maintained</a:t>
          </a:r>
          <a:r>
            <a:rPr lang="en-US" sz="2200" kern="1200">
              <a:effectLst/>
              <a:latin typeface="Gill Sans MT" panose="020B0502020104020203" pitchFamily="34" charset="0"/>
              <a:ea typeface="+mn-ea"/>
              <a:cs typeface="+mn-cs"/>
            </a:rPr>
            <a:t>” to reflect that phytosanitary security is a </a:t>
          </a:r>
          <a:r>
            <a:rPr lang="en-US" sz="2200" i="1" kern="1200">
              <a:effectLst/>
              <a:latin typeface="Gill Sans MT" panose="020B0502020104020203" pitchFamily="34" charset="0"/>
              <a:ea typeface="+mn-ea"/>
              <a:cs typeface="+mn-cs"/>
            </a:rPr>
            <a:t>state</a:t>
          </a:r>
          <a:r>
            <a:rPr lang="en-US" sz="2200" kern="1200">
              <a:effectLst/>
              <a:latin typeface="Gill Sans MT" panose="020B0502020104020203" pitchFamily="34" charset="0"/>
              <a:ea typeface="+mn-ea"/>
              <a:cs typeface="+mn-cs"/>
            </a:rPr>
            <a:t>, not an action</a:t>
          </a:r>
          <a:endParaRPr lang="en-US" sz="2200" kern="1200">
            <a:latin typeface="Gill Sans MT" panose="020B0502020104020203" pitchFamily="34" charset="0"/>
          </a:endParaRPr>
        </a:p>
        <a:p>
          <a:pPr marL="228600" lvl="1" indent="-228600" algn="l" defTabSz="977900">
            <a:lnSpc>
              <a:spcPct val="90000"/>
            </a:lnSpc>
            <a:spcBef>
              <a:spcPct val="0"/>
            </a:spcBef>
            <a:spcAft>
              <a:spcPct val="15000"/>
            </a:spcAft>
            <a:buFont typeface="Arial" panose="020B0604020202020204" pitchFamily="34" charset="0"/>
            <a:buChar char="•"/>
          </a:pPr>
          <a:r>
            <a:rPr lang="en-US" sz="2200" kern="1200">
              <a:effectLst/>
              <a:latin typeface="Gill Sans MT" panose="020B0502020104020203" pitchFamily="34" charset="0"/>
              <a:ea typeface="+mn-ea"/>
              <a:cs typeface="+mn-cs"/>
            </a:rPr>
            <a:t>The deleted word “</a:t>
          </a:r>
          <a:r>
            <a:rPr lang="en-US" sz="2200" i="1" kern="1200">
              <a:effectLst/>
              <a:latin typeface="Gill Sans MT" panose="020B0502020104020203" pitchFamily="34" charset="0"/>
              <a:ea typeface="+mn-ea"/>
              <a:cs typeface="+mn-cs"/>
            </a:rPr>
            <a:t>appropriate</a:t>
          </a:r>
          <a:r>
            <a:rPr lang="en-US" sz="2200" kern="1200">
              <a:effectLst/>
              <a:latin typeface="Gill Sans MT" panose="020B0502020104020203" pitchFamily="34" charset="0"/>
              <a:ea typeface="+mn-ea"/>
              <a:cs typeface="+mn-cs"/>
            </a:rPr>
            <a:t>” qualifying the “</a:t>
          </a:r>
          <a:r>
            <a:rPr lang="en-US" sz="2200" i="1" kern="1200">
              <a:effectLst/>
              <a:latin typeface="Gill Sans MT" panose="020B0502020104020203" pitchFamily="34" charset="0"/>
              <a:ea typeface="+mn-ea"/>
              <a:cs typeface="+mn-cs"/>
            </a:rPr>
            <a:t>phytosanitary measures</a:t>
          </a:r>
          <a:r>
            <a:rPr lang="en-US" sz="2200" kern="1200">
              <a:effectLst/>
              <a:latin typeface="Gill Sans MT" panose="020B0502020104020203" pitchFamily="34" charset="0"/>
              <a:ea typeface="+mn-ea"/>
              <a:cs typeface="+mn-cs"/>
            </a:rPr>
            <a:t>” is unnecessary and inappropriate for a definition</a:t>
          </a:r>
          <a:endParaRPr lang="en-US" sz="2200" kern="1200">
            <a:latin typeface="Gill Sans MT" panose="020B0502020104020203" pitchFamily="34" charset="0"/>
          </a:endParaRPr>
        </a:p>
      </dsp:txBody>
      <dsp:txXfrm>
        <a:off x="0" y="552552"/>
        <a:ext cx="6096001" cy="4227300"/>
      </dsp:txXfrm>
    </dsp:sp>
    <dsp:sp modelId="{3FC65156-527F-4E59-95F4-0814ED0C6D49}">
      <dsp:nvSpPr>
        <dsp:cNvPr id="0" name=""/>
        <dsp:cNvSpPr/>
      </dsp:nvSpPr>
      <dsp:spPr>
        <a:xfrm>
          <a:off x="1524000" y="227832"/>
          <a:ext cx="4267200" cy="6494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r" defTabSz="977900">
            <a:lnSpc>
              <a:spcPct val="90000"/>
            </a:lnSpc>
            <a:spcBef>
              <a:spcPct val="0"/>
            </a:spcBef>
            <a:spcAft>
              <a:spcPct val="35000"/>
            </a:spcAft>
            <a:buNone/>
          </a:pPr>
          <a:r>
            <a:rPr lang="en-US" altLang="ja-JP" sz="2200" b="1" i="1" kern="1200">
              <a:effectLst>
                <a:outerShdw blurRad="38100" dist="38100" dir="2700000" algn="tl">
                  <a:srgbClr val="000000">
                    <a:alpha val="43137"/>
                  </a:srgbClr>
                </a:outerShdw>
              </a:effectLst>
              <a:latin typeface="Gill Sans MT" panose="020B0502020104020203" pitchFamily="34" charset="0"/>
              <a:cs typeface="Arial" pitchFamily="34" charset="0"/>
            </a:rPr>
            <a:t>Unchanged from 1</a:t>
          </a:r>
          <a:r>
            <a:rPr lang="en-US" altLang="ja-JP" sz="2200" b="1" i="1" kern="1200" baseline="30000">
              <a:effectLst>
                <a:outerShdw blurRad="38100" dist="38100" dir="2700000" algn="tl">
                  <a:srgbClr val="000000">
                    <a:alpha val="43137"/>
                  </a:srgbClr>
                </a:outerShdw>
              </a:effectLst>
              <a:latin typeface="Gill Sans MT" panose="020B0502020104020203" pitchFamily="34" charset="0"/>
              <a:cs typeface="Arial" pitchFamily="34" charset="0"/>
            </a:rPr>
            <a:t>st</a:t>
          </a:r>
          <a:r>
            <a:rPr lang="en-US" altLang="ja-JP" sz="2200" b="1" i="1" kern="1200">
              <a:effectLst>
                <a:outerShdw blurRad="38100" dist="38100" dir="2700000" algn="tl">
                  <a:srgbClr val="000000">
                    <a:alpha val="43137"/>
                  </a:srgbClr>
                </a:outerShdw>
              </a:effectLst>
              <a:latin typeface="Gill Sans MT" panose="020B0502020104020203" pitchFamily="34" charset="0"/>
              <a:cs typeface="Arial" pitchFamily="34" charset="0"/>
            </a:rPr>
            <a:t> consultation</a:t>
          </a:r>
        </a:p>
      </dsp:txBody>
      <dsp:txXfrm>
        <a:off x="1555703" y="259535"/>
        <a:ext cx="4203794" cy="5860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961605"/>
          <a:ext cx="4800600" cy="28444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None/>
          </a:pPr>
          <a:r>
            <a:rPr lang="en-US" altLang="ja-JP" sz="2100" kern="1200">
              <a:solidFill>
                <a:schemeClr val="tx1"/>
              </a:solidFill>
              <a:effectLst/>
              <a:latin typeface="Gill Sans MT" panose="020B0502020104020203" pitchFamily="34" charset="0"/>
              <a:cs typeface="Arial" pitchFamily="34" charset="0"/>
            </a:rPr>
            <a:t>“</a:t>
          </a:r>
          <a:r>
            <a:rPr lang="en-GB" sz="2100" strike="sngStrike" kern="1200">
              <a:solidFill>
                <a:schemeClr val="tx1"/>
              </a:solidFill>
              <a:effectLst/>
              <a:latin typeface="Gill Sans MT" panose="020B0502020104020203" pitchFamily="34" charset="0"/>
            </a:rPr>
            <a:t>Maintenance of the </a:t>
          </a:r>
          <a:r>
            <a:rPr lang="en-GB" sz="2100" b="1" strike="sngStrike" kern="1200">
              <a:solidFill>
                <a:schemeClr val="tx1"/>
              </a:solidFill>
              <a:effectLst/>
              <a:latin typeface="Gill Sans MT" panose="020B0502020104020203" pitchFamily="34" charset="0"/>
            </a:rPr>
            <a:t>integrity</a:t>
          </a:r>
          <a:r>
            <a:rPr lang="en-GB" sz="2100" b="1" strike="noStrike" kern="1200">
              <a:solidFill>
                <a:schemeClr val="tx1"/>
              </a:solidFill>
              <a:effectLst/>
              <a:latin typeface="Gill Sans MT" panose="020B0502020104020203" pitchFamily="34" charset="0"/>
            </a:rPr>
            <a:t> </a:t>
          </a:r>
          <a:r>
            <a:rPr lang="en-GB" sz="2100" u="sng" kern="1200">
              <a:solidFill>
                <a:schemeClr val="tx1"/>
              </a:solidFill>
              <a:effectLst/>
              <a:latin typeface="Gill Sans MT" panose="020B0502020104020203" pitchFamily="34" charset="0"/>
            </a:rPr>
            <a:t>State</a:t>
          </a:r>
          <a:r>
            <a:rPr lang="en-GB" sz="2100" kern="1200">
              <a:solidFill>
                <a:schemeClr val="tx1"/>
              </a:solidFill>
              <a:effectLst/>
              <a:latin typeface="Gill Sans MT" panose="020B0502020104020203" pitchFamily="34" charset="0"/>
            </a:rPr>
            <a:t> of a </a:t>
          </a:r>
          <a:r>
            <a:rPr lang="en-GB" sz="2100" b="1" kern="1200">
              <a:solidFill>
                <a:schemeClr val="tx1"/>
              </a:solidFill>
              <a:effectLst/>
              <a:latin typeface="Gill Sans MT" panose="020B0502020104020203" pitchFamily="34" charset="0"/>
            </a:rPr>
            <a:t>consignment </a:t>
          </a:r>
          <a:r>
            <a:rPr lang="en-GB" sz="2100" u="sng" kern="1200">
              <a:solidFill>
                <a:schemeClr val="tx1"/>
              </a:solidFill>
              <a:effectLst/>
              <a:latin typeface="Gill Sans MT" panose="020B0502020104020203" pitchFamily="34" charset="0"/>
            </a:rPr>
            <a:t>when its </a:t>
          </a:r>
          <a:r>
            <a:rPr lang="en-GB" sz="2100" b="1" u="sng" kern="1200">
              <a:solidFill>
                <a:schemeClr val="tx1"/>
              </a:solidFill>
              <a:effectLst/>
              <a:latin typeface="Gill Sans MT" panose="020B0502020104020203" pitchFamily="34" charset="0"/>
            </a:rPr>
            <a:t>integrity</a:t>
          </a:r>
          <a:r>
            <a:rPr lang="en-GB" sz="2100" u="sng" kern="1200">
              <a:solidFill>
                <a:schemeClr val="tx1"/>
              </a:solidFill>
              <a:effectLst/>
              <a:latin typeface="Gill Sans MT" panose="020B0502020104020203" pitchFamily="34" charset="0"/>
            </a:rPr>
            <a:t> has been maintained</a:t>
          </a:r>
          <a:r>
            <a:rPr lang="en-GB" sz="2100" kern="1200">
              <a:solidFill>
                <a:schemeClr val="tx1"/>
              </a:solidFill>
              <a:effectLst/>
              <a:latin typeface="Gill Sans MT" panose="020B0502020104020203" pitchFamily="34" charset="0"/>
            </a:rPr>
            <a:t> and </a:t>
          </a:r>
          <a:r>
            <a:rPr lang="en-GB" sz="2100" strike="sngStrike" kern="1200">
              <a:solidFill>
                <a:schemeClr val="tx1"/>
              </a:solidFill>
              <a:effectLst/>
              <a:latin typeface="Gill Sans MT" panose="020B0502020104020203" pitchFamily="34" charset="0"/>
            </a:rPr>
            <a:t>prevention of</a:t>
          </a:r>
          <a:r>
            <a:rPr lang="en-GB" sz="2100" strike="noStrike" kern="1200">
              <a:solidFill>
                <a:schemeClr val="tx1"/>
              </a:solidFill>
              <a:effectLst/>
              <a:latin typeface="Gill Sans MT" panose="020B0502020104020203" pitchFamily="34" charset="0"/>
            </a:rPr>
            <a:t> </a:t>
          </a:r>
          <a:r>
            <a:rPr lang="en-GB" sz="2100" kern="1200">
              <a:solidFill>
                <a:schemeClr val="tx1"/>
              </a:solidFill>
              <a:effectLst/>
              <a:latin typeface="Gill Sans MT" panose="020B0502020104020203" pitchFamily="34" charset="0"/>
            </a:rPr>
            <a:t>its </a:t>
          </a:r>
          <a:r>
            <a:rPr lang="en-GB" sz="2100" b="1" kern="1200">
              <a:solidFill>
                <a:schemeClr val="tx1"/>
              </a:solidFill>
              <a:effectLst/>
              <a:latin typeface="Gill Sans MT" panose="020B0502020104020203" pitchFamily="34" charset="0"/>
            </a:rPr>
            <a:t>infestation</a:t>
          </a:r>
          <a:r>
            <a:rPr lang="en-GB" sz="2100" kern="1200">
              <a:solidFill>
                <a:schemeClr val="tx1"/>
              </a:solidFill>
              <a:effectLst/>
              <a:latin typeface="Gill Sans MT" panose="020B0502020104020203" pitchFamily="34" charset="0"/>
            </a:rPr>
            <a:t> and </a:t>
          </a:r>
          <a:r>
            <a:rPr lang="en-GB" sz="2100" b="1" kern="1200">
              <a:solidFill>
                <a:schemeClr val="tx1"/>
              </a:solidFill>
              <a:effectLst/>
              <a:latin typeface="Gill Sans MT" panose="020B0502020104020203" pitchFamily="34" charset="0"/>
            </a:rPr>
            <a:t>contamination</a:t>
          </a:r>
          <a:r>
            <a:rPr lang="en-GB" sz="2100" kern="1200">
              <a:solidFill>
                <a:schemeClr val="tx1"/>
              </a:solidFill>
              <a:effectLst/>
              <a:latin typeface="Gill Sans MT" panose="020B0502020104020203" pitchFamily="34" charset="0"/>
            </a:rPr>
            <a:t> by </a:t>
          </a:r>
          <a:r>
            <a:rPr lang="en-GB" sz="2100" b="1" kern="1200">
              <a:solidFill>
                <a:schemeClr val="tx1"/>
              </a:solidFill>
              <a:effectLst/>
              <a:latin typeface="Gill Sans MT" panose="020B0502020104020203" pitchFamily="34" charset="0"/>
            </a:rPr>
            <a:t>regulated pests</a:t>
          </a:r>
          <a:r>
            <a:rPr lang="en-GB" sz="2100" strike="sngStrike" kern="1200">
              <a:solidFill>
                <a:schemeClr val="tx1"/>
              </a:solidFill>
              <a:effectLst/>
              <a:latin typeface="Gill Sans MT" panose="020B0502020104020203" pitchFamily="34" charset="0"/>
            </a:rPr>
            <a:t>,</a:t>
          </a:r>
          <a:r>
            <a:rPr lang="en-GB" sz="2100" kern="1200">
              <a:solidFill>
                <a:schemeClr val="tx1"/>
              </a:solidFill>
              <a:effectLst/>
              <a:latin typeface="Gill Sans MT" panose="020B0502020104020203" pitchFamily="34" charset="0"/>
            </a:rPr>
            <a:t> </a:t>
          </a:r>
          <a:r>
            <a:rPr lang="en-GB" sz="2100" u="sng" kern="1200">
              <a:solidFill>
                <a:schemeClr val="tx1"/>
              </a:solidFill>
              <a:effectLst/>
              <a:latin typeface="Gill Sans MT" panose="020B0502020104020203" pitchFamily="34" charset="0"/>
            </a:rPr>
            <a:t>prevented</a:t>
          </a:r>
          <a:r>
            <a:rPr lang="en-GB" sz="2100" kern="1200">
              <a:solidFill>
                <a:schemeClr val="tx1"/>
              </a:solidFill>
              <a:effectLst/>
              <a:latin typeface="Gill Sans MT" panose="020B0502020104020203" pitchFamily="34" charset="0"/>
            </a:rPr>
            <a:t> through the application of </a:t>
          </a:r>
          <a:r>
            <a:rPr lang="en-GB" sz="2100" strike="sngStrike" kern="1200">
              <a:solidFill>
                <a:schemeClr val="tx1"/>
              </a:solidFill>
              <a:effectLst/>
              <a:latin typeface="Gill Sans MT" panose="020B0502020104020203" pitchFamily="34" charset="0"/>
            </a:rPr>
            <a:t>appropriate</a:t>
          </a:r>
          <a:r>
            <a:rPr lang="en-GB" sz="2100" kern="1200">
              <a:solidFill>
                <a:schemeClr val="tx1"/>
              </a:solidFill>
              <a:effectLst/>
              <a:latin typeface="Gill Sans MT" panose="020B0502020104020203" pitchFamily="34" charset="0"/>
            </a:rPr>
            <a:t> </a:t>
          </a:r>
          <a:r>
            <a:rPr lang="en-GB" sz="2100" b="1" kern="1200">
              <a:solidFill>
                <a:schemeClr val="tx1"/>
              </a:solidFill>
              <a:effectLst/>
              <a:latin typeface="Gill Sans MT" panose="020B0502020104020203" pitchFamily="34" charset="0"/>
            </a:rPr>
            <a:t>phytosanitary measures</a:t>
          </a:r>
          <a:r>
            <a:rPr lang="en-GB" sz="2100" b="0" kern="1200">
              <a:solidFill>
                <a:schemeClr val="tx1"/>
              </a:solidFill>
              <a:effectLst/>
              <a:latin typeface="Gill Sans MT" panose="020B0502020104020203" pitchFamily="34" charset="0"/>
            </a:rPr>
            <a:t>”</a:t>
          </a:r>
          <a:endParaRPr lang="en-US" sz="2100" b="0" i="1" kern="1200">
            <a:solidFill>
              <a:schemeClr val="tx1"/>
            </a:solidFill>
            <a:effectLst/>
            <a:latin typeface="Gill Sans MT" panose="020B0502020104020203" pitchFamily="34" charset="0"/>
          </a:endParaRPr>
        </a:p>
      </dsp:txBody>
      <dsp:txXfrm>
        <a:off x="0" y="961605"/>
        <a:ext cx="4800600" cy="2844450"/>
      </dsp:txXfrm>
    </dsp:sp>
    <dsp:sp modelId="{3FC65156-527F-4E59-95F4-0814ED0C6D49}">
      <dsp:nvSpPr>
        <dsp:cNvPr id="0" name=""/>
        <dsp:cNvSpPr/>
      </dsp:nvSpPr>
      <dsp:spPr>
        <a:xfrm>
          <a:off x="240030" y="651645"/>
          <a:ext cx="3360420" cy="6199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marL="0" lvl="0" indent="0" algn="l" defTabSz="933450">
            <a:lnSpc>
              <a:spcPct val="90000"/>
            </a:lnSpc>
            <a:spcBef>
              <a:spcPct val="0"/>
            </a:spcBef>
            <a:spcAft>
              <a:spcPct val="35000"/>
            </a:spcAft>
            <a:buNone/>
          </a:pPr>
          <a:r>
            <a:rPr lang="en-US"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sz="2100" b="1" kern="1200">
              <a:effectLst>
                <a:outerShdw blurRad="38100" dist="38100" dir="2700000" algn="tl">
                  <a:srgbClr val="000000">
                    <a:alpha val="43137"/>
                  </a:srgbClr>
                </a:outerShdw>
              </a:effectLst>
              <a:latin typeface="Gill Sans MT" panose="020B0502020104020203" pitchFamily="34" charset="0"/>
            </a:rPr>
            <a:t>Phytosanitary security</a:t>
          </a:r>
          <a:r>
            <a:rPr lang="en-GB" sz="2100" kern="1200">
              <a:effectLst>
                <a:outerShdw blurRad="38100" dist="38100" dir="2700000" algn="tl">
                  <a:srgbClr val="000000">
                    <a:alpha val="43137"/>
                  </a:srgbClr>
                </a:outerShdw>
              </a:effectLst>
              <a:latin typeface="Gill Sans MT" panose="020B0502020104020203" pitchFamily="34" charset="0"/>
            </a:rPr>
            <a:t> (of a </a:t>
          </a:r>
          <a:r>
            <a:rPr lang="en-GB" sz="2100" b="1" kern="1200">
              <a:effectLst>
                <a:outerShdw blurRad="38100" dist="38100" dir="2700000" algn="tl">
                  <a:srgbClr val="000000">
                    <a:alpha val="43137"/>
                  </a:srgbClr>
                </a:outerShdw>
              </a:effectLst>
              <a:latin typeface="Gill Sans MT" panose="020B0502020104020203" pitchFamily="34" charset="0"/>
            </a:rPr>
            <a:t>consignment</a:t>
          </a:r>
          <a:r>
            <a:rPr lang="en-GB" sz="2100" kern="1200">
              <a:effectLst>
                <a:outerShdw blurRad="38100" dist="38100" dir="2700000" algn="tl">
                  <a:srgbClr val="000000">
                    <a:alpha val="43137"/>
                  </a:srgbClr>
                </a:outerShdw>
              </a:effectLst>
              <a:latin typeface="Gill Sans MT" panose="020B0502020104020203" pitchFamily="34" charset="0"/>
            </a:rPr>
            <a:t>)</a:t>
          </a:r>
          <a:r>
            <a:rPr lang="en-US" altLang="ja-JP" sz="2100" b="1" kern="120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100" u="none" kern="1200">
            <a:effectLst>
              <a:outerShdw blurRad="38100" dist="38100" dir="2700000" algn="tl">
                <a:srgbClr val="000000">
                  <a:alpha val="43137"/>
                </a:srgbClr>
              </a:outerShdw>
            </a:effectLst>
            <a:latin typeface="Gill Sans MT" panose="020B0502020104020203" pitchFamily="34" charset="0"/>
          </a:endParaRPr>
        </a:p>
      </dsp:txBody>
      <dsp:txXfrm>
        <a:off x="270292" y="681907"/>
        <a:ext cx="3299896" cy="5593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343572"/>
          <a:ext cx="6096000" cy="46305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37388" rIns="473117" bIns="149352" numCol="1" spcCol="1270" anchor="t" anchorCtr="0">
          <a:noAutofit/>
        </a:bodyPr>
        <a:lstStyle/>
        <a:p>
          <a:pPr marL="228600" lvl="1" indent="-228600" algn="l" defTabSz="933450">
            <a:lnSpc>
              <a:spcPct val="90000"/>
            </a:lnSpc>
            <a:spcBef>
              <a:spcPct val="0"/>
            </a:spcBef>
            <a:spcAft>
              <a:spcPct val="15000"/>
            </a:spcAft>
            <a:buFont typeface="Arial" panose="020B0604020202020204" pitchFamily="34" charset="0"/>
            <a:buChar char="•"/>
          </a:pPr>
          <a:r>
            <a:rPr lang="en-US" sz="2100" i="0" kern="1200">
              <a:effectLst/>
              <a:latin typeface="Gill Sans MT" panose="020B0502020104020203" pitchFamily="34" charset="0"/>
              <a:ea typeface="+mn-ea"/>
              <a:cs typeface="+mn-cs"/>
            </a:rPr>
            <a:t>The overall process of surveillance, whether general or specific, is official, whereas the “</a:t>
          </a:r>
          <a:r>
            <a:rPr lang="en-US" sz="2100" i="1" kern="1200">
              <a:effectLst/>
              <a:latin typeface="Gill Sans MT" panose="020B0502020104020203" pitchFamily="34" charset="0"/>
              <a:ea typeface="+mn-ea"/>
              <a:cs typeface="+mn-cs"/>
            </a:rPr>
            <a:t>various sources</a:t>
          </a:r>
          <a:r>
            <a:rPr lang="en-US" sz="2100" i="0" kern="1200">
              <a:effectLst/>
              <a:latin typeface="Gill Sans MT" panose="020B0502020104020203" pitchFamily="34" charset="0"/>
              <a:ea typeface="+mn-ea"/>
              <a:cs typeface="+mn-cs"/>
            </a:rPr>
            <a:t>” of data can be official or unofficial</a:t>
          </a:r>
          <a:endParaRPr lang="en-US" sz="2100" i="1" kern="1200">
            <a:latin typeface="Gill Sans MT" panose="020B0502020104020203" pitchFamily="34" charset="0"/>
          </a:endParaRPr>
        </a:p>
        <a:p>
          <a:pPr marL="228600" lvl="1" indent="-228600" algn="l" defTabSz="933450">
            <a:lnSpc>
              <a:spcPct val="90000"/>
            </a:lnSpc>
            <a:spcBef>
              <a:spcPct val="0"/>
            </a:spcBef>
            <a:spcAft>
              <a:spcPct val="15000"/>
            </a:spcAft>
            <a:buFont typeface="Arial" panose="020B0604020202020204" pitchFamily="34" charset="0"/>
            <a:buChar char="•"/>
          </a:pPr>
          <a:r>
            <a:rPr lang="en-US" sz="2100" kern="1200">
              <a:effectLst/>
              <a:latin typeface="Gill Sans MT" panose="020B0502020104020203" pitchFamily="34" charset="0"/>
              <a:ea typeface="+mn-ea"/>
              <a:cs typeface="+mn-cs"/>
            </a:rPr>
            <a:t>“</a:t>
          </a:r>
          <a:r>
            <a:rPr lang="en-US" sz="2100" i="1" kern="1200">
              <a:effectLst/>
              <a:latin typeface="Gill Sans MT" panose="020B0502020104020203" pitchFamily="34" charset="0"/>
              <a:ea typeface="+mn-ea"/>
              <a:cs typeface="+mn-cs"/>
            </a:rPr>
            <a:t>data</a:t>
          </a:r>
          <a:r>
            <a:rPr lang="en-US" sz="2100" kern="1200">
              <a:effectLst/>
              <a:latin typeface="Gill Sans MT" panose="020B0502020104020203" pitchFamily="34" charset="0"/>
              <a:ea typeface="+mn-ea"/>
              <a:cs typeface="+mn-cs"/>
            </a:rPr>
            <a:t>” refers to the raw collected material, which then becomes “</a:t>
          </a:r>
          <a:r>
            <a:rPr lang="en-US" sz="2100" i="1" kern="1200">
              <a:effectLst/>
              <a:latin typeface="Gill Sans MT" panose="020B0502020104020203" pitchFamily="34" charset="0"/>
              <a:ea typeface="+mn-ea"/>
              <a:cs typeface="+mn-cs"/>
            </a:rPr>
            <a:t>information</a:t>
          </a:r>
          <a:r>
            <a:rPr lang="en-US" sz="2100" kern="1200">
              <a:effectLst/>
              <a:latin typeface="Gill Sans MT" panose="020B0502020104020203" pitchFamily="34" charset="0"/>
              <a:ea typeface="+mn-ea"/>
              <a:cs typeface="+mn-cs"/>
            </a:rPr>
            <a:t>” once </a:t>
          </a:r>
          <a:r>
            <a:rPr lang="en-GB" sz="2100" kern="1200">
              <a:effectLst/>
              <a:latin typeface="Gill Sans MT" panose="020B0502020104020203" pitchFamily="34" charset="0"/>
              <a:ea typeface="+mn-ea"/>
              <a:cs typeface="+mn-cs"/>
            </a:rPr>
            <a:t>analysed and verified</a:t>
          </a:r>
          <a:endParaRPr lang="en-US" altLang="ja-JP" sz="2100" kern="1200">
            <a:latin typeface="Gill Sans MT" panose="020B0502020104020203" pitchFamily="34" charset="0"/>
          </a:endParaRPr>
        </a:p>
        <a:p>
          <a:pPr marL="228600" lvl="1" indent="-228600" algn="l" defTabSz="933450">
            <a:lnSpc>
              <a:spcPct val="90000"/>
            </a:lnSpc>
            <a:spcBef>
              <a:spcPct val="0"/>
            </a:spcBef>
            <a:spcAft>
              <a:spcPct val="15000"/>
            </a:spcAft>
            <a:buFont typeface="Arial" panose="020B0604020202020204" pitchFamily="34" charset="0"/>
            <a:buChar char="•"/>
          </a:pPr>
          <a:r>
            <a:rPr lang="en-US" sz="2100" kern="1200">
              <a:effectLst/>
              <a:latin typeface="Gill Sans MT" panose="020B0502020104020203" pitchFamily="34" charset="0"/>
              <a:ea typeface="+mn-ea"/>
              <a:cs typeface="+mn-cs"/>
            </a:rPr>
            <a:t>Data collected with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en-US" altLang="ja-JP" sz="2100" kern="1200">
            <a:latin typeface="Gill Sans MT" panose="020B0502020104020203" pitchFamily="34" charset="0"/>
          </a:endParaRPr>
        </a:p>
      </dsp:txBody>
      <dsp:txXfrm>
        <a:off x="0" y="343572"/>
        <a:ext cx="6096000" cy="4630500"/>
      </dsp:txXfrm>
    </dsp:sp>
    <dsp:sp modelId="{6572EBB2-FC9F-4732-AC23-321926A29CC6}">
      <dsp:nvSpPr>
        <dsp:cNvPr id="0" name=""/>
        <dsp:cNvSpPr/>
      </dsp:nvSpPr>
      <dsp:spPr>
        <a:xfrm>
          <a:off x="1523999" y="33612"/>
          <a:ext cx="4267200" cy="61992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r" defTabSz="933450">
            <a:lnSpc>
              <a:spcPct val="90000"/>
            </a:lnSpc>
            <a:spcBef>
              <a:spcPct val="0"/>
            </a:spcBef>
            <a:spcAft>
              <a:spcPct val="35000"/>
            </a:spcAft>
            <a:buNone/>
          </a:pPr>
          <a:r>
            <a:rPr lang="en-US" sz="2100" b="1" i="1" kern="1200">
              <a:effectLst>
                <a:outerShdw blurRad="38100" dist="38100" dir="2700000" algn="tl">
                  <a:srgbClr val="000000">
                    <a:alpha val="43137"/>
                  </a:srgbClr>
                </a:outerShdw>
              </a:effectLst>
              <a:latin typeface="Gill Sans MT" panose="020B0502020104020203" pitchFamily="34" charset="0"/>
            </a:rPr>
            <a:t>Change from 1</a:t>
          </a:r>
          <a:r>
            <a:rPr lang="en-US" sz="2100" b="1" i="1" kern="1200" baseline="30000">
              <a:effectLst>
                <a:outerShdw blurRad="38100" dist="38100" dir="2700000" algn="tl">
                  <a:srgbClr val="000000">
                    <a:alpha val="43137"/>
                  </a:srgbClr>
                </a:outerShdw>
              </a:effectLst>
              <a:latin typeface="Gill Sans MT" panose="020B0502020104020203" pitchFamily="34" charset="0"/>
            </a:rPr>
            <a:t>st</a:t>
          </a:r>
          <a:r>
            <a:rPr lang="en-US" sz="2100" b="1" i="1" kern="1200">
              <a:effectLst>
                <a:outerShdw blurRad="38100" dist="38100" dir="2700000" algn="tl">
                  <a:srgbClr val="000000">
                    <a:alpha val="43137"/>
                  </a:srgbClr>
                </a:outerShdw>
              </a:effectLst>
              <a:latin typeface="Gill Sans MT" panose="020B0502020104020203" pitchFamily="34" charset="0"/>
            </a:rPr>
            <a:t> consultation</a:t>
          </a:r>
          <a:endParaRPr lang="en-US" sz="2100" b="1" kern="1200">
            <a:effectLst>
              <a:outerShdw blurRad="38100" dist="38100" dir="2700000" algn="tl">
                <a:srgbClr val="000000">
                  <a:alpha val="43137"/>
                </a:srgbClr>
              </a:outerShdw>
            </a:effectLst>
            <a:latin typeface="Gill Sans MT" panose="020B0502020104020203" pitchFamily="34" charset="0"/>
          </a:endParaRPr>
        </a:p>
      </dsp:txBody>
      <dsp:txXfrm>
        <a:off x="1554261" y="63874"/>
        <a:ext cx="420667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22/06/2022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22/06/2022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58989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466568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974426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010212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1681696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60352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1651825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16</a:t>
            </a:fld>
            <a:endParaRPr lang="en-GB"/>
          </a:p>
        </p:txBody>
      </p:sp>
    </p:spTree>
    <p:extLst>
      <p:ext uri="{BB962C8B-B14F-4D97-AF65-F5344CB8AC3E}">
        <p14:creationId xmlns:p14="http://schemas.microsoft.com/office/powerpoint/2010/main" val="4279097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3663009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600"/>
              <a:t>The Glossary is constantly being updated. This can involve additions, revisions or deletions.</a:t>
            </a:r>
          </a:p>
          <a:p>
            <a:pPr indent="-456514">
              <a:spcAft>
                <a:spcPts val="600"/>
              </a:spcAft>
            </a:pPr>
            <a:r>
              <a:rPr lang="en-US" altLang="ja-JP" sz="1600"/>
              <a:t>Because of this, make sure you only use the latest version of the Glossary! Available on IPP, under adopted standards page: https://www.ippc.int/en/core-activities/standards-setting/ispms/ .</a:t>
            </a:r>
          </a:p>
          <a:p>
            <a:pPr indent="-456514">
              <a:spcAft>
                <a:spcPts val="600"/>
              </a:spcAft>
            </a:pPr>
            <a:r>
              <a:rPr lang="en-US" altLang="ja-JP" sz="1600">
                <a:solidFill>
                  <a:srgbClr val="FF0000"/>
                </a:solidFill>
              </a:rPr>
              <a:t>In the Draft 2021 Amendments to ISPM 5, the proposals are</a:t>
            </a:r>
            <a:r>
              <a:rPr lang="en-US" altLang="ja-JP" sz="1600" baseline="0">
                <a:solidFill>
                  <a:schemeClr val="tx1"/>
                </a:solidFill>
              </a:rPr>
              <a:t> </a:t>
            </a:r>
            <a:r>
              <a:rPr lang="en-US" altLang="ja-JP" sz="1600"/>
              <a:t>3 additions, 3 revisions and 1 deletion. </a:t>
            </a:r>
            <a:endParaRPr lang="en-US" altLang="ja-JP" sz="1600">
              <a:solidFill>
                <a:srgbClr val="FF0000"/>
              </a:solidFill>
            </a:endParaRPr>
          </a:p>
          <a:p>
            <a:pPr indent="-456514">
              <a:spcAft>
                <a:spcPts val="600"/>
              </a:spcAft>
            </a:pPr>
            <a:r>
              <a:rPr lang="en-US" altLang="ja-JP" sz="1600">
                <a:solidFill>
                  <a:srgbClr val="FF0000"/>
                </a:solidFill>
              </a:rPr>
              <a:t>The Technical Panel for the Glossary (TPG)</a:t>
            </a:r>
            <a:r>
              <a:rPr lang="en-US" altLang="ja-JP" sz="1600" baseline="0">
                <a:solidFill>
                  <a:srgbClr val="FF0000"/>
                </a:solidFill>
              </a:rPr>
              <a:t> proposed the 2021 amendments at its January 2021 virtual meeting.</a:t>
            </a:r>
          </a:p>
          <a:p>
            <a:pPr indent="-456514">
              <a:spcAft>
                <a:spcPts val="600"/>
              </a:spcAft>
            </a:pPr>
            <a:r>
              <a:rPr lang="en-US" altLang="ja-JP" sz="1600">
                <a:solidFill>
                  <a:srgbClr val="FF0000"/>
                </a:solidFill>
              </a:rPr>
              <a:t>The Standards Committee (SC) revised </a:t>
            </a:r>
            <a:r>
              <a:rPr lang="en-US" altLang="ja-JP" sz="1600" baseline="0">
                <a:solidFill>
                  <a:srgbClr val="FF0000"/>
                </a:solidFill>
              </a:rPr>
              <a:t>the 2021 amendments via the Online Comment System and </a:t>
            </a:r>
            <a:r>
              <a:rPr lang="en-US" altLang="ja-JP" sz="1600">
                <a:solidFill>
                  <a:srgbClr val="FF0000"/>
                </a:solidFill>
              </a:rPr>
              <a:t>approved them </a:t>
            </a:r>
            <a:r>
              <a:rPr lang="en-US" altLang="ja-JP" sz="1600" baseline="0">
                <a:solidFill>
                  <a:srgbClr val="FF0000"/>
                </a:solidFill>
              </a:rPr>
              <a:t>for first consultation at its May 2021 virtual meeting.</a:t>
            </a:r>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1827413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1"/>
                </a:solidFill>
                <a:effectLst/>
                <a:latin typeface="+mn-lt"/>
                <a:ea typeface="+mn-ea"/>
                <a:cs typeface="+mn-cs"/>
              </a:rPr>
              <a:t>In the draft 2021 Amendments to the Glossary, certain terms and definitions are being proposed as a ‘package’ in the sense that the proposals are interlinked. Therefore, in this presentation,</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proposals within each ‘package’ are presented in conjunction. ‘Packages’ are:</a:t>
            </a:r>
            <a:endParaRPr lang="fr-FR" sz="16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kern="1200" dirty="0">
                <a:solidFill>
                  <a:schemeClr val="tx1"/>
                </a:solidFill>
                <a:effectLst/>
                <a:latin typeface="+mn-lt"/>
                <a:ea typeface="+mn-ea"/>
                <a:cs typeface="+mn-cs"/>
              </a:rPr>
              <a:t>The inter-linked definitions of the terms (in orange</a:t>
            </a:r>
            <a:r>
              <a:rPr lang="en-US" sz="1600" kern="1200" baseline="0" dirty="0">
                <a:solidFill>
                  <a:schemeClr val="tx1"/>
                </a:solidFill>
                <a:effectLst/>
                <a:latin typeface="+mn-lt"/>
                <a:ea typeface="+mn-ea"/>
                <a:cs typeface="+mn-cs"/>
              </a:rPr>
              <a:t> on the slide):</a:t>
            </a:r>
            <a:r>
              <a:rPr lang="en-US" sz="160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identity (of a consignment)</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integrity (of a consignment)</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phytosanitary security (of a consignment)</a:t>
            </a:r>
            <a:r>
              <a:rPr lang="en-US" sz="1600" i="0" kern="1200" dirty="0">
                <a:solidFill>
                  <a:schemeClr val="tx1"/>
                </a:solidFill>
                <a:effectLst/>
                <a:latin typeface="+mn-lt"/>
                <a:ea typeface="+mn-ea"/>
                <a:cs typeface="+mn-cs"/>
              </a:rPr>
              <a:t>”</a:t>
            </a:r>
            <a:r>
              <a:rPr lang="en-US" sz="1600" i="0" kern="1200" baseline="0" dirty="0">
                <a:solidFill>
                  <a:schemeClr val="tx1"/>
                </a:solidFill>
                <a:effectLst/>
                <a:latin typeface="+mn-lt"/>
                <a:ea typeface="+mn-ea"/>
                <a:cs typeface="+mn-cs"/>
              </a:rPr>
              <a:t> </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i="0" kern="1200" dirty="0">
                <a:solidFill>
                  <a:schemeClr val="tx1"/>
                </a:solidFill>
                <a:effectLst/>
                <a:latin typeface="+mn-lt"/>
                <a:ea typeface="+mn-ea"/>
                <a:cs typeface="+mn-cs"/>
              </a:rPr>
              <a:t>The inter-linked definitions of the terms (in green</a:t>
            </a:r>
            <a:r>
              <a:rPr lang="en-US" sz="1600" i="0" kern="1200" baseline="0" dirty="0">
                <a:solidFill>
                  <a:schemeClr val="tx1"/>
                </a:solidFill>
                <a:effectLst/>
                <a:latin typeface="+mn-lt"/>
                <a:ea typeface="+mn-ea"/>
                <a:cs typeface="+mn-cs"/>
              </a:rPr>
              <a:t> on the slide):</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“general surveillance</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specific surveillance</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surveillance</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i="0" kern="1200" dirty="0">
                <a:solidFill>
                  <a:schemeClr val="tx1"/>
                </a:solidFill>
                <a:effectLst/>
                <a:latin typeface="+mn-lt"/>
                <a:ea typeface="+mn-ea"/>
                <a:cs typeface="+mn-cs"/>
              </a:rPr>
              <a:t>The inter-linked definitions of the terms </a:t>
            </a:r>
            <a:r>
              <a:rPr lang="en-US" sz="1600" kern="1200" dirty="0">
                <a:solidFill>
                  <a:schemeClr val="tx1"/>
                </a:solidFill>
                <a:effectLst/>
                <a:latin typeface="+mn-lt"/>
                <a:ea typeface="+mn-ea"/>
                <a:cs typeface="+mn-cs"/>
              </a:rPr>
              <a:t>(in light blue</a:t>
            </a:r>
            <a:r>
              <a:rPr lang="en-US" sz="1600" kern="1200" baseline="0" dirty="0">
                <a:solidFill>
                  <a:schemeClr val="tx1"/>
                </a:solidFill>
                <a:effectLst/>
                <a:latin typeface="+mn-lt"/>
                <a:ea typeface="+mn-ea"/>
                <a:cs typeface="+mn-cs"/>
              </a:rPr>
              <a:t> on the slide):</a:t>
            </a:r>
            <a:r>
              <a:rPr lang="en-US" sz="1600" kern="1200" dirty="0">
                <a:solidFill>
                  <a:schemeClr val="tx1"/>
                </a:solidFill>
                <a:effectLst/>
                <a:latin typeface="+mn-lt"/>
                <a:ea typeface="+mn-ea"/>
                <a:cs typeface="+mn-cs"/>
              </a:rPr>
              <a:t> </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emergency measure</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provisional measure</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i="0" kern="1200" dirty="0">
                <a:solidFill>
                  <a:schemeClr val="tx1"/>
                </a:solidFill>
                <a:effectLst/>
                <a:latin typeface="+mn-lt"/>
                <a:ea typeface="+mn-ea"/>
                <a:cs typeface="+mn-cs"/>
              </a:rPr>
              <a:t>The inter-linked definitions of the terms </a:t>
            </a:r>
            <a:r>
              <a:rPr lang="en-US" sz="1600" kern="1200" dirty="0">
                <a:solidFill>
                  <a:schemeClr val="tx1"/>
                </a:solidFill>
                <a:effectLst/>
                <a:latin typeface="+mn-lt"/>
                <a:ea typeface="+mn-ea"/>
                <a:cs typeface="+mn-cs"/>
              </a:rPr>
              <a:t>(in dark blue</a:t>
            </a:r>
            <a:r>
              <a:rPr lang="en-US" sz="1600" kern="1200" baseline="0" dirty="0">
                <a:solidFill>
                  <a:schemeClr val="tx1"/>
                </a:solidFill>
                <a:effectLst/>
                <a:latin typeface="+mn-lt"/>
                <a:ea typeface="+mn-ea"/>
                <a:cs typeface="+mn-cs"/>
              </a:rPr>
              <a:t> on the slide):</a:t>
            </a:r>
            <a:r>
              <a:rPr lang="en-US" sz="1600" kern="1200" dirty="0">
                <a:solidFill>
                  <a:schemeClr val="tx1"/>
                </a:solidFill>
                <a:effectLst/>
                <a:latin typeface="+mn-lt"/>
                <a:ea typeface="+mn-ea"/>
                <a:cs typeface="+mn-cs"/>
              </a:rPr>
              <a:t> </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inspection</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test</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compliance procedure (for a consignment)</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clearance (of a consignment)</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release (of a consignment)</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115836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804842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939381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1450619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1883857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528255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3732828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8C01E-949B-4081-9A28-4BF989B3AE2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F969CF9-D1CD-4100-AD8B-E6C01BC08A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AD3BB9-7674-47B3-BCDC-3131FA98DE0C}"/>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5" name="Footer Placeholder 4">
            <a:extLst>
              <a:ext uri="{FF2B5EF4-FFF2-40B4-BE49-F238E27FC236}">
                <a16:creationId xmlns:a16="http://schemas.microsoft.com/office/drawing/2014/main" id="{1FA2DC66-B5B3-4DB5-BDF6-FDC2054C2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F59E17-4E8D-4D2C-8520-EFB67CA6BB2A}"/>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209713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4AFD9-3625-4755-B235-109CBB992D8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AAC0B1A-9543-438A-85E7-96DC690E38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39BA962-B61B-434D-BD0E-5ACD4F04E5A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99C29F-F51C-497A-AA3B-216048C7D7F9}"/>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6" name="Footer Placeholder 5">
            <a:extLst>
              <a:ext uri="{FF2B5EF4-FFF2-40B4-BE49-F238E27FC236}">
                <a16:creationId xmlns:a16="http://schemas.microsoft.com/office/drawing/2014/main" id="{1BBD1340-49CF-4733-B3D0-6D16F8258D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C84A4D-E9C6-460D-990B-D75D81EE8FF4}"/>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427822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BD660-FC8D-49E2-AE3C-584DE4A044B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264C123-A267-4791-96A4-B9B8CD809A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C21EB16-96AF-481A-9CE8-8FBFB42711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09CDA4-3951-4984-B088-93497EDEF8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90A2F9-4EEE-4C99-9CEE-AAA47224980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E34385-46FD-413E-BE5A-E651924BEB49}"/>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8" name="Footer Placeholder 7">
            <a:extLst>
              <a:ext uri="{FF2B5EF4-FFF2-40B4-BE49-F238E27FC236}">
                <a16:creationId xmlns:a16="http://schemas.microsoft.com/office/drawing/2014/main" id="{5016BE7C-2D50-4B3F-9172-F3A08208AD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373CAA6-7D82-4FC4-9186-2B5CCC8E0B53}"/>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3046536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4E18-4620-4BB1-845A-1F7C5044B67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977C1FB-E778-4F28-8FB5-0FAAF38316AF}"/>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4" name="Footer Placeholder 3">
            <a:extLst>
              <a:ext uri="{FF2B5EF4-FFF2-40B4-BE49-F238E27FC236}">
                <a16:creationId xmlns:a16="http://schemas.microsoft.com/office/drawing/2014/main" id="{909C4A34-F3AB-45A3-BCA7-393B125895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D1856B-4F01-4F44-AB9F-DD2FEA968AEE}"/>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3357958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EEA71-246C-45AA-AF69-F37C8822D9BE}"/>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3" name="Footer Placeholder 2">
            <a:extLst>
              <a:ext uri="{FF2B5EF4-FFF2-40B4-BE49-F238E27FC236}">
                <a16:creationId xmlns:a16="http://schemas.microsoft.com/office/drawing/2014/main" id="{DEBB0E38-E908-40F5-ABF1-C9517CD2FC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BA8FF7-674E-41C7-A7F1-F9D2E7050EED}"/>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943088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9DAE9-73F3-4ED9-B1C8-9BEA385EF6D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83D8F53-C57B-4D87-9F5E-5533147426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6AFAE8-5A85-486C-BC8D-6E366D43F9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3A5EFD-7852-45B7-8B7D-8CE54EC6E4E3}"/>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6" name="Footer Placeholder 5">
            <a:extLst>
              <a:ext uri="{FF2B5EF4-FFF2-40B4-BE49-F238E27FC236}">
                <a16:creationId xmlns:a16="http://schemas.microsoft.com/office/drawing/2014/main" id="{E7604337-5DD5-47BB-9C69-AF164FD18E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DF8F62-5466-40B1-A9CF-A103F4532A6F}"/>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1615277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7AB59-F9F7-4601-AB5A-4B2ECDD610B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75577B8-2FC9-4581-A734-CAABEFCF0D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7A6FF64-02FD-413F-A3B6-B3000C8BA8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BBA651-3B2F-4CEC-95F1-5A4743F47674}"/>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6" name="Footer Placeholder 5">
            <a:extLst>
              <a:ext uri="{FF2B5EF4-FFF2-40B4-BE49-F238E27FC236}">
                <a16:creationId xmlns:a16="http://schemas.microsoft.com/office/drawing/2014/main" id="{1A094073-E66B-40AE-A2C9-677F00C4ED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38F23F-61C2-4074-8071-9056CA06B523}"/>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68085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F4E61-6EEC-4AF3-A53B-5A29FC3CE5E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A7923F-1D49-4583-9483-C57020866D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09179-BB68-40A4-B57E-79968C83079C}"/>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5" name="Footer Placeholder 4">
            <a:extLst>
              <a:ext uri="{FF2B5EF4-FFF2-40B4-BE49-F238E27FC236}">
                <a16:creationId xmlns:a16="http://schemas.microsoft.com/office/drawing/2014/main" id="{77C8AA0F-4FB0-498E-A969-0D608AAAA4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D149B6-11BF-42C4-B02D-1C214624B0A1}"/>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4198499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0AD44F-035E-499E-A4F8-D02B97FF8524}"/>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0B9BDF0-BFCC-493F-8935-891F9DD2CB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65895C-0A3D-4120-8AA8-A01B988E3F61}"/>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5" name="Footer Placeholder 4">
            <a:extLst>
              <a:ext uri="{FF2B5EF4-FFF2-40B4-BE49-F238E27FC236}">
                <a16:creationId xmlns:a16="http://schemas.microsoft.com/office/drawing/2014/main" id="{32501B8F-42D6-455E-BB6A-DE4413E8FE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C19A57-0C15-4EFD-9840-AA9E0D50AF63}"/>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2910907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681875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B663E-CAEB-4D2C-9EA0-D649A256885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7FCFD40-DD54-45C8-B586-C01F63162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71A56B9-1AAD-4A38-8985-936AF5C98D91}"/>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5" name="Footer Placeholder 4">
            <a:extLst>
              <a:ext uri="{FF2B5EF4-FFF2-40B4-BE49-F238E27FC236}">
                <a16:creationId xmlns:a16="http://schemas.microsoft.com/office/drawing/2014/main" id="{4F9D2523-D65C-4FA3-AF07-81DF6E5605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EAB67A-D76D-4BB4-9E7E-716433039175}"/>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324741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BD771-31C8-4F26-A2AC-D191FF64CF2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0757C54-D980-4D6A-A16C-668A257A97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B6E39E-30EC-4580-B909-EB523F8CFAE5}"/>
              </a:ext>
            </a:extLst>
          </p:cNvPr>
          <p:cNvSpPr>
            <a:spLocks noGrp="1"/>
          </p:cNvSpPr>
          <p:nvPr>
            <p:ph type="dt" sz="half" idx="10"/>
          </p:nvPr>
        </p:nvSpPr>
        <p:spPr/>
        <p:txBody>
          <a:bodyPr/>
          <a:lstStyle/>
          <a:p>
            <a:fld id="{31521CE8-8EC4-4281-8A14-2135E6026369}" type="datetimeFigureOut">
              <a:rPr lang="en-US" smtClean="0"/>
              <a:t>6/22/2022</a:t>
            </a:fld>
            <a:endParaRPr lang="en-US"/>
          </a:p>
        </p:txBody>
      </p:sp>
      <p:sp>
        <p:nvSpPr>
          <p:cNvPr id="5" name="Footer Placeholder 4">
            <a:extLst>
              <a:ext uri="{FF2B5EF4-FFF2-40B4-BE49-F238E27FC236}">
                <a16:creationId xmlns:a16="http://schemas.microsoft.com/office/drawing/2014/main" id="{81F039C2-F1FC-47A3-B35D-910600D84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BA9760-05A7-411A-A736-F7EB7EF39728}"/>
              </a:ext>
            </a:extLst>
          </p:cNvPr>
          <p:cNvSpPr>
            <a:spLocks noGrp="1"/>
          </p:cNvSpPr>
          <p:nvPr>
            <p:ph type="sldNum" sz="quarter" idx="12"/>
          </p:nvPr>
        </p:nvSpPr>
        <p:spPr/>
        <p:txBody>
          <a:bodyPr/>
          <a:lstStyle/>
          <a:p>
            <a:fld id="{F4AD3E27-9F6F-4407-A51A-6C42809F1F30}" type="slidenum">
              <a:rPr lang="en-US" smtClean="0"/>
              <a:t>‹#›</a:t>
            </a:fld>
            <a:endParaRPr lang="en-US"/>
          </a:p>
        </p:txBody>
      </p:sp>
    </p:spTree>
    <p:extLst>
      <p:ext uri="{BB962C8B-B14F-4D97-AF65-F5344CB8AC3E}">
        <p14:creationId xmlns:p14="http://schemas.microsoft.com/office/powerpoint/2010/main" val="7274367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4.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3.em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2.emf"/><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5"/>
            <a:ext cx="75438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latin typeface="Gill Sans MT" panose="020B0502020104020203" pitchFamily="34" charset="0"/>
              </a:rPr>
              <a:t>2022 IPPC Regional Workshops</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latin typeface="Gill Sans MT" panose="020B0502020104020203" pitchFamily="34" charset="0"/>
              </a:rPr>
              <a:t>Draft 2022 Amendments to ISPM 5 (</a:t>
            </a:r>
            <a:r>
              <a:rPr lang="en-US" i="1">
                <a:solidFill>
                  <a:srgbClr val="00825F"/>
                </a:solidFill>
                <a:latin typeface="Gill Sans MT" panose="020B0502020104020203" pitchFamily="34" charset="0"/>
              </a:rPr>
              <a:t>Glossary of phytosanitary terms</a:t>
            </a:r>
            <a:r>
              <a:rPr lang="en-US">
                <a:solidFill>
                  <a:srgbClr val="00825F"/>
                </a:solidFill>
                <a:latin typeface="Gill Sans MT" panose="020B0502020104020203" pitchFamily="34" charset="0"/>
              </a:rPr>
              <a:t>) (1994-001), Priority 1</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9" name="Text Placeholder 5">
            <a:extLst>
              <a:ext uri="{FF2B5EF4-FFF2-40B4-BE49-F238E27FC236}">
                <a16:creationId xmlns:a16="http://schemas.microsoft.com/office/drawing/2014/main" id="{25F4E449-8FFD-484F-980B-71A1B91CFED3}"/>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latin typeface="Gill Sans MT" panose="020B0502020104020203" pitchFamily="34" charset="0"/>
              </a:rPr>
              <a:t>‹#›</a:t>
            </a:fld>
            <a:endParaRPr lang="en-US">
              <a:solidFill>
                <a:schemeClr val="tx1"/>
              </a:solidFill>
              <a:latin typeface="Gill Sans MT" panose="020B0502020104020203" pitchFamily="34" charset="0"/>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5A22D0E-43EF-413F-A1DD-C2DE8BFB9F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AA4454-05A6-4DBC-99D1-1D3ABF084E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21CE8-8EC4-4281-8A14-2135E6026369}" type="datetimeFigureOut">
              <a:rPr lang="en-US" smtClean="0"/>
              <a:t>6/22/2022</a:t>
            </a:fld>
            <a:endParaRPr lang="en-US"/>
          </a:p>
        </p:txBody>
      </p:sp>
      <p:sp>
        <p:nvSpPr>
          <p:cNvPr id="5" name="Footer Placeholder 4">
            <a:extLst>
              <a:ext uri="{FF2B5EF4-FFF2-40B4-BE49-F238E27FC236}">
                <a16:creationId xmlns:a16="http://schemas.microsoft.com/office/drawing/2014/main" id="{92392FAB-9F34-4D22-987F-94023E627F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3E9A24-C69B-48F6-AFB5-31F5A462EA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D3E27-9F6F-4407-A51A-6C42809F1F30}" type="slidenum">
              <a:rPr lang="en-US" smtClean="0"/>
              <a:t>‹#›</a:t>
            </a:fld>
            <a:endParaRPr lang="en-US"/>
          </a:p>
        </p:txBody>
      </p:sp>
      <p:pic>
        <p:nvPicPr>
          <p:cNvPr id="7" name="Picture 6">
            <a:extLst>
              <a:ext uri="{FF2B5EF4-FFF2-40B4-BE49-F238E27FC236}">
                <a16:creationId xmlns:a16="http://schemas.microsoft.com/office/drawing/2014/main" id="{6105E754-0EAE-499D-8F97-E62C7059DC7F}"/>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8" name="Connettore 1 31">
            <a:extLst>
              <a:ext uri="{FF2B5EF4-FFF2-40B4-BE49-F238E27FC236}">
                <a16:creationId xmlns:a16="http://schemas.microsoft.com/office/drawing/2014/main" id="{8E067D0B-1D1F-4FCB-996E-CCADFB29482A}"/>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a16="http://schemas.microsoft.com/office/drawing/2014/main" id="{5F98EDF4-8F8E-4568-9F26-21006D0D3B0C}"/>
              </a:ext>
            </a:extLst>
          </p:cNvPr>
          <p:cNvSpPr txBox="1">
            <a:spLocks/>
          </p:cNvSpPr>
          <p:nvPr userDrawn="1"/>
        </p:nvSpPr>
        <p:spPr>
          <a:xfrm>
            <a:off x="0" y="6453865"/>
            <a:ext cx="75438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 IPPC Regional Workshops</a:t>
            </a:r>
          </a:p>
        </p:txBody>
      </p:sp>
      <p:sp>
        <p:nvSpPr>
          <p:cNvPr id="10" name="Text Placeholder 5">
            <a:extLst>
              <a:ext uri="{FF2B5EF4-FFF2-40B4-BE49-F238E27FC236}">
                <a16:creationId xmlns:a16="http://schemas.microsoft.com/office/drawing/2014/main" id="{BD66CDF5-D827-4B10-91FE-05A60BB699F4}"/>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latin typeface="Gill Sans MT" panose="020B0502020104020203" pitchFamily="34" charset="0"/>
              </a:rPr>
              <a:t>Draft 202</a:t>
            </a:r>
            <a:r>
              <a:rPr lang="ru-RU">
                <a:solidFill>
                  <a:srgbClr val="00825F"/>
                </a:solidFill>
                <a:latin typeface="Gill Sans MT" panose="020B0502020104020203" pitchFamily="34" charset="0"/>
              </a:rPr>
              <a:t>2</a:t>
            </a:r>
            <a:r>
              <a:rPr lang="en-US">
                <a:solidFill>
                  <a:srgbClr val="00825F"/>
                </a:solidFill>
                <a:latin typeface="Gill Sans MT" panose="020B0502020104020203" pitchFamily="34" charset="0"/>
              </a:rPr>
              <a:t> Amendments to ISPM 5 (</a:t>
            </a:r>
            <a:r>
              <a:rPr lang="en-US" i="1">
                <a:solidFill>
                  <a:srgbClr val="00825F"/>
                </a:solidFill>
                <a:latin typeface="Gill Sans MT" panose="020B0502020104020203" pitchFamily="34" charset="0"/>
              </a:rPr>
              <a:t>Glossary of phytosanitary terms</a:t>
            </a:r>
            <a:r>
              <a:rPr lang="en-US">
                <a:solidFill>
                  <a:srgbClr val="00825F"/>
                </a:solidFill>
                <a:latin typeface="Gill Sans MT" panose="020B0502020104020203" pitchFamily="34" charset="0"/>
              </a:rPr>
              <a:t>) (1994-001), Priority 1</a:t>
            </a:r>
          </a:p>
        </p:txBody>
      </p:sp>
      <p:pic>
        <p:nvPicPr>
          <p:cNvPr id="11" name="Immagine 9">
            <a:extLst>
              <a:ext uri="{FF2B5EF4-FFF2-40B4-BE49-F238E27FC236}">
                <a16:creationId xmlns:a16="http://schemas.microsoft.com/office/drawing/2014/main" id="{E7C15819-C4CE-4768-A3D8-14C256F2D190}"/>
              </a:ext>
            </a:extLst>
          </p:cNvPr>
          <p:cNvPicPr>
            <a:picLocks noChangeAspect="1"/>
          </p:cNvPicPr>
          <p:nvPr userDrawn="1"/>
        </p:nvPicPr>
        <p:blipFill rotWithShape="1">
          <a:blip r:embed="rId15"/>
          <a:srcRect r="29216"/>
          <a:stretch/>
        </p:blipFill>
        <p:spPr>
          <a:xfrm>
            <a:off x="539598" y="218898"/>
            <a:ext cx="1877238" cy="516014"/>
          </a:xfrm>
          <a:prstGeom prst="rect">
            <a:avLst/>
          </a:prstGeom>
        </p:spPr>
      </p:pic>
      <p:pic>
        <p:nvPicPr>
          <p:cNvPr id="12" name="Picture 11">
            <a:extLst>
              <a:ext uri="{FF2B5EF4-FFF2-40B4-BE49-F238E27FC236}">
                <a16:creationId xmlns:a16="http://schemas.microsoft.com/office/drawing/2014/main" id="{3C37D28C-9310-491C-86DC-FF0C35F855BD}"/>
              </a:ext>
            </a:extLst>
          </p:cNvPr>
          <p:cNvPicPr>
            <a:picLocks noChangeAspect="1"/>
          </p:cNvPicPr>
          <p:nvPr userDrawn="1"/>
        </p:nvPicPr>
        <p:blipFill>
          <a:blip r:embed="rId16"/>
          <a:stretch>
            <a:fillRect/>
          </a:stretch>
        </p:blipFill>
        <p:spPr>
          <a:xfrm>
            <a:off x="9806784" y="233705"/>
            <a:ext cx="2016059" cy="516015"/>
          </a:xfrm>
          <a:prstGeom prst="rect">
            <a:avLst/>
          </a:prstGeom>
        </p:spPr>
      </p:pic>
      <p:sp>
        <p:nvSpPr>
          <p:cNvPr id="13" name="Rectangle 12">
            <a:extLst>
              <a:ext uri="{FF2B5EF4-FFF2-40B4-BE49-F238E27FC236}">
                <a16:creationId xmlns:a16="http://schemas.microsoft.com/office/drawing/2014/main" id="{64DC0FCD-395E-4B57-84DF-C78A8A6B526D}"/>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4" name="Text Placeholder 5">
            <a:extLst>
              <a:ext uri="{FF2B5EF4-FFF2-40B4-BE49-F238E27FC236}">
                <a16:creationId xmlns:a16="http://schemas.microsoft.com/office/drawing/2014/main" id="{BF510E1F-835E-4E47-885B-E1120A50A65B}"/>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rPr>
              <a:t>‹#›</a:t>
            </a:fld>
            <a:endParaRPr lang="en-US">
              <a:solidFill>
                <a:schemeClr val="tx1"/>
              </a:solidFill>
            </a:endParaRPr>
          </a:p>
        </p:txBody>
      </p:sp>
    </p:spTree>
    <p:extLst>
      <p:ext uri="{BB962C8B-B14F-4D97-AF65-F5344CB8AC3E}">
        <p14:creationId xmlns:p14="http://schemas.microsoft.com/office/powerpoint/2010/main" val="1129196546"/>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0.xml"/><Relationship Id="rId3" Type="http://schemas.openxmlformats.org/officeDocument/2006/relationships/diagramData" Target="../diagrams/data19.xml"/><Relationship Id="rId7" Type="http://schemas.microsoft.com/office/2007/relationships/diagramDrawing" Target="../diagrams/drawing19.xml"/><Relationship Id="rId12" Type="http://schemas.microsoft.com/office/2007/relationships/diagramDrawing" Target="../diagrams/drawing20.xml"/><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diagramColors" Target="../diagrams/colors19.xml"/><Relationship Id="rId11" Type="http://schemas.openxmlformats.org/officeDocument/2006/relationships/diagramColors" Target="../diagrams/colors20.xml"/><Relationship Id="rId5" Type="http://schemas.openxmlformats.org/officeDocument/2006/relationships/diagramQuickStyle" Target="../diagrams/quickStyle19.xml"/><Relationship Id="rId10" Type="http://schemas.openxmlformats.org/officeDocument/2006/relationships/diagramQuickStyle" Target="../diagrams/quickStyle20.xml"/><Relationship Id="rId4" Type="http://schemas.openxmlformats.org/officeDocument/2006/relationships/diagramLayout" Target="../diagrams/layout19.xml"/><Relationship Id="rId9" Type="http://schemas.openxmlformats.org/officeDocument/2006/relationships/diagramLayout" Target="../diagrams/layout20.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22.xml"/><Relationship Id="rId3" Type="http://schemas.openxmlformats.org/officeDocument/2006/relationships/diagramData" Target="../diagrams/data21.xml"/><Relationship Id="rId7" Type="http://schemas.microsoft.com/office/2007/relationships/diagramDrawing" Target="../diagrams/drawing21.xml"/><Relationship Id="rId12" Type="http://schemas.microsoft.com/office/2007/relationships/diagramDrawing" Target="../diagrams/drawing22.xml"/><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diagramColors" Target="../diagrams/colors21.xml"/><Relationship Id="rId11" Type="http://schemas.openxmlformats.org/officeDocument/2006/relationships/diagramColors" Target="../diagrams/colors22.xml"/><Relationship Id="rId5" Type="http://schemas.openxmlformats.org/officeDocument/2006/relationships/diagramQuickStyle" Target="../diagrams/quickStyle21.xml"/><Relationship Id="rId10" Type="http://schemas.openxmlformats.org/officeDocument/2006/relationships/diagramQuickStyle" Target="../diagrams/quickStyle22.xml"/><Relationship Id="rId4" Type="http://schemas.openxmlformats.org/officeDocument/2006/relationships/diagramLayout" Target="../diagrams/layout21.xml"/><Relationship Id="rId9" Type="http://schemas.openxmlformats.org/officeDocument/2006/relationships/diagramLayout" Target="../diagrams/layout2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24.xml"/><Relationship Id="rId3" Type="http://schemas.openxmlformats.org/officeDocument/2006/relationships/diagramData" Target="../diagrams/data23.xml"/><Relationship Id="rId7" Type="http://schemas.microsoft.com/office/2007/relationships/diagramDrawing" Target="../diagrams/drawing23.xml"/><Relationship Id="rId12" Type="http://schemas.microsoft.com/office/2007/relationships/diagramDrawing" Target="../diagrams/drawing24.xml"/><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0" Type="http://schemas.openxmlformats.org/officeDocument/2006/relationships/diagramQuickStyle" Target="../diagrams/quickStyle24.xml"/><Relationship Id="rId4" Type="http://schemas.openxmlformats.org/officeDocument/2006/relationships/diagramLayout" Target="../diagrams/layout23.xml"/><Relationship Id="rId9" Type="http://schemas.openxmlformats.org/officeDocument/2006/relationships/diagramLayout" Target="../diagrams/layout24.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6.xml"/><Relationship Id="rId3" Type="http://schemas.openxmlformats.org/officeDocument/2006/relationships/diagramData" Target="../diagrams/data25.xml"/><Relationship Id="rId7" Type="http://schemas.microsoft.com/office/2007/relationships/diagramDrawing" Target="../diagrams/drawing25.xml"/><Relationship Id="rId12" Type="http://schemas.microsoft.com/office/2007/relationships/diagramDrawing" Target="../diagrams/drawing26.xml"/><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diagramColors" Target="../diagrams/colors25.xml"/><Relationship Id="rId11" Type="http://schemas.openxmlformats.org/officeDocument/2006/relationships/diagramColors" Target="../diagrams/colors26.xml"/><Relationship Id="rId5" Type="http://schemas.openxmlformats.org/officeDocument/2006/relationships/diagramQuickStyle" Target="../diagrams/quickStyle25.xml"/><Relationship Id="rId10" Type="http://schemas.openxmlformats.org/officeDocument/2006/relationships/diagramQuickStyle" Target="../diagrams/quickStyle26.xml"/><Relationship Id="rId4" Type="http://schemas.openxmlformats.org/officeDocument/2006/relationships/diagramLayout" Target="../diagrams/layout25.xml"/><Relationship Id="rId9" Type="http://schemas.openxmlformats.org/officeDocument/2006/relationships/diagramLayout" Target="../diagrams/layout26.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8.xml"/><Relationship Id="rId3" Type="http://schemas.openxmlformats.org/officeDocument/2006/relationships/diagramData" Target="../diagrams/data27.xml"/><Relationship Id="rId7" Type="http://schemas.microsoft.com/office/2007/relationships/diagramDrawing" Target="../diagrams/drawing27.xml"/><Relationship Id="rId12" Type="http://schemas.microsoft.com/office/2007/relationships/diagramDrawing" Target="../diagrams/drawing28.xml"/><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diagramColors" Target="../diagrams/colors27.xml"/><Relationship Id="rId11" Type="http://schemas.openxmlformats.org/officeDocument/2006/relationships/diagramColors" Target="../diagrams/colors28.xml"/><Relationship Id="rId5" Type="http://schemas.openxmlformats.org/officeDocument/2006/relationships/diagramQuickStyle" Target="../diagrams/quickStyle27.xml"/><Relationship Id="rId10" Type="http://schemas.openxmlformats.org/officeDocument/2006/relationships/diagramQuickStyle" Target="../diagrams/quickStyle28.xml"/><Relationship Id="rId4" Type="http://schemas.openxmlformats.org/officeDocument/2006/relationships/diagramLayout" Target="../diagrams/layout27.xml"/><Relationship Id="rId9" Type="http://schemas.openxmlformats.org/officeDocument/2006/relationships/diagramLayout" Target="../diagrams/layout28.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30.xml"/><Relationship Id="rId3" Type="http://schemas.openxmlformats.org/officeDocument/2006/relationships/diagramData" Target="../diagrams/data29.xml"/><Relationship Id="rId7" Type="http://schemas.microsoft.com/office/2007/relationships/diagramDrawing" Target="../diagrams/drawing29.xml"/><Relationship Id="rId12" Type="http://schemas.microsoft.com/office/2007/relationships/diagramDrawing" Target="../diagrams/drawing30.xm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diagramColors" Target="../diagrams/colors29.xml"/><Relationship Id="rId11" Type="http://schemas.openxmlformats.org/officeDocument/2006/relationships/diagramColors" Target="../diagrams/colors30.xml"/><Relationship Id="rId5" Type="http://schemas.openxmlformats.org/officeDocument/2006/relationships/diagramQuickStyle" Target="../diagrams/quickStyle29.xml"/><Relationship Id="rId10" Type="http://schemas.openxmlformats.org/officeDocument/2006/relationships/diagramQuickStyle" Target="../diagrams/quickStyle30.xml"/><Relationship Id="rId4" Type="http://schemas.openxmlformats.org/officeDocument/2006/relationships/diagramLayout" Target="../diagrams/layout29.xml"/><Relationship Id="rId9" Type="http://schemas.openxmlformats.org/officeDocument/2006/relationships/diagramLayout" Target="../diagrams/layout30.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19.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1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2.xml"/><Relationship Id="rId3" Type="http://schemas.openxmlformats.org/officeDocument/2006/relationships/diagramData" Target="../diagrams/data11.xml"/><Relationship Id="rId7" Type="http://schemas.microsoft.com/office/2007/relationships/diagramDrawing" Target="../diagrams/drawing11.xml"/><Relationship Id="rId12" Type="http://schemas.microsoft.com/office/2007/relationships/diagramDrawing" Target="../diagrams/drawing12.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diagramColors" Target="../diagrams/colors11.xml"/><Relationship Id="rId11" Type="http://schemas.openxmlformats.org/officeDocument/2006/relationships/diagramColors" Target="../diagrams/colors12.xml"/><Relationship Id="rId5" Type="http://schemas.openxmlformats.org/officeDocument/2006/relationships/diagramQuickStyle" Target="../diagrams/quickStyle11.xml"/><Relationship Id="rId10" Type="http://schemas.openxmlformats.org/officeDocument/2006/relationships/diagramQuickStyle" Target="../diagrams/quickStyle12.xml"/><Relationship Id="rId4" Type="http://schemas.openxmlformats.org/officeDocument/2006/relationships/diagramLayout" Target="../diagrams/layout11.xml"/><Relationship Id="rId9" Type="http://schemas.openxmlformats.org/officeDocument/2006/relationships/diagramLayout" Target="../diagrams/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00" y="4652319"/>
            <a:ext cx="12192000" cy="1672281"/>
          </a:xfrm>
        </p:spPr>
        <p:txBody>
          <a:bodyPr anchor="ctr"/>
          <a:lstStyle/>
          <a:p>
            <a:pPr lvl="0"/>
            <a:r>
              <a:rPr lang="en-US" sz="2800" b="0" i="0">
                <a:latin typeface="Gill Sans MT" panose="020B0502020104020203" pitchFamily="34" charset="0"/>
              </a:rPr>
              <a:t>Draft 2021 Amendments to ISPM 5 (</a:t>
            </a:r>
            <a:r>
              <a:rPr lang="en-US" sz="2800" b="0" i="1">
                <a:latin typeface="Gill Sans MT" panose="020B0502020104020203" pitchFamily="34" charset="0"/>
              </a:rPr>
              <a:t>Glossary of phytosanitary terms</a:t>
            </a:r>
            <a:r>
              <a:rPr lang="en-US" sz="2800" b="0" i="0">
                <a:latin typeface="Gill Sans MT" panose="020B0502020104020203" pitchFamily="34" charset="0"/>
              </a:rPr>
              <a:t>) (1994-001), Priority 1</a:t>
            </a:r>
            <a:br>
              <a:rPr lang="en-US" sz="2800" b="0" i="0">
                <a:latin typeface="Gill Sans MT" panose="020B0502020104020203" pitchFamily="34" charset="0"/>
              </a:rPr>
            </a:br>
            <a:br>
              <a:rPr lang="en-US" sz="2800" b="0" i="0">
                <a:latin typeface="Gill Sans MT" panose="020B0502020104020203" pitchFamily="34" charset="0"/>
              </a:rPr>
            </a:br>
            <a:r>
              <a:rPr lang="en-US" sz="2800" b="0" i="0">
                <a:latin typeface="Gill Sans MT" panose="020B0502020104020203" pitchFamily="34" charset="0"/>
              </a:rPr>
              <a:t>IPPC second consultation (1 July to 30 September 2022)</a:t>
            </a:r>
          </a:p>
        </p:txBody>
      </p:sp>
      <p:sp>
        <p:nvSpPr>
          <p:cNvPr id="7" name="Subtitle 6"/>
          <p:cNvSpPr>
            <a:spLocks noGrp="1"/>
          </p:cNvSpPr>
          <p:nvPr>
            <p:ph type="subTitle" idx="1"/>
          </p:nvPr>
        </p:nvSpPr>
        <p:spPr>
          <a:xfrm>
            <a:off x="-1200" y="6400800"/>
            <a:ext cx="12192000" cy="245913"/>
          </a:xfrm>
        </p:spPr>
        <p:txBody>
          <a:bodyPr/>
          <a:lstStyle/>
          <a:p>
            <a:r>
              <a:rPr lang="en-GB" dirty="0">
                <a:latin typeface="Gill Sans MT" panose="020B0502020104020203" pitchFamily="34" charset="0"/>
              </a:rPr>
              <a:t>2022 IPPC Regional Workshops</a:t>
            </a:r>
            <a:endParaRPr lang="en-US" dirty="0">
              <a:latin typeface="Gill Sans MT" panose="020B0502020104020203" pitchFamily="34" charset="0"/>
            </a:endParaRPr>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“Emergency measure”</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254440427"/>
              </p:ext>
            </p:extLst>
          </p:nvPr>
        </p:nvGraphicFramePr>
        <p:xfrm>
          <a:off x="5647766" y="1333949"/>
          <a:ext cx="6329082" cy="500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3829049476"/>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09640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“Provisional measure”</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3442179714"/>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1716013526"/>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515368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“Inspection”</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3664441854"/>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2871602079"/>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0250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“Test”</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3347586047"/>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2471286555"/>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577930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“Compliance procedure (for a consignment)”</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3087148500"/>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3187611671"/>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371398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“Release (of a consignment)”</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2400060464"/>
              </p:ext>
            </p:extLst>
          </p:nvPr>
        </p:nvGraphicFramePr>
        <p:xfrm>
          <a:off x="5870088" y="1371600"/>
          <a:ext cx="6096001" cy="4900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4111077204"/>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84723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Deletion</a:t>
            </a:r>
            <a:br>
              <a:rPr lang="en-US">
                <a:latin typeface="Gill Sans MT" panose="020B0502020104020203" pitchFamily="34" charset="0"/>
              </a:rPr>
            </a:br>
            <a:r>
              <a:rPr lang="en-US">
                <a:latin typeface="Gill Sans MT" panose="020B0502020104020203" pitchFamily="34" charset="0"/>
              </a:rPr>
              <a:t>“Clearance (of a consignment)”</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887916299"/>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3515120535"/>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612063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a:latin typeface="Gill Sans MT" panose="020B0502020104020203" pitchFamily="34" charset="0"/>
              </a:rPr>
              <a:t>Deletion</a:t>
            </a:r>
            <a:br>
              <a:rPr lang="en-US" dirty="0">
                <a:latin typeface="Gill Sans MT" panose="020B0502020104020203" pitchFamily="34" charset="0"/>
              </a:rPr>
            </a:br>
            <a:r>
              <a:rPr lang="en-US" dirty="0">
                <a:latin typeface="Gill Sans MT" panose="020B0502020104020203" pitchFamily="34" charset="0"/>
              </a:rPr>
              <a:t>“Germplasm”</a:t>
            </a:r>
            <a:endParaRPr lang="en-IT"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2342222448"/>
              </p:ext>
            </p:extLst>
          </p:nvPr>
        </p:nvGraphicFramePr>
        <p:xfrm>
          <a:off x="5859330" y="1355464"/>
          <a:ext cx="6096001" cy="4959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1841417737"/>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68992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Links</a:t>
            </a:r>
            <a:endParaRPr lang="en-IT">
              <a:latin typeface="Gill Sans MT" panose="020B0502020104020203" pitchFamily="34" charset="0"/>
            </a:endParaRPr>
          </a:p>
        </p:txBody>
      </p:sp>
      <p:graphicFrame>
        <p:nvGraphicFramePr>
          <p:cNvPr id="4" name="Diagram 3">
            <a:extLst>
              <a:ext uri="{FF2B5EF4-FFF2-40B4-BE49-F238E27FC236}">
                <a16:creationId xmlns:a16="http://schemas.microsoft.com/office/drawing/2014/main" id="{E5EE2FBF-A347-4DFA-B044-6213BEBAA7B3}"/>
              </a:ext>
            </a:extLst>
          </p:cNvPr>
          <p:cNvGraphicFramePr/>
          <p:nvPr>
            <p:extLst>
              <p:ext uri="{D42A27DB-BD31-4B8C-83A1-F6EECF244321}">
                <p14:modId xmlns:p14="http://schemas.microsoft.com/office/powerpoint/2010/main" val="1009496473"/>
              </p:ext>
            </p:extLst>
          </p:nvPr>
        </p:nvGraphicFramePr>
        <p:xfrm>
          <a:off x="800100" y="2362200"/>
          <a:ext cx="10591800" cy="2894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9464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a:latin typeface="Gill Sans MT" panose="020B0502020104020203" pitchFamily="34" charset="0"/>
              </a:rPr>
              <a:t>Thank you!</a:t>
            </a:r>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Secretariat</a:t>
            </a:r>
            <a:br>
              <a:rPr lang="fr-FR" altLang="en-US" sz="1600" b="1">
                <a:solidFill>
                  <a:schemeClr val="bg1"/>
                </a:solidFill>
                <a:ea typeface="Arial Unicode MS" panose="020B0604020202020204" pitchFamily="34" charset="-128"/>
                <a:cs typeface="Arial" panose="020B0604020202020204" pitchFamily="34" charset="0"/>
              </a:rPr>
            </a:b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Organization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Background</a:t>
            </a:r>
            <a:endParaRPr lang="en-IT">
              <a:latin typeface="Gill Sans MT" panose="020B0502020104020203" pitchFamily="34" charset="0"/>
            </a:endParaRPr>
          </a:p>
        </p:txBody>
      </p:sp>
      <p:graphicFrame>
        <p:nvGraphicFramePr>
          <p:cNvPr id="3" name="Diagram 2">
            <a:extLst>
              <a:ext uri="{FF2B5EF4-FFF2-40B4-BE49-F238E27FC236}">
                <a16:creationId xmlns:a16="http://schemas.microsoft.com/office/drawing/2014/main" id="{39D4934C-286B-4DFC-ADF7-0D880A7F31F5}"/>
              </a:ext>
            </a:extLst>
          </p:cNvPr>
          <p:cNvGraphicFramePr/>
          <p:nvPr>
            <p:extLst>
              <p:ext uri="{D42A27DB-BD31-4B8C-83A1-F6EECF244321}">
                <p14:modId xmlns:p14="http://schemas.microsoft.com/office/powerpoint/2010/main" val="1927331752"/>
              </p:ext>
            </p:extLst>
          </p:nvPr>
        </p:nvGraphicFramePr>
        <p:xfrm>
          <a:off x="76200" y="1295400"/>
          <a:ext cx="12039600" cy="50661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List of amendments</a:t>
            </a:r>
            <a:endParaRPr lang="en-IT">
              <a:latin typeface="Gill Sans MT" panose="020B0502020104020203" pitchFamily="34" charset="0"/>
            </a:endParaRPr>
          </a:p>
        </p:txBody>
      </p:sp>
      <p:graphicFrame>
        <p:nvGraphicFramePr>
          <p:cNvPr id="4" name="Content Placeholder 5">
            <a:extLst>
              <a:ext uri="{FF2B5EF4-FFF2-40B4-BE49-F238E27FC236}">
                <a16:creationId xmlns:a16="http://schemas.microsoft.com/office/drawing/2014/main" id="{6F8E5CC3-2005-44B2-975B-F0A60A99D97B}"/>
              </a:ext>
            </a:extLst>
          </p:cNvPr>
          <p:cNvGraphicFramePr>
            <a:graphicFrameLocks/>
          </p:cNvGraphicFramePr>
          <p:nvPr>
            <p:extLst>
              <p:ext uri="{D42A27DB-BD31-4B8C-83A1-F6EECF244321}">
                <p14:modId xmlns:p14="http://schemas.microsoft.com/office/powerpoint/2010/main" val="3214394991"/>
              </p:ext>
            </p:extLst>
          </p:nvPr>
        </p:nvGraphicFramePr>
        <p:xfrm>
          <a:off x="114300" y="1371600"/>
          <a:ext cx="119634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2957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Addition</a:t>
            </a:r>
            <a:br>
              <a:rPr lang="en-US">
                <a:latin typeface="Gill Sans MT" panose="020B0502020104020203" pitchFamily="34" charset="0"/>
              </a:rPr>
            </a:br>
            <a:r>
              <a:rPr lang="en-US" b="1">
                <a:latin typeface="Gill Sans MT" panose="020B0502020104020203" pitchFamily="34" charset="0"/>
              </a:rPr>
              <a:t>“I</a:t>
            </a:r>
            <a:r>
              <a:rPr lang="en-US" b="1" i="0">
                <a:latin typeface="Gill Sans MT" panose="020B0502020104020203" pitchFamily="34" charset="0"/>
              </a:rPr>
              <a:t>dentity</a:t>
            </a:r>
            <a:r>
              <a:rPr lang="en-US" i="0">
                <a:latin typeface="Gill Sans MT" panose="020B0502020104020203" pitchFamily="34" charset="0"/>
              </a:rPr>
              <a:t> (of a </a:t>
            </a:r>
            <a:r>
              <a:rPr lang="en-US" b="1" i="0">
                <a:latin typeface="Gill Sans MT" panose="020B0502020104020203" pitchFamily="34" charset="0"/>
              </a:rPr>
              <a:t>consignment</a:t>
            </a:r>
            <a:r>
              <a:rPr lang="en-US" i="0">
                <a:latin typeface="Gill Sans MT" panose="020B0502020104020203" pitchFamily="34" charset="0"/>
              </a:rPr>
              <a:t>)</a:t>
            </a:r>
            <a:r>
              <a:rPr lang="en-US" b="1">
                <a:latin typeface="Gill Sans MT" panose="020B0502020104020203" pitchFamily="34" charset="0"/>
              </a:rPr>
              <a:t>”</a:t>
            </a:r>
            <a:endParaRPr lang="en-IT">
              <a:latin typeface="Gill Sans MT" panose="020B0502020104020203" pitchFamily="34" charset="0"/>
            </a:endParaRPr>
          </a:p>
        </p:txBody>
      </p:sp>
      <p:graphicFrame>
        <p:nvGraphicFramePr>
          <p:cNvPr id="7" name="Diagram 6">
            <a:extLst>
              <a:ext uri="{FF2B5EF4-FFF2-40B4-BE49-F238E27FC236}">
                <a16:creationId xmlns:a16="http://schemas.microsoft.com/office/drawing/2014/main" id="{B8B1A4BE-30F5-47CF-8075-2B45151AEFC5}"/>
              </a:ext>
            </a:extLst>
          </p:cNvPr>
          <p:cNvGraphicFramePr/>
          <p:nvPr>
            <p:extLst>
              <p:ext uri="{D42A27DB-BD31-4B8C-83A1-F6EECF244321}">
                <p14:modId xmlns:p14="http://schemas.microsoft.com/office/powerpoint/2010/main" val="1363032887"/>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a16="http://schemas.microsoft.com/office/drawing/2014/main" id="{4165095E-1154-4378-A611-BFEFDE7ECD8D}"/>
              </a:ext>
            </a:extLst>
          </p:cNvPr>
          <p:cNvGraphicFramePr/>
          <p:nvPr>
            <p:extLst>
              <p:ext uri="{D42A27DB-BD31-4B8C-83A1-F6EECF244321}">
                <p14:modId xmlns:p14="http://schemas.microsoft.com/office/powerpoint/2010/main" val="3667396948"/>
              </p:ext>
            </p:extLst>
          </p:nvPr>
        </p:nvGraphicFramePr>
        <p:xfrm>
          <a:off x="5762512" y="1371600"/>
          <a:ext cx="6096001" cy="50076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668086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“Integrity (of a consignment)”</a:t>
            </a:r>
            <a:endParaRPr lang="en-IT">
              <a:latin typeface="Gill Sans MT" panose="020B0502020104020203" pitchFamily="34" charset="0"/>
            </a:endParaRPr>
          </a:p>
        </p:txBody>
      </p:sp>
      <p:graphicFrame>
        <p:nvGraphicFramePr>
          <p:cNvPr id="4" name="Diagram 3">
            <a:extLst>
              <a:ext uri="{FF2B5EF4-FFF2-40B4-BE49-F238E27FC236}">
                <a16:creationId xmlns:a16="http://schemas.microsoft.com/office/drawing/2014/main" id="{290631A4-377F-4491-94A5-BB8D18EA7E61}"/>
              </a:ext>
            </a:extLst>
          </p:cNvPr>
          <p:cNvGraphicFramePr/>
          <p:nvPr>
            <p:extLst>
              <p:ext uri="{D42A27DB-BD31-4B8C-83A1-F6EECF244321}">
                <p14:modId xmlns:p14="http://schemas.microsoft.com/office/powerpoint/2010/main" val="3392239598"/>
              </p:ext>
            </p:extLst>
          </p:nvPr>
        </p:nvGraphicFramePr>
        <p:xfrm>
          <a:off x="5805543" y="1264023"/>
          <a:ext cx="6096001" cy="50614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100416DD-59B1-4DC4-8CAB-7FC8FF91A42B}"/>
              </a:ext>
            </a:extLst>
          </p:cNvPr>
          <p:cNvGraphicFramePr/>
          <p:nvPr>
            <p:extLst>
              <p:ext uri="{D42A27DB-BD31-4B8C-83A1-F6EECF244321}">
                <p14:modId xmlns:p14="http://schemas.microsoft.com/office/powerpoint/2010/main" val="3047994220"/>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159152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“Phytosanitary security (of a consignment)”</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2139760751"/>
              </p:ext>
            </p:extLst>
          </p:nvPr>
        </p:nvGraphicFramePr>
        <p:xfrm>
          <a:off x="5816300" y="1371599"/>
          <a:ext cx="6096001" cy="500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3384910569"/>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007248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Addition</a:t>
            </a:r>
            <a:br>
              <a:rPr lang="en-US">
                <a:latin typeface="Gill Sans MT" panose="020B0502020104020203" pitchFamily="34" charset="0"/>
              </a:rPr>
            </a:br>
            <a:r>
              <a:rPr lang="en-US">
                <a:latin typeface="Gill Sans MT" panose="020B0502020104020203" pitchFamily="34" charset="0"/>
              </a:rPr>
              <a:t>“General surveillance”</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68993D4D-80F7-4D3C-BE6A-8B9FF71E4D2D}"/>
              </a:ext>
            </a:extLst>
          </p:cNvPr>
          <p:cNvGraphicFramePr/>
          <p:nvPr>
            <p:extLst>
              <p:ext uri="{D42A27DB-BD31-4B8C-83A1-F6EECF244321}">
                <p14:modId xmlns:p14="http://schemas.microsoft.com/office/powerpoint/2010/main" val="2344764423"/>
              </p:ext>
            </p:extLst>
          </p:nvPr>
        </p:nvGraphicFramePr>
        <p:xfrm>
          <a:off x="5891605" y="1328570"/>
          <a:ext cx="6096000" cy="5007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84216A96-05EF-439E-843C-94518363488E}"/>
              </a:ext>
            </a:extLst>
          </p:cNvPr>
          <p:cNvGraphicFramePr/>
          <p:nvPr>
            <p:extLst>
              <p:ext uri="{D42A27DB-BD31-4B8C-83A1-F6EECF244321}">
                <p14:modId xmlns:p14="http://schemas.microsoft.com/office/powerpoint/2010/main" val="2927269893"/>
              </p:ext>
            </p:extLst>
          </p:nvPr>
        </p:nvGraphicFramePr>
        <p:xfrm>
          <a:off x="609600" y="1714500"/>
          <a:ext cx="4800600" cy="411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32717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Addition</a:t>
            </a:r>
            <a:br>
              <a:rPr lang="en-US">
                <a:latin typeface="Gill Sans MT" panose="020B0502020104020203" pitchFamily="34" charset="0"/>
              </a:rPr>
            </a:br>
            <a:r>
              <a:rPr lang="en-US">
                <a:latin typeface="Gill Sans MT" panose="020B0502020104020203" pitchFamily="34" charset="0"/>
              </a:rPr>
              <a:t>“Specific surveillance”</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68993D4D-80F7-4D3C-BE6A-8B9FF71E4D2D}"/>
              </a:ext>
            </a:extLst>
          </p:cNvPr>
          <p:cNvGraphicFramePr/>
          <p:nvPr>
            <p:extLst>
              <p:ext uri="{D42A27DB-BD31-4B8C-83A1-F6EECF244321}">
                <p14:modId xmlns:p14="http://schemas.microsoft.com/office/powerpoint/2010/main" val="2975960561"/>
              </p:ext>
            </p:extLst>
          </p:nvPr>
        </p:nvGraphicFramePr>
        <p:xfrm>
          <a:off x="5669279" y="1371600"/>
          <a:ext cx="6318325" cy="5018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84216A96-05EF-439E-843C-94518363488E}"/>
              </a:ext>
            </a:extLst>
          </p:cNvPr>
          <p:cNvGraphicFramePr/>
          <p:nvPr>
            <p:extLst>
              <p:ext uri="{D42A27DB-BD31-4B8C-83A1-F6EECF244321}">
                <p14:modId xmlns:p14="http://schemas.microsoft.com/office/powerpoint/2010/main" val="4202194686"/>
              </p:ext>
            </p:extLst>
          </p:nvPr>
        </p:nvGraphicFramePr>
        <p:xfrm>
          <a:off x="609600" y="1714500"/>
          <a:ext cx="4800600" cy="411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526783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“Surveillance”</a:t>
            </a:r>
            <a:endParaRPr lang="en-IT">
              <a:latin typeface="Gill Sans MT" panose="020B0502020104020203" pitchFamily="34" charset="0"/>
            </a:endParaRPr>
          </a:p>
        </p:txBody>
      </p:sp>
      <p:graphicFrame>
        <p:nvGraphicFramePr>
          <p:cNvPr id="5" name="Diagram 4">
            <a:extLst>
              <a:ext uri="{FF2B5EF4-FFF2-40B4-BE49-F238E27FC236}">
                <a16:creationId xmlns:a16="http://schemas.microsoft.com/office/drawing/2014/main" id="{C97CE1CA-6107-4B91-8A96-119A3C6EDB61}"/>
              </a:ext>
            </a:extLst>
          </p:cNvPr>
          <p:cNvGraphicFramePr/>
          <p:nvPr>
            <p:extLst>
              <p:ext uri="{D42A27DB-BD31-4B8C-83A1-F6EECF244321}">
                <p14:modId xmlns:p14="http://schemas.microsoft.com/office/powerpoint/2010/main" val="648704950"/>
              </p:ext>
            </p:extLst>
          </p:nvPr>
        </p:nvGraphicFramePr>
        <p:xfrm>
          <a:off x="5583220" y="1371599"/>
          <a:ext cx="6447416" cy="50507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93EB433E-BD18-4050-B655-7C13147613BE}"/>
              </a:ext>
            </a:extLst>
          </p:cNvPr>
          <p:cNvGraphicFramePr/>
          <p:nvPr>
            <p:extLst>
              <p:ext uri="{D42A27DB-BD31-4B8C-83A1-F6EECF244321}">
                <p14:modId xmlns:p14="http://schemas.microsoft.com/office/powerpoint/2010/main" val="2345682630"/>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96994429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43395A-497B-4F27-B26A-845755676E97}">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6D1CDB-15D1-4C85-BFBF-7D1270C6F64A}">
  <ds:schemaRefs>
    <ds:schemaRef ds:uri="http://purl.org/dc/elements/1.1/"/>
    <ds:schemaRef ds:uri="http://purl.org/dc/terms/"/>
    <ds:schemaRef ds:uri="http://schemas.microsoft.com/office/2006/documentManagement/types"/>
    <ds:schemaRef ds:uri="ea6feb38-a85a-45e8-92e9-814486bbe375"/>
    <ds:schemaRef ds:uri="http://schemas.microsoft.com/office/infopath/2007/PartnerControls"/>
    <ds:schemaRef ds:uri="a05d7f75-f42e-4288-8809-604fd4d9691f"/>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11</TotalTime>
  <Words>2689</Words>
  <Application>Microsoft Office PowerPoint</Application>
  <PresentationFormat>Широкоэкранный</PresentationFormat>
  <Paragraphs>154</Paragraphs>
  <Slides>19</Slides>
  <Notes>17</Notes>
  <HiddenSlides>0</HiddenSlides>
  <MMClips>0</MMClips>
  <ScaleCrop>false</ScaleCrop>
  <HeadingPairs>
    <vt:vector size="6" baseType="variant">
      <vt:variant>
        <vt:lpstr>Использованные шрифты</vt:lpstr>
      </vt:variant>
      <vt:variant>
        <vt:i4>7</vt:i4>
      </vt:variant>
      <vt:variant>
        <vt:lpstr>Тема</vt:lpstr>
      </vt:variant>
      <vt:variant>
        <vt:i4>4</vt:i4>
      </vt:variant>
      <vt:variant>
        <vt:lpstr>Заголовки слайдов</vt:lpstr>
      </vt:variant>
      <vt:variant>
        <vt:i4>19</vt:i4>
      </vt:variant>
    </vt:vector>
  </HeadingPairs>
  <TitlesOfParts>
    <vt:vector size="30" baseType="lpstr">
      <vt:lpstr>.AppleSystemUIFont</vt:lpstr>
      <vt:lpstr>Arial</vt:lpstr>
      <vt:lpstr>Calibri</vt:lpstr>
      <vt:lpstr>Calibri Light</vt:lpstr>
      <vt:lpstr>Georgia</vt:lpstr>
      <vt:lpstr>Gill Sans MT</vt:lpstr>
      <vt:lpstr>Wingdings</vt:lpstr>
      <vt:lpstr>COVER</vt:lpstr>
      <vt:lpstr>1_COVER</vt:lpstr>
      <vt:lpstr>Internal screen</vt:lpstr>
      <vt:lpstr>Office Theme</vt:lpstr>
      <vt:lpstr>Draft 2021 Amendments to ISPM 5 (Glossary of phytosanitary terms) (1994-001), Priority 1  IPPC second consultation (1 July to 30 September 2022)</vt:lpstr>
      <vt:lpstr>Background</vt:lpstr>
      <vt:lpstr>List of amendments</vt:lpstr>
      <vt:lpstr>Addition “Identity (of a consignment)”</vt:lpstr>
      <vt:lpstr>Revision “Integrity (of a consignment)”</vt:lpstr>
      <vt:lpstr>Revision “Phytosanitary security (of a consignment)”</vt:lpstr>
      <vt:lpstr>Addition “General surveillance”</vt:lpstr>
      <vt:lpstr>Addition “Specific surveillance”</vt:lpstr>
      <vt:lpstr>Revision “Surveillance”</vt:lpstr>
      <vt:lpstr>Revision “Emergency measure”</vt:lpstr>
      <vt:lpstr>Revision “Provisional measure”</vt:lpstr>
      <vt:lpstr>Revision “Inspection”</vt:lpstr>
      <vt:lpstr>Revision “Test”</vt:lpstr>
      <vt:lpstr>Revision “Compliance procedure (for a consignment)”</vt:lpstr>
      <vt:lpstr>Revision “Release (of a consignment)”</vt:lpstr>
      <vt:lpstr>Deletion “Clearance (of a consignment)”</vt:lpstr>
      <vt:lpstr>Deletion “Germplasm”</vt:lpstr>
      <vt:lpstr>Links</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Mushegian, Edgar (NSP)</cp:lastModifiedBy>
  <cp:revision>1</cp:revision>
  <cp:lastPrinted>2018-12-10T09:55:32Z</cp:lastPrinted>
  <dcterms:created xsi:type="dcterms:W3CDTF">2019-07-18T08:44:31Z</dcterms:created>
  <dcterms:modified xsi:type="dcterms:W3CDTF">2022-06-22T13:59:06Z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