
<file path=[Content_Types].xml><?xml version="1.0" encoding="utf-8"?>
<Types xmlns="http://schemas.openxmlformats.org/package/2006/content-types">
  <Default Extension="jfif" ContentType="image/j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C_EAF86F69.xml" ContentType="application/vnd.ms-powerpoint.comments+xml"/>
  <Override PartName="/ppt/comments/modernComment_111_5A07C1AB.xml" ContentType="application/vnd.ms-powerpoint.comments+xml"/>
  <Override PartName="/ppt/comments/modernComment_101_72EF25F.xml" ContentType="application/vnd.ms-powerpoint.comments+xml"/>
  <Override PartName="/ppt/comments/modernComment_110_5E8380F6.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15"/>
  </p:notesMasterIdLst>
  <p:handoutMasterIdLst>
    <p:handoutMasterId r:id="rId16"/>
  </p:handoutMasterIdLst>
  <p:sldIdLst>
    <p:sldId id="263" r:id="rId7"/>
    <p:sldId id="268" r:id="rId8"/>
    <p:sldId id="270" r:id="rId9"/>
    <p:sldId id="273" r:id="rId10"/>
    <p:sldId id="257" r:id="rId11"/>
    <p:sldId id="271" r:id="rId12"/>
    <p:sldId id="272" r:id="rId13"/>
    <p:sldId id="267"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C102F-7F9E-0809-55E0-E76D41354CDF}" v="1" dt="2022-07-08T07:38:03.306"/>
    <p1510:client id="{EE79A5B0-00A3-EC44-8CFB-CCA18BC320C9}" v="41" dt="2021-06-23T13:16:45.004"/>
    <p1510:client id="{F9622B2F-D35C-84C2-F555-F38ECC189F00}" v="28" dt="2022-07-07T16:52:49.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80839" autoAdjust="0"/>
  </p:normalViewPr>
  <p:slideViewPr>
    <p:cSldViewPr>
      <p:cViewPr varScale="1">
        <p:scale>
          <a:sx n="68" d="100"/>
          <a:sy n="68" d="100"/>
        </p:scale>
        <p:origin x="1301" y="6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lGreco, Aixa (NSPD)" userId="S::aixa.delgreco@fao.org::a7f728c8-5c32-4148-bd44-06d4789f87e7" providerId="AD" clId="Web-{316C102F-7F9E-0809-55E0-E76D41354CDF}"/>
    <pc:docChg chg="modSld">
      <pc:chgData name="DelGreco, Aixa (NSPD)" userId="S::aixa.delgreco@fao.org::a7f728c8-5c32-4148-bd44-06d4789f87e7" providerId="AD" clId="Web-{316C102F-7F9E-0809-55E0-E76D41354CDF}" dt="2022-07-08T07:38:03.306" v="4" actId="20577"/>
      <pc:docMkLst>
        <pc:docMk/>
      </pc:docMkLst>
      <pc:sldChg chg="modSp modCm">
        <pc:chgData name="DelGreco, Aixa (NSPD)" userId="S::aixa.delgreco@fao.org::a7f728c8-5c32-4148-bd44-06d4789f87e7" providerId="AD" clId="Web-{316C102F-7F9E-0809-55E0-E76D41354CDF}" dt="2022-07-08T07:38:03.306" v="4" actId="20577"/>
        <pc:sldMkLst>
          <pc:docMk/>
          <pc:sldMk cId="2518539011" sldId="263"/>
        </pc:sldMkLst>
        <pc:spChg chg="mod">
          <ac:chgData name="DelGreco, Aixa (NSPD)" userId="S::aixa.delgreco@fao.org::a7f728c8-5c32-4148-bd44-06d4789f87e7" providerId="AD" clId="Web-{316C102F-7F9E-0809-55E0-E76D41354CDF}" dt="2022-07-08T07:38:03.306" v="4" actId="20577"/>
          <ac:spMkLst>
            <pc:docMk/>
            <pc:sldMk cId="2518539011" sldId="263"/>
            <ac:spMk id="6" creationId="{00000000-0000-0000-0000-000000000000}"/>
          </ac:spMkLst>
        </pc:spChg>
      </pc:sldChg>
    </pc:docChg>
  </pc:docChgLst>
  <pc:docChgLst>
    <pc:chgData name="Nicora, Natalie (NSP)" userId="S::natalie.nicora@fao.org::7a139181-4c7e-41a2-94f9-750ea54c2572" providerId="AD" clId="Web-{19B3DBB8-CBFD-AE99-BBB1-F4D4D99A4CB5}"/>
    <pc:docChg chg="modSld">
      <pc:chgData name="Nicora, Natalie (NSP)" userId="S::natalie.nicora@fao.org::7a139181-4c7e-41a2-94f9-750ea54c2572" providerId="AD" clId="Web-{19B3DBB8-CBFD-AE99-BBB1-F4D4D99A4CB5}" dt="2022-07-08T07:54:06.158" v="3" actId="20577"/>
      <pc:docMkLst>
        <pc:docMk/>
      </pc:docMkLst>
      <pc:sldChg chg="modSp">
        <pc:chgData name="Nicora, Natalie (NSP)" userId="S::natalie.nicora@fao.org::7a139181-4c7e-41a2-94f9-750ea54c2572" providerId="AD" clId="Web-{19B3DBB8-CBFD-AE99-BBB1-F4D4D99A4CB5}" dt="2022-07-08T07:54:06.158" v="3" actId="20577"/>
        <pc:sldMkLst>
          <pc:docMk/>
          <pc:sldMk cId="3942149993" sldId="268"/>
        </pc:sldMkLst>
        <pc:graphicFrameChg chg="modGraphic">
          <ac:chgData name="Nicora, Natalie (NSP)" userId="S::natalie.nicora@fao.org::7a139181-4c7e-41a2-94f9-750ea54c2572" providerId="AD" clId="Web-{19B3DBB8-CBFD-AE99-BBB1-F4D4D99A4CB5}" dt="2022-07-08T07:54:06.158" v="3" actId="20577"/>
          <ac:graphicFrameMkLst>
            <pc:docMk/>
            <pc:sldMk cId="3942149993" sldId="268"/>
            <ac:graphicFrameMk id="32" creationId="{E484A0EA-5BEC-47FC-A309-C163DBC1B9D4}"/>
          </ac:graphicFrameMkLst>
        </pc:graphicFrameChg>
      </pc:sldChg>
    </pc:docChg>
  </pc:docChgLst>
  <pc:docChgLst>
    <pc:chgData name="Peterson, Barbara (NSP)" userId="S::barbara.peterson@fao.org::4a3c5689-ce26-4a0b-ba79-9ffb1c0b9846" providerId="AD" clId="Web-{F9622B2F-D35C-84C2-F555-F38ECC189F00}"/>
    <pc:docChg chg="mod addSld delSld modSld">
      <pc:chgData name="Peterson, Barbara (NSP)" userId="S::barbara.peterson@fao.org::4a3c5689-ce26-4a0b-ba79-9ffb1c0b9846" providerId="AD" clId="Web-{F9622B2F-D35C-84C2-F555-F38ECC189F00}" dt="2022-07-07T16:52:49.845" v="34"/>
      <pc:docMkLst>
        <pc:docMk/>
      </pc:docMkLst>
      <pc:sldChg chg="modSp addCm">
        <pc:chgData name="Peterson, Barbara (NSP)" userId="S::barbara.peterson@fao.org::4a3c5689-ce26-4a0b-ba79-9ffb1c0b9846" providerId="AD" clId="Web-{F9622B2F-D35C-84C2-F555-F38ECC189F00}" dt="2022-07-07T16:51:38.187" v="32" actId="20577"/>
        <pc:sldMkLst>
          <pc:docMk/>
          <pc:sldMk cId="120517215" sldId="257"/>
        </pc:sldMkLst>
        <pc:spChg chg="mod">
          <ac:chgData name="Peterson, Barbara (NSP)" userId="S::barbara.peterson@fao.org::4a3c5689-ce26-4a0b-ba79-9ffb1c0b9846" providerId="AD" clId="Web-{F9622B2F-D35C-84C2-F555-F38ECC189F00}" dt="2022-07-07T16:51:38.187" v="32" actId="20577"/>
          <ac:spMkLst>
            <pc:docMk/>
            <pc:sldMk cId="120517215" sldId="257"/>
            <ac:spMk id="3" creationId="{9C2F1E0B-3284-3849-950E-32EC44C1C236}"/>
          </ac:spMkLst>
        </pc:spChg>
      </pc:sldChg>
      <pc:sldChg chg="modSp addCm">
        <pc:chgData name="Peterson, Barbara (NSP)" userId="S::barbara.peterson@fao.org::4a3c5689-ce26-4a0b-ba79-9ffb1c0b9846" providerId="AD" clId="Web-{F9622B2F-D35C-84C2-F555-F38ECC189F00}" dt="2022-07-07T16:38:26.435" v="24"/>
        <pc:sldMkLst>
          <pc:docMk/>
          <pc:sldMk cId="2518539011" sldId="263"/>
        </pc:sldMkLst>
        <pc:spChg chg="mod">
          <ac:chgData name="Peterson, Barbara (NSP)" userId="S::barbara.peterson@fao.org::4a3c5689-ce26-4a0b-ba79-9ffb1c0b9846" providerId="AD" clId="Web-{F9622B2F-D35C-84C2-F555-F38ECC189F00}" dt="2022-07-07T16:21:55.507" v="0" actId="20577"/>
          <ac:spMkLst>
            <pc:docMk/>
            <pc:sldMk cId="2518539011" sldId="263"/>
            <ac:spMk id="6" creationId="{00000000-0000-0000-0000-000000000000}"/>
          </ac:spMkLst>
        </pc:spChg>
      </pc:sldChg>
      <pc:sldChg chg="addSp delSp modSp addCm delCm">
        <pc:chgData name="Peterson, Barbara (NSP)" userId="S::barbara.peterson@fao.org::4a3c5689-ce26-4a0b-ba79-9ffb1c0b9846" providerId="AD" clId="Web-{F9622B2F-D35C-84C2-F555-F38ECC189F00}" dt="2022-07-07T16:35:11.149" v="20"/>
        <pc:sldMkLst>
          <pc:docMk/>
          <pc:sldMk cId="3942149993" sldId="268"/>
        </pc:sldMkLst>
        <pc:graphicFrameChg chg="add del mod">
          <ac:chgData name="Peterson, Barbara (NSP)" userId="S::barbara.peterson@fao.org::4a3c5689-ce26-4a0b-ba79-9ffb1c0b9846" providerId="AD" clId="Web-{F9622B2F-D35C-84C2-F555-F38ECC189F00}" dt="2022-07-07T16:30:54.425" v="12"/>
          <ac:graphicFrameMkLst>
            <pc:docMk/>
            <pc:sldMk cId="3942149993" sldId="268"/>
            <ac:graphicFrameMk id="32" creationId="{E484A0EA-5BEC-47FC-A309-C163DBC1B9D4}"/>
          </ac:graphicFrameMkLst>
        </pc:graphicFrameChg>
      </pc:sldChg>
      <pc:sldChg chg="modSp">
        <pc:chgData name="Peterson, Barbara (NSP)" userId="S::barbara.peterson@fao.org::4a3c5689-ce26-4a0b-ba79-9ffb1c0b9846" providerId="AD" clId="Web-{F9622B2F-D35C-84C2-F555-F38ECC189F00}" dt="2022-07-07T16:35:46.572" v="22" actId="20577"/>
        <pc:sldMkLst>
          <pc:docMk/>
          <pc:sldMk cId="2079784136" sldId="270"/>
        </pc:sldMkLst>
        <pc:graphicFrameChg chg="modGraphic">
          <ac:chgData name="Peterson, Barbara (NSP)" userId="S::barbara.peterson@fao.org::4a3c5689-ce26-4a0b-ba79-9ffb1c0b9846" providerId="AD" clId="Web-{F9622B2F-D35C-84C2-F555-F38ECC189F00}" dt="2022-07-07T16:35:46.572" v="22" actId="20577"/>
          <ac:graphicFrameMkLst>
            <pc:docMk/>
            <pc:sldMk cId="2079784136" sldId="270"/>
            <ac:graphicFrameMk id="32" creationId="{E484A0EA-5BEC-47FC-A309-C163DBC1B9D4}"/>
          </ac:graphicFrameMkLst>
        </pc:graphicFrameChg>
      </pc:sldChg>
      <pc:sldChg chg="addCm modCm">
        <pc:chgData name="Peterson, Barbara (NSP)" userId="S::barbara.peterson@fao.org::4a3c5689-ce26-4a0b-ba79-9ffb1c0b9846" providerId="AD" clId="Web-{F9622B2F-D35C-84C2-F555-F38ECC189F00}" dt="2022-07-07T16:52:49.845" v="34"/>
        <pc:sldMkLst>
          <pc:docMk/>
          <pc:sldMk cId="1585676534" sldId="272"/>
        </pc:sldMkLst>
      </pc:sldChg>
      <pc:sldChg chg="add del addCm">
        <pc:chgData name="Peterson, Barbara (NSP)" userId="S::barbara.peterson@fao.org::4a3c5689-ce26-4a0b-ba79-9ffb1c0b9846" providerId="AD" clId="Web-{F9622B2F-D35C-84C2-F555-F38ECC189F00}" dt="2022-07-07T16:37:16.309" v="23"/>
        <pc:sldMkLst>
          <pc:docMk/>
          <pc:sldMk cId="1510457771" sldId="273"/>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D748D811-FB4F-46EE-997C-BF0490A65DB3}" authorId="{95230D79-A227-B1DC-B2C9-B7B2C9E77826}" created="2022-07-07T16:49:01.465">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txBody>
      <a:bodyPr/>
      <a:lstStyle/>
      <a:p>
        <a:r>
          <a:rPr lang="en-US"/>
          <a:t>Suggested revision:
- Four paragraphs in the outline of requirements were deleted for consistency with ISPM 42, ISPM 43 and ISPM 44;​
- Reference to retreatment (para. 77) was deleted as it is unknown whether an additive approach would be efficacious;​
Bullet 4: 
- NPPO responsibilities have been added (paras. 108, 116, 150 and after 156);​</a:t>
        </a:r>
      </a:p>
    </p188:txBody>
  </p188:cm>
  <p188:cm id="{30543868-A96B-43D2-83CF-F7ADF34D760A}" authorId="{95230D79-A227-B1DC-B2C9-B7B2C9E77826}" created="2022-07-07T16:51:32.562">
    <ac:tx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txMk cp="526" len="7">
        <ac:context len="609" hash="2909925156"/>
      </ac:txMk>
    </ac:txMkLst>
    <p188:pos x="7130142" y="3229428"/>
    <p188:txBody>
      <a:bodyPr/>
      <a:lstStyle/>
      <a:p>
        <a:r>
          <a:rPr lang="en-US"/>
          <a:t>(e.g., showing a dosimeter in a reference location) to clarify how to do the calculations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252773A4-C428-49DA-AF56-414858C1E77F}" authorId="{95230D79-A227-B1DC-B2C9-B7B2C9E77826}" created="2022-07-07T16:38:26.435">
    <ac:txMkLst xmlns:ac="http://schemas.microsoft.com/office/drawing/2013/main/command">
      <pc:docMk xmlns:pc="http://schemas.microsoft.com/office/powerpoint/2013/main/command"/>
      <pc:sldMk xmlns:pc="http://schemas.microsoft.com/office/powerpoint/2013/main/command" cId="2518539011" sldId="263"/>
      <ac:spMk id="6" creationId="{00000000-0000-0000-0000-000000000000}"/>
      <ac:txMk cp="113" len="35">
        <ac:context len="149" hash="2337483669"/>
      </ac:txMk>
    </ac:txMkLst>
    <p188:pos x="4073071" y="898071"/>
    <p188:txBody>
      <a:bodyPr/>
      <a:lstStyle/>
      <a:p>
        <a:r>
          <a:rPr lang="en-US"/>
          <a:t>2nd consultation in 2022?</a:t>
        </a:r>
      </a:p>
    </p188:txBody>
  </p188:cm>
</p188:cmLst>
</file>

<file path=ppt/comments/modernComment_10C_EAF86F69.xml><?xml version="1.0" encoding="utf-8"?>
<p188:cmLst xmlns:a="http://schemas.openxmlformats.org/drawingml/2006/main" xmlns:r="http://schemas.openxmlformats.org/officeDocument/2006/relationships" xmlns:p188="http://schemas.microsoft.com/office/powerpoint/2018/8/main">
  <p188:cm id="{D9F8D3D5-09C8-4E05-A5DA-77A609B995D3}" authorId="{95230D79-A227-B1DC-B2C9-B7B2C9E77826}" created="2022-07-07T16:32:37.568">
    <pc:sldMkLst xmlns:pc="http://schemas.microsoft.com/office/powerpoint/2013/main/command">
      <pc:docMk/>
      <pc:sldMk cId="3942149993" sldId="268"/>
    </pc:sldMkLst>
    <p188:txBody>
      <a:bodyPr/>
      <a:lstStyle/>
      <a:p>
        <a:r>
          <a:rPr lang="en-US"/>
          <a:t>phytosanitary mis-spelled twice in first text box
1st text box could be clarified , as follows:
Specification 62, which provides generic guidance for developing standards on the use of phytosanitary treatments as phytosanitary measures, was developed with the support of the TPPT.
Also, remove comma after fumigation in 3rd text box.</a:t>
        </a:r>
      </a:p>
    </p188:txBody>
  </p188:cm>
</p188:cmLst>
</file>

<file path=ppt/comments/modernComment_110_5E8380F6.xml><?xml version="1.0" encoding="utf-8"?>
<p188:cmLst xmlns:a="http://schemas.openxmlformats.org/drawingml/2006/main" xmlns:r="http://schemas.openxmlformats.org/officeDocument/2006/relationships" xmlns:p188="http://schemas.microsoft.com/office/powerpoint/2018/8/main">
  <p188:cm id="{349E8966-5C73-4C51-8251-65D1721A0ECF}" authorId="{95230D79-A227-B1DC-B2C9-B7B2C9E77826}" created="2022-07-07T16:52:19.297">
    <ac:txMkLst xmlns:ac="http://schemas.microsoft.com/office/drawing/2013/main/command">
      <pc:docMk xmlns:pc="http://schemas.microsoft.com/office/powerpoint/2013/main/command"/>
      <pc:sldMk xmlns:pc="http://schemas.microsoft.com/office/powerpoint/2013/main/command" cId="1585676534" sldId="272"/>
      <ac:spMk id="6" creationId="{00000000-0000-0000-0000-000000000000}"/>
      <ac:txMk cp="0" len="6">
        <ac:context len="13" hash="489608514"/>
      </ac:txMk>
    </ac:txMkLst>
    <p188:pos x="6322785" y="371928"/>
    <p188:txBody>
      <a:bodyPr/>
      <a:lstStyle/>
      <a:p>
        <a:r>
          <a:rPr lang="en-US"/>
          <a:t>Text in colored boxes could maybe be larger?</a:t>
        </a:r>
      </a:p>
    </p188:txBody>
  </p188:cm>
</p188:cmLst>
</file>

<file path=ppt/comments/modernComment_111_5A07C1AB.xml><?xml version="1.0" encoding="utf-8"?>
<p188:cmLst xmlns:a="http://schemas.openxmlformats.org/drawingml/2006/main" xmlns:r="http://schemas.openxmlformats.org/officeDocument/2006/relationships" xmlns:p188="http://schemas.microsoft.com/office/powerpoint/2018/8/main">
  <p188:cm id="{F2324DC9-51CC-471B-8F6A-C7AD7F15EDA2}" authorId="{95230D79-A227-B1DC-B2C9-B7B2C9E77826}" created="2022-07-07T16:37:16.309">
    <ac:deMkLst xmlns:ac="http://schemas.microsoft.com/office/drawing/2013/main/command">
      <pc:docMk xmlns:pc="http://schemas.microsoft.com/office/powerpoint/2013/main/command"/>
      <pc:sldMk xmlns:pc="http://schemas.microsoft.com/office/powerpoint/2013/main/command" cId="1510457771" sldId="273"/>
      <ac:spMk id="2" creationId="{BF13C2C3-3C27-6748-B8C5-8E7FB4480433}"/>
    </ac:deMkLst>
    <p188:txBody>
      <a:bodyPr/>
      <a:lstStyle/>
      <a:p>
        <a:r>
          <a:rPr lang="en-US"/>
          <a:t>"Requirements" and "Revision" should be lowercase
"consultation" is mis-spelled</a:t>
        </a:r>
      </a:p>
    </p188:txBody>
  </p188:cm>
</p188:cmLst>
</file>

<file path=ppt/diagrams/_rels/data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chevronAccent+Icon"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solidFill>
          <a:schemeClr val="bg1"/>
        </a:solidFill>
        <a:ln>
          <a:solidFill>
            <a:schemeClr val="accent4"/>
          </a:solidFill>
        </a:ln>
      </dgm:spPr>
      <dgm:t>
        <a:bodyPr/>
        <a:lstStyle/>
        <a:p>
          <a:pPr algn="l"/>
          <a:r>
            <a:rPr lang="en-US" sz="1800" b="1" dirty="0">
              <a:solidFill>
                <a:schemeClr val="tx1"/>
              </a:solidFill>
              <a:effectLst/>
            </a:rPr>
            <a:t>IPPC Secretariat (2014)  </a:t>
          </a:r>
        </a:p>
        <a:p>
          <a:pPr algn="l"/>
          <a:endParaRPr lang="en-US" sz="1800" b="1" dirty="0">
            <a:solidFill>
              <a:schemeClr val="tx1"/>
            </a:solidFill>
            <a:effectLst/>
          </a:endParaRPr>
        </a:p>
        <a:p>
          <a:pPr algn="l"/>
          <a:r>
            <a:rPr lang="en-US" sz="1800" b="0" dirty="0">
              <a:solidFill>
                <a:schemeClr val="tx1"/>
              </a:solidFill>
              <a:effectLst/>
            </a:rPr>
            <a:t>With the </a:t>
          </a:r>
          <a:r>
            <a:rPr lang="en-GB" sz="1800" dirty="0">
              <a:solidFill>
                <a:schemeClr val="tx1"/>
              </a:solidFill>
              <a:effectLst/>
              <a:latin typeface="+mn-lt"/>
              <a:ea typeface="+mn-ea"/>
              <a:cs typeface="+mn-cs"/>
            </a:rPr>
            <a:t>support of the TPPT the </a:t>
          </a:r>
          <a:r>
            <a:rPr lang="en-GB" sz="1800" b="1" dirty="0">
              <a:solidFill>
                <a:schemeClr val="tx1"/>
              </a:solidFill>
              <a:effectLst/>
              <a:latin typeface="+mn-lt"/>
              <a:ea typeface="+mn-ea"/>
              <a:cs typeface="+mn-cs"/>
            </a:rPr>
            <a:t>generic specification 62 </a:t>
          </a:r>
          <a:r>
            <a:rPr lang="en-GB" sz="1800" dirty="0">
              <a:solidFill>
                <a:schemeClr val="tx1"/>
              </a:solidFill>
              <a:effectLst/>
              <a:latin typeface="+mn-lt"/>
              <a:ea typeface="+mn-ea"/>
              <a:cs typeface="+mn-cs"/>
            </a:rPr>
            <a:t>for the standards on requirements to use different phytosnitary treatments as phytosnitary measures was developed</a:t>
          </a: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a:solidFill>
          <a:schemeClr val="bg1"/>
        </a:solidFill>
        <a:ln>
          <a:solidFill>
            <a:srgbClr val="218D63"/>
          </a:solidFill>
        </a:ln>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US" sz="1800" b="1" dirty="0">
            <a:solidFill>
              <a:schemeClr val="tx1"/>
            </a:solidFill>
            <a:effectLst/>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solidFill>
                <a:schemeClr val="tx1"/>
              </a:solidFill>
              <a:effectLst/>
            </a:rPr>
            <a:t>SC Nov(2014) and CPM-9 (2015)</a:t>
          </a:r>
        </a:p>
        <a:p>
          <a:pPr marL="0" marR="0" lvl="0" indent="0" algn="ctr" defTabSz="914400" eaLnBrk="1" fontAlgn="auto" latinLnBrk="0" hangingPunct="1">
            <a:lnSpc>
              <a:spcPct val="100000"/>
            </a:lnSpc>
            <a:spcBef>
              <a:spcPts val="0"/>
            </a:spcBef>
            <a:spcAft>
              <a:spcPts val="0"/>
            </a:spcAft>
            <a:buClrTx/>
            <a:buSzTx/>
            <a:buFontTx/>
            <a:buNone/>
            <a:tabLst/>
            <a:defRPr/>
          </a:pPr>
          <a:endParaRPr lang="ru-RU" sz="1800" b="1" dirty="0">
            <a:solidFill>
              <a:schemeClr val="tx1"/>
            </a:solidFill>
            <a:effectLst/>
          </a:endParaRPr>
        </a:p>
        <a:p>
          <a:pPr lvl="0" algn="l" defTabSz="400050">
            <a:lnSpc>
              <a:spcPct val="90000"/>
            </a:lnSpc>
            <a:spcBef>
              <a:spcPct val="0"/>
            </a:spcBef>
            <a:spcAft>
              <a:spcPct val="35000"/>
            </a:spcAft>
          </a:pPr>
          <a:r>
            <a:rPr lang="en-US" sz="1800" dirty="0">
              <a:solidFill>
                <a:schemeClr val="tx1"/>
              </a:solidFill>
              <a:effectLst/>
            </a:rPr>
            <a:t>SC recommended and CPM  added to the work </a:t>
          </a:r>
          <a:r>
            <a:rPr lang="en-US" sz="1800" dirty="0" err="1">
              <a:solidFill>
                <a:schemeClr val="tx1"/>
              </a:solidFill>
              <a:effectLst/>
            </a:rPr>
            <a:t>programme</a:t>
          </a:r>
          <a:r>
            <a:rPr lang="en-US" sz="1800" dirty="0">
              <a:solidFill>
                <a:schemeClr val="tx1"/>
              </a:solidFill>
              <a:effectLst/>
            </a:rPr>
            <a:t>: </a:t>
          </a:r>
        </a:p>
        <a:p>
          <a:pPr lvl="0" algn="l" defTabSz="400050">
            <a:lnSpc>
              <a:spcPct val="90000"/>
            </a:lnSpc>
            <a:spcBef>
              <a:spcPct val="0"/>
            </a:spcBef>
            <a:spcAft>
              <a:spcPct val="35000"/>
            </a:spcAft>
          </a:pPr>
          <a:endParaRPr lang="en-US" sz="1800" i="1" dirty="0">
            <a:solidFill>
              <a:schemeClr val="tx1"/>
            </a:solidFill>
            <a:effectLst/>
            <a:latin typeface="+mn-lt"/>
            <a:ea typeface="+mn-ea"/>
            <a:cs typeface="+mn-cs"/>
          </a:endParaRPr>
        </a:p>
        <a:p>
          <a:pPr lvl="0" algn="l" defTabSz="400050">
            <a:lnSpc>
              <a:spcPct val="90000"/>
            </a:lnSpc>
            <a:spcBef>
              <a:spcPct val="0"/>
            </a:spcBef>
            <a:spcAft>
              <a:spcPct val="35000"/>
            </a:spcAft>
          </a:pPr>
          <a:r>
            <a:rPr lang="en-GB" sz="1800" i="1" dirty="0">
              <a:solidFill>
                <a:schemeClr val="tx1"/>
              </a:solidFill>
              <a:effectLst/>
              <a:latin typeface="+mn-lt"/>
              <a:ea typeface="+mn-ea"/>
              <a:cs typeface="+mn-cs"/>
            </a:rPr>
            <a:t>Requirements for the use of </a:t>
          </a:r>
          <a:r>
            <a:rPr lang="en-GB" sz="1800" i="1" dirty="0">
              <a:solidFill>
                <a:srgbClr val="7030A0"/>
              </a:solidFill>
              <a:effectLst/>
              <a:latin typeface="+mn-lt"/>
              <a:ea typeface="+mn-ea"/>
              <a:cs typeface="+mn-cs"/>
            </a:rPr>
            <a:t>irradiation </a:t>
          </a:r>
          <a:r>
            <a:rPr lang="en-GB" sz="1800" i="1" dirty="0">
              <a:solidFill>
                <a:schemeClr val="tx1"/>
              </a:solidFill>
              <a:effectLst/>
              <a:latin typeface="+mn-lt"/>
              <a:ea typeface="+mn-ea"/>
              <a:cs typeface="+mn-cs"/>
            </a:rPr>
            <a:t>as a phytosanitary measure (Revision to ISPM 18)</a:t>
          </a:r>
          <a:r>
            <a:rPr lang="en-GB" sz="1800" dirty="0">
              <a:solidFill>
                <a:schemeClr val="tx1"/>
              </a:solidFill>
              <a:effectLst/>
              <a:latin typeface="+mn-lt"/>
              <a:ea typeface="+mn-ea"/>
              <a:cs typeface="+mn-cs"/>
            </a:rPr>
            <a:t> (2014-007)</a:t>
          </a:r>
        </a:p>
        <a:p>
          <a:pPr lvl="0" algn="ctr" defTabSz="400050">
            <a:lnSpc>
              <a:spcPct val="90000"/>
            </a:lnSpc>
            <a:spcBef>
              <a:spcPct val="0"/>
            </a:spcBef>
            <a:spcAft>
              <a:spcPct val="35000"/>
            </a:spcAft>
          </a:pPr>
          <a:endParaRPr lang="en-GB" sz="900" dirty="0">
            <a:solidFill>
              <a:schemeClr val="tx1"/>
            </a:solidFill>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a:solidFill>
          <a:schemeClr val="bg1"/>
        </a:solidFill>
        <a:ln>
          <a:solidFill>
            <a:srgbClr val="218D63"/>
          </a:solidFill>
        </a:ln>
      </dgm:spPr>
      <dgm:t>
        <a:bodyPr/>
        <a:lstStyle/>
        <a:p>
          <a:r>
            <a:rPr lang="en-GB" sz="1800" b="1" dirty="0">
              <a:solidFill>
                <a:schemeClr val="tx1"/>
              </a:solidFill>
              <a:effectLst/>
              <a:latin typeface="+mn-lt"/>
              <a:ea typeface="+mn-ea"/>
              <a:cs typeface="+mn-cs"/>
            </a:rPr>
            <a:t>4 other topics </a:t>
          </a:r>
          <a:r>
            <a:rPr lang="en-GB" sz="1800" b="0" dirty="0">
              <a:solidFill>
                <a:schemeClr val="tx1"/>
              </a:solidFill>
              <a:effectLst/>
              <a:latin typeface="+mn-lt"/>
              <a:ea typeface="+mn-ea"/>
              <a:cs typeface="+mn-cs"/>
            </a:rPr>
            <a:t>for different treatment types were also added:</a:t>
          </a:r>
        </a:p>
        <a:p>
          <a:endParaRPr lang="ru-RU" sz="1800" b="1" dirty="0">
            <a:solidFill>
              <a:schemeClr val="tx1"/>
            </a:solidFill>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E8C17E04-7C96-4E6A-92FA-D9CB93B8B086}">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chemeClr val="tx2">
                  <a:lumMod val="60000"/>
                  <a:lumOff val="40000"/>
                </a:schemeClr>
              </a:solidFill>
              <a:effectLst/>
              <a:latin typeface="+mn-lt"/>
              <a:ea typeface="+mn-ea"/>
              <a:cs typeface="+mn-cs"/>
            </a:rPr>
            <a:t>Temperature</a:t>
          </a:r>
          <a:endParaRPr lang="ru-RU" sz="1800" dirty="0">
            <a:solidFill>
              <a:schemeClr val="tx1"/>
            </a:solidFill>
            <a:effectLst/>
          </a:endParaRPr>
        </a:p>
      </dgm:t>
    </dgm:pt>
    <dgm:pt modelId="{D2EDB64B-B7A8-4D02-9FC9-BA0EB71FE1F2}" type="parTrans" cxnId="{C03DB589-9AF0-4306-A0C9-94FD848E2495}">
      <dgm:prSet/>
      <dgm:spPr/>
      <dgm:t>
        <a:bodyPr/>
        <a:lstStyle/>
        <a:p>
          <a:endParaRPr lang="en-US"/>
        </a:p>
      </dgm:t>
    </dgm:pt>
    <dgm:pt modelId="{6216B34C-3350-438B-BA66-92022B620120}" type="sibTrans" cxnId="{C03DB589-9AF0-4306-A0C9-94FD848E2495}">
      <dgm:prSet/>
      <dgm:spPr/>
      <dgm:t>
        <a:bodyPr/>
        <a:lstStyle/>
        <a:p>
          <a:endParaRPr lang="en-US"/>
        </a:p>
      </dgm:t>
    </dgm:pt>
    <dgm:pt modelId="{6E79B970-AA3F-4CA4-ABAF-5BFEFE2199AD}">
      <dgm:prSet phldrT="[Текст]"/>
      <dgm:spPr>
        <a:solidFill>
          <a:schemeClr val="bg1"/>
        </a:solidFill>
        <a:ln>
          <a:solidFill>
            <a:srgbClr val="218D63"/>
          </a:solidFill>
        </a:ln>
      </dgm:spPr>
      <dgm:t>
        <a:bodyPr/>
        <a:lstStyle/>
        <a:p>
          <a:endParaRPr lang="ru-RU" sz="400" dirty="0">
            <a:solidFill>
              <a:schemeClr val="tx1"/>
            </a:solidFill>
            <a:effectLst/>
          </a:endParaRPr>
        </a:p>
      </dgm:t>
    </dgm:pt>
    <dgm:pt modelId="{2A1F5485-0E8E-4F9A-AFDD-36C2193E4097}" type="parTrans" cxnId="{FD6BA9AA-86DA-45D0-BCB9-18412D6AF3F1}">
      <dgm:prSet/>
      <dgm:spPr/>
      <dgm:t>
        <a:bodyPr/>
        <a:lstStyle/>
        <a:p>
          <a:endParaRPr lang="en-US"/>
        </a:p>
      </dgm:t>
    </dgm:pt>
    <dgm:pt modelId="{A5A5A758-29BC-4117-8579-E31F336D5463}" type="sibTrans" cxnId="{FD6BA9AA-86DA-45D0-BCB9-18412D6AF3F1}">
      <dgm:prSet/>
      <dgm:spPr/>
      <dgm:t>
        <a:bodyPr/>
        <a:lstStyle/>
        <a:p>
          <a:endParaRPr lang="en-US"/>
        </a:p>
      </dgm:t>
    </dgm:pt>
    <dgm:pt modelId="{CDEF5053-AC67-4640-A795-5E8B9778EEA5}">
      <dgm:prSet phldrT="[Текст]" custT="1"/>
      <dgm:spPr>
        <a:solidFill>
          <a:schemeClr val="bg1"/>
        </a:solidFill>
        <a:ln>
          <a:solidFill>
            <a:srgbClr val="218D63"/>
          </a:solidFill>
        </a:ln>
      </dgm:spPr>
      <dgm:t>
        <a:bodyPr/>
        <a:lstStyle/>
        <a:p>
          <a:pPr marR="0" rtl="0" eaLnBrk="1" fontAlgn="auto" latinLnBrk="0" hangingPunct="1">
            <a:buClrTx/>
            <a:buSzTx/>
            <a:buFontTx/>
            <a:tabLst/>
            <a:defRPr/>
          </a:pPr>
          <a:r>
            <a:rPr lang="en-GB" sz="1800" dirty="0">
              <a:solidFill>
                <a:srgbClr val="FFC000"/>
              </a:solidFill>
              <a:effectLst/>
              <a:latin typeface="+mn-lt"/>
              <a:ea typeface="+mn-ea"/>
              <a:cs typeface="+mn-cs"/>
            </a:rPr>
            <a:t>Fumigation</a:t>
          </a:r>
          <a:r>
            <a:rPr lang="en-GB" sz="1800" dirty="0">
              <a:solidFill>
                <a:schemeClr val="tx1"/>
              </a:solidFill>
              <a:effectLst/>
              <a:latin typeface="+mn-lt"/>
              <a:ea typeface="+mn-ea"/>
              <a:cs typeface="+mn-cs"/>
            </a:rPr>
            <a:t> </a:t>
          </a:r>
          <a:endParaRPr lang="ru-RU" sz="1800" dirty="0">
            <a:solidFill>
              <a:schemeClr val="tx1"/>
            </a:solidFill>
            <a:effectLst/>
          </a:endParaRPr>
        </a:p>
      </dgm:t>
    </dgm:pt>
    <dgm:pt modelId="{ED3B8263-00AA-48D1-BD8B-FF56E666DA4C}" type="parTrans" cxnId="{E242D7DE-E028-4290-830A-5E160C316389}">
      <dgm:prSet/>
      <dgm:spPr/>
      <dgm:t>
        <a:bodyPr/>
        <a:lstStyle/>
        <a:p>
          <a:endParaRPr lang="en-US"/>
        </a:p>
      </dgm:t>
    </dgm:pt>
    <dgm:pt modelId="{C9E5AB74-EA25-48CA-B29F-C5A040813B37}" type="sibTrans" cxnId="{E242D7DE-E028-4290-830A-5E160C316389}">
      <dgm:prSet/>
      <dgm:spPr/>
      <dgm:t>
        <a:bodyPr/>
        <a:lstStyle/>
        <a:p>
          <a:endParaRPr lang="en-US"/>
        </a:p>
      </dgm:t>
    </dgm:pt>
    <dgm:pt modelId="{7934C6E2-DF2C-4A98-A6E2-1B4D02D577CF}">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chemeClr val="accent2">
                  <a:lumMod val="75000"/>
                </a:schemeClr>
              </a:solidFill>
              <a:effectLst/>
              <a:latin typeface="+mn-lt"/>
              <a:ea typeface="+mn-ea"/>
              <a:cs typeface="+mn-cs"/>
            </a:rPr>
            <a:t>Modified atmosphere</a:t>
          </a:r>
          <a:endParaRPr lang="ru-RU" sz="1800" dirty="0">
            <a:solidFill>
              <a:schemeClr val="tx1"/>
            </a:solidFill>
            <a:effectLst/>
          </a:endParaRPr>
        </a:p>
      </dgm:t>
    </dgm:pt>
    <dgm:pt modelId="{6EE65076-9B61-47FC-AA6D-24D8E00FDB5C}" type="parTrans" cxnId="{22C1E8DD-0DC6-4875-8C60-C9C8944DCA47}">
      <dgm:prSet/>
      <dgm:spPr/>
      <dgm:t>
        <a:bodyPr/>
        <a:lstStyle/>
        <a:p>
          <a:endParaRPr lang="en-US"/>
        </a:p>
      </dgm:t>
    </dgm:pt>
    <dgm:pt modelId="{58C26A69-86E4-4A44-85CF-1674C3256AF8}" type="sibTrans" cxnId="{22C1E8DD-0DC6-4875-8C60-C9C8944DCA47}">
      <dgm:prSet/>
      <dgm:spPr/>
      <dgm:t>
        <a:bodyPr/>
        <a:lstStyle/>
        <a:p>
          <a:endParaRPr lang="en-US"/>
        </a:p>
      </dgm:t>
    </dgm:pt>
    <dgm:pt modelId="{510A9811-F909-4EB4-B676-EBBEC8F8D478}">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rgbClr val="FF0000"/>
              </a:solidFill>
              <a:effectLst/>
              <a:latin typeface="+mn-lt"/>
              <a:ea typeface="+mn-ea"/>
              <a:cs typeface="+mn-cs"/>
            </a:rPr>
            <a:t>Chemical</a:t>
          </a:r>
          <a:endParaRPr lang="ru-RU" sz="1800" dirty="0">
            <a:solidFill>
              <a:schemeClr val="tx1"/>
            </a:solidFill>
            <a:effectLst/>
          </a:endParaRPr>
        </a:p>
      </dgm:t>
    </dgm:pt>
    <dgm:pt modelId="{3E221D8A-1051-46A8-BC4A-0E47517786CA}" type="parTrans" cxnId="{512C9380-B422-49B1-A225-3F11487C21C2}">
      <dgm:prSet/>
      <dgm:spPr/>
      <dgm:t>
        <a:bodyPr/>
        <a:lstStyle/>
        <a:p>
          <a:endParaRPr lang="en-US"/>
        </a:p>
      </dgm:t>
    </dgm:pt>
    <dgm:pt modelId="{1925C4E4-9EF0-43AF-9B2C-757A8815EA1E}" type="sibTrans" cxnId="{512C9380-B422-49B1-A225-3F11487C21C2}">
      <dgm:prSet/>
      <dgm:spPr/>
      <dgm:t>
        <a:bodyPr/>
        <a:lstStyle/>
        <a:p>
          <a:endParaRPr lang="en-US"/>
        </a:p>
      </dgm:t>
    </dgm:pt>
    <dgm:pt modelId="{23522BF0-9A6E-4CB3-88DC-9C10654838B3}">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rgbClr val="7030A0"/>
              </a:solidFill>
              <a:effectLst/>
              <a:latin typeface="+mn-lt"/>
              <a:ea typeface="+mn-ea"/>
              <a:cs typeface="+mn-cs"/>
            </a:rPr>
            <a:t>Irradiation</a:t>
          </a:r>
          <a:endParaRPr lang="en-US" sz="1800" b="1" dirty="0">
            <a:solidFill>
              <a:schemeClr val="tx1"/>
            </a:solidFill>
            <a:effectLst/>
          </a:endParaRPr>
        </a:p>
        <a:p>
          <a:endParaRPr lang="ru-RU" sz="400" dirty="0">
            <a:solidFill>
              <a:schemeClr val="tx1"/>
            </a:solidFill>
            <a:effectLst/>
          </a:endParaRPr>
        </a:p>
      </dgm:t>
    </dgm:pt>
    <dgm:pt modelId="{F91E0BAC-3FF4-48AC-8A81-940A77A904D5}" type="parTrans" cxnId="{2EE2805D-3AA5-4F25-ACC9-8951FAFDA278}">
      <dgm:prSet/>
      <dgm:spPr/>
      <dgm:t>
        <a:bodyPr/>
        <a:lstStyle/>
        <a:p>
          <a:endParaRPr lang="en-US"/>
        </a:p>
      </dgm:t>
    </dgm:pt>
    <dgm:pt modelId="{60BD2944-5066-4158-90A1-D1DAE531F7F5}" type="sibTrans" cxnId="{2EE2805D-3AA5-4F25-ACC9-8951FAFDA278}">
      <dgm:prSet/>
      <dgm:spPr/>
      <dgm:t>
        <a:bodyPr/>
        <a:lstStyle/>
        <a:p>
          <a:endParaRPr lang="en-US"/>
        </a:p>
      </dgm:t>
    </dgm:pt>
    <dgm:pt modelId="{74769569-08DF-4E5D-B82A-F8CD2A89D862}" type="pres">
      <dgm:prSet presAssocID="{A8301008-09B6-4553-94BE-5D396582DCC8}" presName="Name0" presStyleCnt="0">
        <dgm:presLayoutVars>
          <dgm:dir/>
          <dgm:resizeHandles val="exact"/>
        </dgm:presLayoutVars>
      </dgm:prSet>
      <dgm:spPr/>
      <dgm:t>
        <a:bodyPr/>
        <a:lstStyle/>
        <a:p>
          <a:endParaRPr lang="en-US"/>
        </a:p>
      </dgm:t>
    </dgm:pt>
    <dgm:pt modelId="{0C7E4845-7B5C-434D-AF43-AB617F5776C7}" type="pres">
      <dgm:prSet presAssocID="{20C0880A-78A5-40AE-A802-EC022A066119}" presName="composite" presStyleCnt="0"/>
      <dgm:spPr/>
    </dgm:pt>
    <dgm:pt modelId="{49789869-4D9D-4340-A2AE-CDF70096A87E}" type="pres">
      <dgm:prSet presAssocID="{20C0880A-78A5-40AE-A802-EC022A066119}" presName="bgChev" presStyleLbl="node1" presStyleIdx="0" presStyleCnt="3" custLinFactY="-18905" custLinFactNeighborX="11704" custLinFactNeighborY="-100000"/>
      <dgm:spPr/>
    </dgm:pt>
    <dgm:pt modelId="{0AC3ADAC-5092-4B7B-963C-A182148C459D}" type="pres">
      <dgm:prSet presAssocID="{20C0880A-78A5-40AE-A802-EC022A066119}" presName="txNode" presStyleLbl="fgAcc1" presStyleIdx="0" presStyleCnt="3" custScaleX="130480" custScaleY="331839" custLinFactNeighborX="7035" custLinFactNeighborY="32411">
        <dgm:presLayoutVars>
          <dgm:bulletEnabled val="1"/>
        </dgm:presLayoutVars>
      </dgm:prSet>
      <dgm:spPr/>
      <dgm:t>
        <a:bodyPr/>
        <a:lstStyle/>
        <a:p>
          <a:endParaRPr lang="en-US"/>
        </a:p>
      </dgm:t>
    </dgm:pt>
    <dgm:pt modelId="{7D3F202B-69B8-4F97-B15B-29A2002E8616}" type="pres">
      <dgm:prSet presAssocID="{E221AE80-7EF3-481C-89E2-9D70F5972647}" presName="compositeSpace" presStyleCnt="0"/>
      <dgm:spPr/>
    </dgm:pt>
    <dgm:pt modelId="{8E33F92A-530E-4A04-8ED5-4186BE1EB905}" type="pres">
      <dgm:prSet presAssocID="{6CA37713-CFB2-4547-9D56-9691E054E0C5}" presName="composite" presStyleCnt="0"/>
      <dgm:spPr/>
    </dgm:pt>
    <dgm:pt modelId="{66DF2999-1B1E-43C2-A6B4-AA5248064D68}" type="pres">
      <dgm:prSet presAssocID="{6CA37713-CFB2-4547-9D56-9691E054E0C5}" presName="bgChev" presStyleLbl="node1" presStyleIdx="1" presStyleCnt="3" custLinFactY="-22064" custLinFactNeighborX="8493" custLinFactNeighborY="-100000"/>
      <dgm:spPr/>
    </dgm:pt>
    <dgm:pt modelId="{5EB4BCB3-0CA3-41A3-AF2A-91BD615F621A}" type="pres">
      <dgm:prSet presAssocID="{6CA37713-CFB2-4547-9D56-9691E054E0C5}" presName="txNode" presStyleLbl="fgAcc1" presStyleIdx="1" presStyleCnt="3" custScaleX="121723" custScaleY="325625" custLinFactNeighborX="-1883" custLinFactNeighborY="36925">
        <dgm:presLayoutVars>
          <dgm:bulletEnabled val="1"/>
        </dgm:presLayoutVars>
      </dgm:prSet>
      <dgm:spPr/>
      <dgm:t>
        <a:bodyPr/>
        <a:lstStyle/>
        <a:p>
          <a:endParaRPr lang="en-US"/>
        </a:p>
      </dgm:t>
    </dgm:pt>
    <dgm:pt modelId="{09D04067-3455-4C86-83FE-17E48A4B7D41}" type="pres">
      <dgm:prSet presAssocID="{6308470E-9BC6-4E2A-8C06-0F8BED6D1760}" presName="compositeSpace" presStyleCnt="0"/>
      <dgm:spPr/>
    </dgm:pt>
    <dgm:pt modelId="{5308712B-CE27-481A-8046-32DD37F8DDA1}" type="pres">
      <dgm:prSet presAssocID="{26FB730B-1CBF-4C2D-9B68-EB97F556A33E}" presName="composite" presStyleCnt="0"/>
      <dgm:spPr/>
    </dgm:pt>
    <dgm:pt modelId="{87A9EB05-279A-4411-8E58-2BF4D5A0BA05}" type="pres">
      <dgm:prSet presAssocID="{26FB730B-1CBF-4C2D-9B68-EB97F556A33E}" presName="bgChev" presStyleLbl="node1" presStyleIdx="2" presStyleCnt="3" custLinFactY="-22485" custLinFactNeighborX="-4327" custLinFactNeighborY="-100000"/>
      <dgm:spPr/>
    </dgm:pt>
    <dgm:pt modelId="{739BC4EB-FD05-49F2-93BE-F5DFD619DF3A}" type="pres">
      <dgm:prSet presAssocID="{26FB730B-1CBF-4C2D-9B68-EB97F556A33E}" presName="txNode" presStyleLbl="fgAcc1" presStyleIdx="2" presStyleCnt="3" custScaleX="117968" custScaleY="330238" custLinFactNeighborX="-15023" custLinFactNeighborY="36987">
        <dgm:presLayoutVars>
          <dgm:bulletEnabled val="1"/>
        </dgm:presLayoutVars>
      </dgm:prSet>
      <dgm:spPr/>
      <dgm:t>
        <a:bodyPr/>
        <a:lstStyle/>
        <a:p>
          <a:endParaRPr lang="en-US"/>
        </a:p>
      </dgm:t>
    </dgm:pt>
  </dgm:ptLst>
  <dgm:cxnLst>
    <dgm:cxn modelId="{75A87297-8703-4A4B-8DC3-DF2A1C461B6A}" type="presOf" srcId="{510A9811-F909-4EB4-B676-EBBEC8F8D478}" destId="{739BC4EB-FD05-49F2-93BE-F5DFD619DF3A}" srcOrd="0" destOrd="4" presId="urn:microsoft.com/office/officeart/2005/8/layout/chevronAccent+Icon"/>
    <dgm:cxn modelId="{393020CD-B61F-4EAF-8819-3E2E5B7C4599}" type="presOf" srcId="{23522BF0-9A6E-4CB3-88DC-9C10654838B3}" destId="{739BC4EB-FD05-49F2-93BE-F5DFD619DF3A}" srcOrd="0" destOrd="5" presId="urn:microsoft.com/office/officeart/2005/8/layout/chevronAccent+Icon"/>
    <dgm:cxn modelId="{512C9380-B422-49B1-A225-3F11487C21C2}" srcId="{26FB730B-1CBF-4C2D-9B68-EB97F556A33E}" destId="{510A9811-F909-4EB4-B676-EBBEC8F8D478}" srcOrd="3" destOrd="0" parTransId="{3E221D8A-1051-46A8-BC4A-0E47517786CA}" sibTransId="{1925C4E4-9EF0-43AF-9B2C-757A8815EA1E}"/>
    <dgm:cxn modelId="{E7348A4B-B94D-48C1-8EE9-3C964A212124}" type="presOf" srcId="{7934C6E2-DF2C-4A98-A6E2-1B4D02D577CF}" destId="{739BC4EB-FD05-49F2-93BE-F5DFD619DF3A}" srcOrd="0" destOrd="3" presId="urn:microsoft.com/office/officeart/2005/8/layout/chevronAccent+Icon"/>
    <dgm:cxn modelId="{F076E9F6-48F9-4BFF-AADE-FE4087C5E014}" type="presOf" srcId="{6E79B970-AA3F-4CA4-ABAF-5BFEFE2199AD}" destId="{739BC4EB-FD05-49F2-93BE-F5DFD619DF3A}" srcOrd="0" destOrd="6" presId="urn:microsoft.com/office/officeart/2005/8/layout/chevronAccent+Icon"/>
    <dgm:cxn modelId="{E242D7DE-E028-4290-830A-5E160C316389}" srcId="{26FB730B-1CBF-4C2D-9B68-EB97F556A33E}" destId="{CDEF5053-AC67-4640-A795-5E8B9778EEA5}" srcOrd="1" destOrd="0" parTransId="{ED3B8263-00AA-48D1-BD8B-FF56E666DA4C}" sibTransId="{C9E5AB74-EA25-48CA-B29F-C5A040813B37}"/>
    <dgm:cxn modelId="{1017DCBC-F499-47FE-865B-1C7645D62F5B}" srcId="{A8301008-09B6-4553-94BE-5D396582DCC8}" destId="{20C0880A-78A5-40AE-A802-EC022A066119}" srcOrd="0" destOrd="0" parTransId="{2339954A-1226-4F57-A5F4-BEF5950A72BE}" sibTransId="{E221AE80-7EF3-481C-89E2-9D70F5972647}"/>
    <dgm:cxn modelId="{7818CA24-F5DB-4362-A1FB-161809B245EE}" type="presOf" srcId="{CDEF5053-AC67-4640-A795-5E8B9778EEA5}" destId="{739BC4EB-FD05-49F2-93BE-F5DFD619DF3A}" srcOrd="0" destOrd="2" presId="urn:microsoft.com/office/officeart/2005/8/layout/chevronAccent+Icon"/>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E304F521-7B13-45BF-83CC-A792EAEFF785}" type="presOf" srcId="{6CA37713-CFB2-4547-9D56-9691E054E0C5}" destId="{5EB4BCB3-0CA3-41A3-AF2A-91BD615F621A}" srcOrd="0" destOrd="0" presId="urn:microsoft.com/office/officeart/2005/8/layout/chevronAccent+Icon"/>
    <dgm:cxn modelId="{B13B9D90-5791-460B-83B7-A5552D1A56E0}" type="presOf" srcId="{26FB730B-1CBF-4C2D-9B68-EB97F556A33E}" destId="{739BC4EB-FD05-49F2-93BE-F5DFD619DF3A}" srcOrd="0" destOrd="0" presId="urn:microsoft.com/office/officeart/2005/8/layout/chevronAccent+Icon"/>
    <dgm:cxn modelId="{3EBA72B4-AC91-4531-931F-97D6F83D20BB}" type="presOf" srcId="{A8301008-09B6-4553-94BE-5D396582DCC8}" destId="{74769569-08DF-4E5D-B82A-F8CD2A89D862}" srcOrd="0" destOrd="0" presId="urn:microsoft.com/office/officeart/2005/8/layout/chevronAccent+Icon"/>
    <dgm:cxn modelId="{2EE2805D-3AA5-4F25-ACC9-8951FAFDA278}" srcId="{26FB730B-1CBF-4C2D-9B68-EB97F556A33E}" destId="{23522BF0-9A6E-4CB3-88DC-9C10654838B3}" srcOrd="4" destOrd="0" parTransId="{F91E0BAC-3FF4-48AC-8A81-940A77A904D5}" sibTransId="{60BD2944-5066-4158-90A1-D1DAE531F7F5}"/>
    <dgm:cxn modelId="{5C808C12-BBAD-4E4D-AEA6-85E8A1247EE1}" type="presOf" srcId="{20C0880A-78A5-40AE-A802-EC022A066119}" destId="{0AC3ADAC-5092-4B7B-963C-A182148C459D}" srcOrd="0" destOrd="0" presId="urn:microsoft.com/office/officeart/2005/8/layout/chevronAccent+Icon"/>
    <dgm:cxn modelId="{C03DB589-9AF0-4306-A0C9-94FD848E2495}" srcId="{26FB730B-1CBF-4C2D-9B68-EB97F556A33E}" destId="{E8C17E04-7C96-4E6A-92FA-D9CB93B8B086}" srcOrd="0" destOrd="0" parTransId="{D2EDB64B-B7A8-4D02-9FC9-BA0EB71FE1F2}" sibTransId="{6216B34C-3350-438B-BA66-92022B620120}"/>
    <dgm:cxn modelId="{A259FD19-EB17-40A9-BC60-2771491D354A}" type="presOf" srcId="{E8C17E04-7C96-4E6A-92FA-D9CB93B8B086}" destId="{739BC4EB-FD05-49F2-93BE-F5DFD619DF3A}" srcOrd="0" destOrd="1" presId="urn:microsoft.com/office/officeart/2005/8/layout/chevronAccent+Icon"/>
    <dgm:cxn modelId="{FD6BA9AA-86DA-45D0-BCB9-18412D6AF3F1}" srcId="{26FB730B-1CBF-4C2D-9B68-EB97F556A33E}" destId="{6E79B970-AA3F-4CA4-ABAF-5BFEFE2199AD}" srcOrd="5" destOrd="0" parTransId="{2A1F5485-0E8E-4F9A-AFDD-36C2193E4097}" sibTransId="{A5A5A758-29BC-4117-8579-E31F336D5463}"/>
    <dgm:cxn modelId="{22C1E8DD-0DC6-4875-8C60-C9C8944DCA47}" srcId="{26FB730B-1CBF-4C2D-9B68-EB97F556A33E}" destId="{7934C6E2-DF2C-4A98-A6E2-1B4D02D577CF}" srcOrd="2" destOrd="0" parTransId="{6EE65076-9B61-47FC-AA6D-24D8E00FDB5C}" sibTransId="{58C26A69-86E4-4A44-85CF-1674C3256AF8}"/>
    <dgm:cxn modelId="{D0FCD693-913E-4B44-BF7C-DDF8C0121440}" type="presParOf" srcId="{74769569-08DF-4E5D-B82A-F8CD2A89D862}" destId="{0C7E4845-7B5C-434D-AF43-AB617F5776C7}" srcOrd="0" destOrd="0" presId="urn:microsoft.com/office/officeart/2005/8/layout/chevronAccent+Icon"/>
    <dgm:cxn modelId="{E815D155-E9BA-4D35-A826-F0A8F0C18DB2}" type="presParOf" srcId="{0C7E4845-7B5C-434D-AF43-AB617F5776C7}" destId="{49789869-4D9D-4340-A2AE-CDF70096A87E}" srcOrd="0" destOrd="0" presId="urn:microsoft.com/office/officeart/2005/8/layout/chevronAccent+Icon"/>
    <dgm:cxn modelId="{7FF9A1AD-003D-47FD-82C8-0F55B0A5FC66}" type="presParOf" srcId="{0C7E4845-7B5C-434D-AF43-AB617F5776C7}" destId="{0AC3ADAC-5092-4B7B-963C-A182148C459D}" srcOrd="1" destOrd="0" presId="urn:microsoft.com/office/officeart/2005/8/layout/chevronAccent+Icon"/>
    <dgm:cxn modelId="{3A9D7502-E1C2-48A7-A027-056EB7B6861E}" type="presParOf" srcId="{74769569-08DF-4E5D-B82A-F8CD2A89D862}" destId="{7D3F202B-69B8-4F97-B15B-29A2002E8616}" srcOrd="1" destOrd="0" presId="urn:microsoft.com/office/officeart/2005/8/layout/chevronAccent+Icon"/>
    <dgm:cxn modelId="{A49DC6CE-6964-4ED6-A798-79AC9C7988F2}" type="presParOf" srcId="{74769569-08DF-4E5D-B82A-F8CD2A89D862}" destId="{8E33F92A-530E-4A04-8ED5-4186BE1EB905}" srcOrd="2" destOrd="0" presId="urn:microsoft.com/office/officeart/2005/8/layout/chevronAccent+Icon"/>
    <dgm:cxn modelId="{54DBC9D9-BFD1-4835-991D-EA0A0C99FE34}" type="presParOf" srcId="{8E33F92A-530E-4A04-8ED5-4186BE1EB905}" destId="{66DF2999-1B1E-43C2-A6B4-AA5248064D68}" srcOrd="0" destOrd="0" presId="urn:microsoft.com/office/officeart/2005/8/layout/chevronAccent+Icon"/>
    <dgm:cxn modelId="{B2107F94-49CD-449F-AA9F-C05A02230720}" type="presParOf" srcId="{8E33F92A-530E-4A04-8ED5-4186BE1EB905}" destId="{5EB4BCB3-0CA3-41A3-AF2A-91BD615F621A}" srcOrd="1" destOrd="0" presId="urn:microsoft.com/office/officeart/2005/8/layout/chevronAccent+Icon"/>
    <dgm:cxn modelId="{53E62333-3634-4273-9FEE-766D425AD3B6}" type="presParOf" srcId="{74769569-08DF-4E5D-B82A-F8CD2A89D862}" destId="{09D04067-3455-4C86-83FE-17E48A4B7D41}" srcOrd="3" destOrd="0" presId="urn:microsoft.com/office/officeart/2005/8/layout/chevronAccent+Icon"/>
    <dgm:cxn modelId="{7C83FCB2-09B6-4AC3-A639-5ADE5605F440}" type="presParOf" srcId="{74769569-08DF-4E5D-B82A-F8CD2A89D862}" destId="{5308712B-CE27-481A-8046-32DD37F8DDA1}" srcOrd="4" destOrd="0" presId="urn:microsoft.com/office/officeart/2005/8/layout/chevronAccent+Icon"/>
    <dgm:cxn modelId="{C39EFEC0-7238-48D6-A40E-1D875C545050}" type="presParOf" srcId="{5308712B-CE27-481A-8046-32DD37F8DDA1}" destId="{87A9EB05-279A-4411-8E58-2BF4D5A0BA05}" srcOrd="0" destOrd="0" presId="urn:microsoft.com/office/officeart/2005/8/layout/chevronAccent+Icon"/>
    <dgm:cxn modelId="{FF4B3577-6978-4249-8E8B-6C7F671D0DF4}" type="presParOf" srcId="{5308712B-CE27-481A-8046-32DD37F8DDA1}" destId="{739BC4EB-FD05-49F2-93BE-F5DFD619DF3A}"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301008-09B6-4553-94BE-5D396582DCC8}" type="doc">
      <dgm:prSet loTypeId="urn:microsoft.com/office/officeart/2005/8/layout/arrow4" loCatId="process" qsTypeId="urn:microsoft.com/office/officeart/2005/8/quickstyle/3d4" qsCatId="3D" csTypeId="urn:microsoft.com/office/officeart/2005/8/colors/colorful2" csCatId="colorful" phldr="1"/>
      <dgm:spPr/>
      <dgm:t>
        <a:bodyPr/>
        <a:lstStyle/>
        <a:p>
          <a:endParaRPr lang="ru-RU"/>
        </a:p>
      </dgm:t>
    </dgm:pt>
    <dgm:pt modelId="{82353047-4793-4611-A723-C7905524DA06}">
      <dgm:prSet phldrT="[Текст]" custT="1"/>
      <dgm:spPr/>
      <dgm:t>
        <a:bodyPr/>
        <a:lstStyle/>
        <a:p>
          <a:pPr lvl="0" defTabSz="622300" rtl="0">
            <a:lnSpc>
              <a:spcPct val="90000"/>
            </a:lnSpc>
            <a:spcBef>
              <a:spcPct val="0"/>
            </a:spcBef>
            <a:spcAft>
              <a:spcPct val="35000"/>
            </a:spcAft>
          </a:pPr>
          <a:r>
            <a:rPr lang="en-GB" sz="1800" dirty="0">
              <a:effectLst/>
              <a:latin typeface="+mn-lt"/>
              <a:ea typeface="+mn-ea"/>
              <a:cs typeface="+mn-cs"/>
            </a:rPr>
            <a:t>The topic was  added with priority 2 and subsequently changed to priority 3 by CPM-10 (2015) and to </a:t>
          </a:r>
          <a:r>
            <a:rPr lang="en-GB" sz="1800" b="1" dirty="0">
              <a:effectLst/>
              <a:latin typeface="+mn-lt"/>
              <a:ea typeface="+mn-ea"/>
              <a:cs typeface="+mn-cs"/>
            </a:rPr>
            <a:t>priority 1</a:t>
          </a:r>
          <a:r>
            <a:rPr lang="en-GB" sz="1800" dirty="0">
              <a:effectLst/>
              <a:latin typeface="+mn-lt"/>
              <a:ea typeface="+mn-ea"/>
              <a:cs typeface="+mn-cs"/>
            </a:rPr>
            <a:t> by SC in 2020</a:t>
          </a:r>
          <a:endParaRPr lang="ru-RU" sz="1800" b="1" dirty="0">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dgm:t>
        <a:bodyPr/>
        <a:lstStyle/>
        <a:p>
          <a:r>
            <a:rPr lang="en-US" sz="1800" b="1" dirty="0">
              <a:effectLst/>
            </a:rPr>
            <a:t>TPPT (2020-12): </a:t>
          </a:r>
          <a:r>
            <a:rPr lang="en-US" sz="1800" dirty="0">
              <a:effectLst/>
            </a:rPr>
            <a:t>drafted  the revision of ISPM 18</a:t>
          </a:r>
        </a:p>
        <a:p>
          <a:r>
            <a:rPr lang="en-GB" sz="1800" b="0" dirty="0">
              <a:effectLst/>
            </a:rPr>
            <a:t>- To update and incorporate recent developments in irradiation technology</a:t>
          </a:r>
        </a:p>
        <a:p>
          <a:r>
            <a:rPr lang="en-GB" sz="1800" b="0" dirty="0">
              <a:effectLst/>
            </a:rPr>
            <a:t>- To align with the already adopted standards:</a:t>
          </a: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custT="1"/>
      <dgm:spPr/>
      <dgm:t>
        <a:bodyPr/>
        <a:lstStyle/>
        <a:p>
          <a:endParaRPr lang="en-US"/>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custT="1"/>
      <dgm:spPr/>
      <dgm:t>
        <a:bodyPr/>
        <a:lstStyle/>
        <a:p>
          <a:endParaRPr lang="en-US"/>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dgm:t>
        <a:bodyPr/>
        <a:lstStyle/>
        <a:p>
          <a:endParaRPr lang="en-US"/>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custT="1"/>
      <dgm:spPr/>
      <dgm:t>
        <a:bodyPr/>
        <a:lstStyle/>
        <a:p>
          <a:endParaRPr lang="en-US"/>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E5DA6DCD-49FE-4832-ABD5-2ADEFD9FFFC5}">
      <dgm:prSet phldrT="[Текст]" custT="1"/>
      <dgm:spPr/>
      <dgm:t>
        <a:bodyPr/>
        <a:lstStyle/>
        <a:p>
          <a:r>
            <a:rPr lang="en-US" sz="1600" dirty="0">
              <a:effectLst/>
            </a:rPr>
            <a:t>ISPM 43	Requirements for the use of fumigation as a phytosanitary measure</a:t>
          </a:r>
          <a:endParaRPr lang="ru-RU" sz="1600" dirty="0">
            <a:effectLst/>
          </a:endParaRPr>
        </a:p>
      </dgm:t>
    </dgm:pt>
    <dgm:pt modelId="{1DFBFC8E-98D1-409C-AA97-A09BF001B8BE}" type="parTrans" cxnId="{A9B6E794-865D-407D-AA1C-953A57C384EC}">
      <dgm:prSet/>
      <dgm:spPr/>
      <dgm:t>
        <a:bodyPr/>
        <a:lstStyle/>
        <a:p>
          <a:endParaRPr lang="en-US"/>
        </a:p>
      </dgm:t>
    </dgm:pt>
    <dgm:pt modelId="{AEA149FE-47F2-4A13-A4BB-25C0562A5CE2}" type="sibTrans" cxnId="{A9B6E794-865D-407D-AA1C-953A57C384EC}">
      <dgm:prSet/>
      <dgm:spPr/>
      <dgm:t>
        <a:bodyPr/>
        <a:lstStyle/>
        <a:p>
          <a:endParaRPr lang="en-US"/>
        </a:p>
      </dgm:t>
    </dgm:pt>
    <dgm:pt modelId="{78996807-527C-4803-B8A0-8FB95BFC5FED}">
      <dgm:prSet phldrT="[Текст]" custT="1"/>
      <dgm:spPr/>
      <dgm:t>
        <a:bodyPr/>
        <a:lstStyle/>
        <a:p>
          <a:r>
            <a:rPr lang="en-US" sz="1600" dirty="0">
              <a:effectLst/>
            </a:rPr>
            <a:t>ISPM 44	Requirements for the use of modified atmosphere treatments as phytosanitary measures</a:t>
          </a:r>
          <a:endParaRPr lang="ru-RU" sz="1600" dirty="0">
            <a:effectLst/>
          </a:endParaRPr>
        </a:p>
      </dgm:t>
    </dgm:pt>
    <dgm:pt modelId="{A198C598-666A-4708-9584-C511A4038CCF}" type="parTrans" cxnId="{0588DC09-B685-4784-A983-933BCAC3B378}">
      <dgm:prSet/>
      <dgm:spPr/>
      <dgm:t>
        <a:bodyPr/>
        <a:lstStyle/>
        <a:p>
          <a:endParaRPr lang="en-US"/>
        </a:p>
      </dgm:t>
    </dgm:pt>
    <dgm:pt modelId="{AC5098FB-52EE-431C-ADED-CB561F496B67}" type="sibTrans" cxnId="{0588DC09-B685-4784-A983-933BCAC3B378}">
      <dgm:prSet/>
      <dgm:spPr/>
      <dgm:t>
        <a:bodyPr/>
        <a:lstStyle/>
        <a:p>
          <a:endParaRPr lang="en-US"/>
        </a:p>
      </dgm:t>
    </dgm:pt>
    <dgm:pt modelId="{43DE451D-6576-4F78-AAD7-4948BBD7C365}">
      <dgm:prSet custT="1"/>
      <dgm:spPr/>
      <dgm:t>
        <a:bodyPr/>
        <a:lstStyle/>
        <a:p>
          <a:r>
            <a:rPr lang="en-US" sz="1600" dirty="0">
              <a:effectLst/>
            </a:rPr>
            <a:t>ISPM 42 	Requirements for the use of temperature treatments as phytosanitary measures</a:t>
          </a:r>
          <a:endParaRPr lang="ru-RU" sz="1600" b="0" dirty="0">
            <a:effectLst/>
          </a:endParaRPr>
        </a:p>
      </dgm:t>
    </dgm:pt>
    <dgm:pt modelId="{448681EB-2B4E-4286-A33B-CFD18BF492C5}" type="parTrans" cxnId="{EBDCA0D7-4F16-47CC-B479-68DB0D0D60C8}">
      <dgm:prSet/>
      <dgm:spPr/>
      <dgm:t>
        <a:bodyPr/>
        <a:lstStyle/>
        <a:p>
          <a:endParaRPr lang="en-US"/>
        </a:p>
      </dgm:t>
    </dgm:pt>
    <dgm:pt modelId="{524B0FE9-B6B5-4817-AAC6-2D8A691BAA71}" type="sibTrans" cxnId="{EBDCA0D7-4F16-47CC-B479-68DB0D0D60C8}">
      <dgm:prSet/>
      <dgm:spPr/>
      <dgm:t>
        <a:bodyPr/>
        <a:lstStyle/>
        <a:p>
          <a:endParaRPr lang="en-US"/>
        </a:p>
      </dgm:t>
    </dgm:pt>
    <dgm:pt modelId="{58011EA1-C210-4CC5-B78E-29867290D50A}">
      <dgm:prSet custT="1"/>
      <dgm:spPr/>
      <dgm:t>
        <a:bodyPr/>
        <a:lstStyle/>
        <a:p>
          <a:endParaRPr lang="ru-RU" sz="800" b="0" dirty="0">
            <a:effectLst/>
          </a:endParaRPr>
        </a:p>
      </dgm:t>
    </dgm:pt>
    <dgm:pt modelId="{592D7BB8-AF65-46EC-B9AA-2459279CA997}" type="parTrans" cxnId="{2BF6792E-A041-4C70-BC82-E77313C948AB}">
      <dgm:prSet/>
      <dgm:spPr/>
      <dgm:t>
        <a:bodyPr/>
        <a:lstStyle/>
        <a:p>
          <a:endParaRPr lang="en-US"/>
        </a:p>
      </dgm:t>
    </dgm:pt>
    <dgm:pt modelId="{54AAC55B-1098-497E-9693-F35513260BE9}" type="sibTrans" cxnId="{2BF6792E-A041-4C70-BC82-E77313C948AB}">
      <dgm:prSet/>
      <dgm:spPr/>
      <dgm:t>
        <a:bodyPr/>
        <a:lstStyle/>
        <a:p>
          <a:endParaRPr lang="en-US"/>
        </a:p>
      </dgm:t>
    </dgm:pt>
    <dgm:pt modelId="{149C543F-6D9E-4ECA-AE2C-9FCDE5815B32}" type="pres">
      <dgm:prSet presAssocID="{A8301008-09B6-4553-94BE-5D396582DCC8}" presName="compositeShape" presStyleCnt="0">
        <dgm:presLayoutVars>
          <dgm:chMax val="2"/>
          <dgm:dir/>
          <dgm:resizeHandles val="exact"/>
        </dgm:presLayoutVars>
      </dgm:prSet>
      <dgm:spPr/>
      <dgm:t>
        <a:bodyPr/>
        <a:lstStyle/>
        <a:p>
          <a:endParaRPr lang="en-US"/>
        </a:p>
      </dgm:t>
    </dgm:pt>
    <dgm:pt modelId="{456D98A2-2082-4979-997C-CB907FB9B3D9}" type="pres">
      <dgm:prSet presAssocID="{82353047-4793-4611-A723-C7905524DA06}" presName="upArrow" presStyleLbl="node1" presStyleIdx="0" presStyleCnt="2"/>
      <dgm:spPr/>
    </dgm:pt>
    <dgm:pt modelId="{C89D0582-DED6-48BD-B330-D24F3EB9C288}" type="pres">
      <dgm:prSet presAssocID="{82353047-4793-4611-A723-C7905524DA06}" presName="upArrowText" presStyleLbl="revTx" presStyleIdx="0" presStyleCnt="2" custScaleY="47405" custLinFactNeighborY="-16578">
        <dgm:presLayoutVars>
          <dgm:chMax val="0"/>
          <dgm:bulletEnabled val="1"/>
        </dgm:presLayoutVars>
      </dgm:prSet>
      <dgm:spPr/>
      <dgm:t>
        <a:bodyPr/>
        <a:lstStyle/>
        <a:p>
          <a:endParaRPr lang="en-US"/>
        </a:p>
      </dgm:t>
    </dgm:pt>
    <dgm:pt modelId="{5B8F6F0B-5DB5-4B92-948D-560CC8DA1921}" type="pres">
      <dgm:prSet presAssocID="{72890102-ED63-4D8A-9041-703A2F022594}" presName="downArrow" presStyleLbl="node1" presStyleIdx="1" presStyleCnt="2"/>
      <dgm:spPr/>
    </dgm:pt>
    <dgm:pt modelId="{CA0A2EE7-270C-4F70-97D1-481282DDD2ED}" type="pres">
      <dgm:prSet presAssocID="{72890102-ED63-4D8A-9041-703A2F022594}" presName="downArrowText" presStyleLbl="revTx" presStyleIdx="1" presStyleCnt="2" custScaleY="159990" custLinFactNeighborX="-960" custLinFactNeighborY="-23327">
        <dgm:presLayoutVars>
          <dgm:chMax val="0"/>
          <dgm:bulletEnabled val="1"/>
        </dgm:presLayoutVars>
      </dgm:prSet>
      <dgm:spPr/>
      <dgm:t>
        <a:bodyPr/>
        <a:lstStyle/>
        <a:p>
          <a:endParaRPr lang="en-US"/>
        </a:p>
      </dgm:t>
    </dgm:pt>
  </dgm:ptLst>
  <dgm:cxnLst>
    <dgm:cxn modelId="{0A059568-22F5-46BD-AE19-66D09830F5CD}" type="presOf" srcId="{E5DA6DCD-49FE-4832-ABD5-2ADEFD9FFFC5}" destId="{CA0A2EE7-270C-4F70-97D1-481282DDD2ED}" srcOrd="0" destOrd="3" presId="urn:microsoft.com/office/officeart/2005/8/layout/arrow4"/>
    <dgm:cxn modelId="{A14E20BB-DE6D-4C7A-ACA1-9479F2E04DB4}" type="presOf" srcId="{82353047-4793-4611-A723-C7905524DA06}" destId="{C89D0582-DED6-48BD-B330-D24F3EB9C288}" srcOrd="0" destOrd="0" presId="urn:microsoft.com/office/officeart/2005/8/layout/arrow4"/>
    <dgm:cxn modelId="{A9B6E794-865D-407D-AA1C-953A57C384EC}" srcId="{72890102-ED63-4D8A-9041-703A2F022594}" destId="{E5DA6DCD-49FE-4832-ABD5-2ADEFD9FFFC5}" srcOrd="2" destOrd="0" parTransId="{1DFBFC8E-98D1-409C-AA97-A09BF001B8BE}" sibTransId="{AEA149FE-47F2-4A13-A4BB-25C0562A5CE2}"/>
    <dgm:cxn modelId="{EBDCA0D7-4F16-47CC-B479-68DB0D0D60C8}" srcId="{72890102-ED63-4D8A-9041-703A2F022594}" destId="{43DE451D-6576-4F78-AAD7-4948BBD7C365}" srcOrd="1" destOrd="0" parTransId="{448681EB-2B4E-4286-A33B-CFD18BF492C5}" sibTransId="{524B0FE9-B6B5-4817-AAC6-2D8A691BAA71}"/>
    <dgm:cxn modelId="{04C10CC9-CE8B-4563-B246-6522874F4211}" type="presOf" srcId="{78996807-527C-4803-B8A0-8FB95BFC5FED}" destId="{CA0A2EE7-270C-4F70-97D1-481282DDD2ED}" srcOrd="0" destOrd="4" presId="urn:microsoft.com/office/officeart/2005/8/layout/arrow4"/>
    <dgm:cxn modelId="{DB9DF5A6-C75B-479B-8018-AC8D130BFE73}" type="presOf" srcId="{43DE451D-6576-4F78-AAD7-4948BBD7C365}" destId="{CA0A2EE7-270C-4F70-97D1-481282DDD2ED}" srcOrd="0" destOrd="2" presId="urn:microsoft.com/office/officeart/2005/8/layout/arrow4"/>
    <dgm:cxn modelId="{55CFCEEB-7178-477B-B1D3-86FD4E25EA3E}" srcId="{F48F216F-0B5F-47A8-B6BD-9EDABEF3056B}" destId="{DEF798AB-2F55-44DF-8375-8C9F09D12D2A}" srcOrd="1" destOrd="0" parTransId="{262F6164-06E2-4680-95B6-EDF6AED7A5F4}" sibTransId="{6ECAC9A2-6E8E-4449-8489-D78945DF24D5}"/>
    <dgm:cxn modelId="{2BF6792E-A041-4C70-BC82-E77313C948AB}" srcId="{72890102-ED63-4D8A-9041-703A2F022594}" destId="{58011EA1-C210-4CC5-B78E-29867290D50A}" srcOrd="0" destOrd="0" parTransId="{592D7BB8-AF65-46EC-B9AA-2459279CA997}" sibTransId="{54AAC55B-1098-497E-9693-F35513260BE9}"/>
    <dgm:cxn modelId="{53351B5D-AE23-4B61-8F7D-9495CFCDA4F4}" srcId="{A8301008-09B6-4553-94BE-5D396582DCC8}" destId="{F48F216F-0B5F-47A8-B6BD-9EDABEF3056B}" srcOrd="2" destOrd="0" parTransId="{EA38D269-5A2D-4F32-9650-E89C50B723B4}" sibTransId="{7E9105FA-4CD0-4794-BBBD-9CFE4E767CDE}"/>
    <dgm:cxn modelId="{05C595D5-4C40-45BA-B64D-66EED58300FF}" type="presOf" srcId="{58011EA1-C210-4CC5-B78E-29867290D50A}" destId="{CA0A2EE7-270C-4F70-97D1-481282DDD2ED}" srcOrd="0" destOrd="1" presId="urn:microsoft.com/office/officeart/2005/8/layout/arrow4"/>
    <dgm:cxn modelId="{B1A765EE-6C30-4227-90BD-597F65D18B54}" srcId="{A8301008-09B6-4553-94BE-5D396582DCC8}" destId="{82353047-4793-4611-A723-C7905524DA06}" srcOrd="0" destOrd="0" parTransId="{0FC76FA1-D479-4411-A35A-DB5028727649}" sibTransId="{EBD0066D-37E3-4F8A-A165-B993A62266D2}"/>
    <dgm:cxn modelId="{514B6E48-7BBA-405D-A16C-40F8BE72CCBA}" srcId="{A8301008-09B6-4553-94BE-5D396582DCC8}" destId="{DA568BCA-C1E7-48A6-A9D3-65AEBCFDFE80}" srcOrd="3" destOrd="0" parTransId="{3157E311-2075-4F26-A323-35D2164266DB}" sibTransId="{E15ADCD9-6F5D-4194-A338-CD05A6B9D464}"/>
    <dgm:cxn modelId="{A0B38981-AAE4-43E3-968F-242C6FDD27EA}" type="presOf" srcId="{72890102-ED63-4D8A-9041-703A2F022594}" destId="{CA0A2EE7-270C-4F70-97D1-481282DDD2ED}" srcOrd="0" destOrd="0" presId="urn:microsoft.com/office/officeart/2005/8/layout/arrow4"/>
    <dgm:cxn modelId="{4DF5D122-70D4-4409-908B-152E4022D6F8}" srcId="{F48F216F-0B5F-47A8-B6BD-9EDABEF3056B}" destId="{524158E6-A16B-4CCE-877A-46E2F9DB4043}" srcOrd="0" destOrd="0" parTransId="{BEF2FE1C-5CD6-4AA6-94E0-2BD68C4C3151}" sibTransId="{6790359E-84CC-4793-9A45-AAEEEA4D3C91}"/>
    <dgm:cxn modelId="{9B423EB7-2812-4DFA-AA77-8CEE78081F71}" type="presOf" srcId="{A8301008-09B6-4553-94BE-5D396582DCC8}" destId="{149C543F-6D9E-4ECA-AE2C-9FCDE5815B32}" srcOrd="0" destOrd="0" presId="urn:microsoft.com/office/officeart/2005/8/layout/arrow4"/>
    <dgm:cxn modelId="{0588DC09-B685-4784-A983-933BCAC3B378}" srcId="{72890102-ED63-4D8A-9041-703A2F022594}" destId="{78996807-527C-4803-B8A0-8FB95BFC5FED}" srcOrd="3" destOrd="0" parTransId="{A198C598-666A-4708-9584-C511A4038CCF}" sibTransId="{AC5098FB-52EE-431C-ADED-CB561F496B67}"/>
    <dgm:cxn modelId="{D51914DF-7A03-4E12-92C6-6E455063CE85}" srcId="{A8301008-09B6-4553-94BE-5D396582DCC8}" destId="{72890102-ED63-4D8A-9041-703A2F022594}" srcOrd="1" destOrd="0" parTransId="{AD0F6CFB-3E13-4E31-B640-AFC3BB8A3A17}" sibTransId="{F9BC722A-882C-48A9-BC88-B7924C70DEB8}"/>
    <dgm:cxn modelId="{9B9E846E-D16E-4C24-B0A4-6FE6880B5125}" type="presParOf" srcId="{149C543F-6D9E-4ECA-AE2C-9FCDE5815B32}" destId="{456D98A2-2082-4979-997C-CB907FB9B3D9}" srcOrd="0" destOrd="0" presId="urn:microsoft.com/office/officeart/2005/8/layout/arrow4"/>
    <dgm:cxn modelId="{70DD8A8B-A344-49D4-9A06-6FF71932B5E1}" type="presParOf" srcId="{149C543F-6D9E-4ECA-AE2C-9FCDE5815B32}" destId="{C89D0582-DED6-48BD-B330-D24F3EB9C288}" srcOrd="1" destOrd="0" presId="urn:microsoft.com/office/officeart/2005/8/layout/arrow4"/>
    <dgm:cxn modelId="{70414127-ED96-4D83-BF24-D1C20A346B43}" type="presParOf" srcId="{149C543F-6D9E-4ECA-AE2C-9FCDE5815B32}" destId="{5B8F6F0B-5DB5-4B92-948D-560CC8DA1921}" srcOrd="2" destOrd="0" presId="urn:microsoft.com/office/officeart/2005/8/layout/arrow4"/>
    <dgm:cxn modelId="{5B2100C0-5C8D-45AC-A05A-3F494CC9F3EB}" type="presParOf" srcId="{149C543F-6D9E-4ECA-AE2C-9FCDE5815B32}" destId="{CA0A2EE7-270C-4F70-97D1-481282DDD2ED}"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301008-09B6-4553-94BE-5D396582DCC8}" type="doc">
      <dgm:prSet loTypeId="urn:microsoft.com/office/officeart/2005/8/layout/hProcess11" loCatId="process" qsTypeId="urn:microsoft.com/office/officeart/2005/8/quickstyle/simple1" qsCatId="simple" csTypeId="urn:microsoft.com/office/officeart/2005/8/colors/colorful3" csCatId="colorful" phldr="1"/>
      <dgm:spPr/>
      <dgm:t>
        <a:bodyPr/>
        <a:lstStyle/>
        <a:p>
          <a:endParaRPr lang="ru-RU"/>
        </a:p>
      </dgm:t>
    </dgm:pt>
    <dgm:pt modelId="{20C0880A-78A5-40AE-A802-EC022A066119}">
      <dgm:prSet phldrT="[Текст]" custT="1"/>
      <dgm:spPr/>
      <dgm:t>
        <a:bodyPr/>
        <a:lstStyle/>
        <a:p>
          <a:pPr algn="l"/>
          <a:r>
            <a:rPr lang="en-US" sz="1800" b="1" dirty="0">
              <a:effectLst/>
            </a:rPr>
            <a:t>2020</a:t>
          </a:r>
        </a:p>
        <a:p>
          <a:pPr algn="l"/>
          <a:r>
            <a:rPr lang="en-GB" sz="1800" i="0" dirty="0">
              <a:effectLst/>
              <a:latin typeface="+mn-lt"/>
              <a:ea typeface="+mn-ea"/>
              <a:cs typeface="+mn-cs"/>
            </a:rPr>
            <a:t>The Requirements for the use of irradiation as a phytosanitary measure (Revision to ISPM 18) (2014-007) was presented for </a:t>
          </a:r>
          <a:r>
            <a:rPr lang="en-GB" sz="1800" b="1" i="0" dirty="0">
              <a:effectLst/>
              <a:latin typeface="+mn-lt"/>
              <a:ea typeface="+mn-ea"/>
              <a:cs typeface="+mn-cs"/>
            </a:rPr>
            <a:t>first consultation</a:t>
          </a: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rPr>
            <a:t>Steward and the Assistant Steward </a:t>
          </a:r>
        </a:p>
        <a:p>
          <a:pPr marL="0" marR="0" lvl="0" indent="0" algn="l" defTabSz="914400" eaLnBrk="1" fontAlgn="auto" latinLnBrk="0" hangingPunct="1">
            <a:lnSpc>
              <a:spcPct val="100000"/>
            </a:lnSpc>
            <a:spcBef>
              <a:spcPts val="0"/>
            </a:spcBef>
            <a:spcAft>
              <a:spcPts val="0"/>
            </a:spcAft>
            <a:buClrTx/>
            <a:buSzTx/>
            <a:buFontTx/>
            <a:buNone/>
            <a:tabLst/>
            <a:defRPr/>
          </a:pPr>
          <a:r>
            <a:rPr lang="en-GB" sz="1800" i="0" dirty="0">
              <a:effectLst/>
              <a:latin typeface="+mn-lt"/>
              <a:ea typeface="+mn-ea"/>
              <a:cs typeface="+mn-cs"/>
            </a:rPr>
            <a:t>Reviewed the comments and proposed changes to the text </a:t>
          </a:r>
          <a:endParaRPr lang="en-US" sz="1800" i="0" dirty="0">
            <a:effectLst/>
            <a:latin typeface="+mn-lt"/>
            <a:ea typeface="+mn-ea"/>
            <a:cs typeface="+mn-cs"/>
          </a:endParaRPr>
        </a:p>
        <a:p>
          <a:pPr lvl="0" algn="ctr" defTabSz="400050">
            <a:lnSpc>
              <a:spcPct val="90000"/>
            </a:lnSpc>
            <a:spcBef>
              <a:spcPct val="0"/>
            </a:spcBef>
            <a:spcAft>
              <a:spcPct val="35000"/>
            </a:spcAft>
          </a:pPr>
          <a:endParaRPr lang="en-GB" sz="900" dirty="0">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rPr>
            <a:t>SC -7 (2022) </a:t>
          </a:r>
          <a:endParaRPr lang="ru-RU" sz="1800" b="1" dirty="0">
            <a:effectLst/>
          </a:endParaRPr>
        </a:p>
        <a:p>
          <a:pPr lvl="0" algn="l" defTabSz="400050">
            <a:lnSpc>
              <a:spcPct val="90000"/>
            </a:lnSpc>
            <a:spcBef>
              <a:spcPct val="0"/>
            </a:spcBef>
            <a:spcAft>
              <a:spcPct val="35000"/>
            </a:spcAft>
          </a:pPr>
          <a:r>
            <a:rPr lang="en-US" sz="1800" dirty="0">
              <a:effectLst/>
            </a:rPr>
            <a:t>Reviewed and addressed the </a:t>
          </a:r>
          <a:r>
            <a:rPr lang="en-US" sz="1800" dirty="0" err="1">
              <a:effectLst/>
            </a:rPr>
            <a:t>consulattion</a:t>
          </a:r>
          <a:r>
            <a:rPr lang="en-US" sz="1800" dirty="0">
              <a:effectLst/>
            </a:rPr>
            <a:t> comments and recommended for </a:t>
          </a:r>
          <a:r>
            <a:rPr lang="en-US" sz="1800" b="1" dirty="0">
              <a:effectLst/>
            </a:rPr>
            <a:t>second consultation</a:t>
          </a:r>
          <a:r>
            <a:rPr lang="en-US" sz="1800" dirty="0">
              <a:effectLst/>
            </a:rPr>
            <a:t> (1 July 2022)</a:t>
          </a:r>
          <a:endParaRPr lang="ru-RU" sz="1800" b="1" dirty="0">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DADC077B-95AF-4607-B734-2371CBC16353}" type="pres">
      <dgm:prSet presAssocID="{A8301008-09B6-4553-94BE-5D396582DCC8}" presName="Name0" presStyleCnt="0">
        <dgm:presLayoutVars>
          <dgm:dir/>
          <dgm:resizeHandles val="exact"/>
        </dgm:presLayoutVars>
      </dgm:prSet>
      <dgm:spPr/>
      <dgm:t>
        <a:bodyPr/>
        <a:lstStyle/>
        <a:p>
          <a:endParaRPr lang="en-US"/>
        </a:p>
      </dgm:t>
    </dgm:pt>
    <dgm:pt modelId="{2A4245FE-B80F-48A9-ABCC-145296E2C325}" type="pres">
      <dgm:prSet presAssocID="{A8301008-09B6-4553-94BE-5D396582DCC8}" presName="arrow" presStyleLbl="bgShp" presStyleIdx="0" presStyleCnt="1"/>
      <dgm:spPr/>
    </dgm:pt>
    <dgm:pt modelId="{954DC988-189E-4FEE-9175-30A1A196DD59}" type="pres">
      <dgm:prSet presAssocID="{A8301008-09B6-4553-94BE-5D396582DCC8}" presName="points" presStyleCnt="0"/>
      <dgm:spPr/>
    </dgm:pt>
    <dgm:pt modelId="{1E4CB521-2DAA-4CBE-8839-F8DB34CB66BD}" type="pres">
      <dgm:prSet presAssocID="{20C0880A-78A5-40AE-A802-EC022A066119}" presName="compositeA" presStyleCnt="0"/>
      <dgm:spPr/>
    </dgm:pt>
    <dgm:pt modelId="{2D8B5895-442E-47FD-B4B6-612C75E88824}" type="pres">
      <dgm:prSet presAssocID="{20C0880A-78A5-40AE-A802-EC022A066119}" presName="textA" presStyleLbl="revTx" presStyleIdx="0" presStyleCnt="3" custScaleX="384728">
        <dgm:presLayoutVars>
          <dgm:bulletEnabled val="1"/>
        </dgm:presLayoutVars>
      </dgm:prSet>
      <dgm:spPr/>
      <dgm:t>
        <a:bodyPr/>
        <a:lstStyle/>
        <a:p>
          <a:endParaRPr lang="en-US"/>
        </a:p>
      </dgm:t>
    </dgm:pt>
    <dgm:pt modelId="{3A13AC4B-D924-4CE7-9245-C9ACAA0F52BE}" type="pres">
      <dgm:prSet presAssocID="{20C0880A-78A5-40AE-A802-EC022A066119}" presName="circleA" presStyleLbl="node1" presStyleIdx="0" presStyleCnt="3"/>
      <dgm:spPr/>
    </dgm:pt>
    <dgm:pt modelId="{C4B1422C-DB4D-42AB-B49D-A969D39B54C7}" type="pres">
      <dgm:prSet presAssocID="{20C0880A-78A5-40AE-A802-EC022A066119}" presName="spaceA" presStyleCnt="0"/>
      <dgm:spPr/>
    </dgm:pt>
    <dgm:pt modelId="{19E6973A-DB84-4688-AAFC-D7BE63D5D283}" type="pres">
      <dgm:prSet presAssocID="{E221AE80-7EF3-481C-89E2-9D70F5972647}" presName="space" presStyleCnt="0"/>
      <dgm:spPr/>
    </dgm:pt>
    <dgm:pt modelId="{812A6F76-47C9-48A3-AF3D-A6F0D2C327A8}" type="pres">
      <dgm:prSet presAssocID="{6CA37713-CFB2-4547-9D56-9691E054E0C5}" presName="compositeB" presStyleCnt="0"/>
      <dgm:spPr/>
    </dgm:pt>
    <dgm:pt modelId="{1418C6AF-C511-4094-8333-03BF3BB7BCE1}" type="pres">
      <dgm:prSet presAssocID="{6CA37713-CFB2-4547-9D56-9691E054E0C5}" presName="textB" presStyleLbl="revTx" presStyleIdx="1" presStyleCnt="3" custScaleX="475722">
        <dgm:presLayoutVars>
          <dgm:bulletEnabled val="1"/>
        </dgm:presLayoutVars>
      </dgm:prSet>
      <dgm:spPr/>
      <dgm:t>
        <a:bodyPr/>
        <a:lstStyle/>
        <a:p>
          <a:endParaRPr lang="en-US"/>
        </a:p>
      </dgm:t>
    </dgm:pt>
    <dgm:pt modelId="{9F594781-88E6-4694-BBC0-818806F0E04F}" type="pres">
      <dgm:prSet presAssocID="{6CA37713-CFB2-4547-9D56-9691E054E0C5}" presName="circleB" presStyleLbl="node1" presStyleIdx="1" presStyleCnt="3"/>
      <dgm:spPr/>
    </dgm:pt>
    <dgm:pt modelId="{DA48B707-8AAD-4EA7-980A-FA64063DF0F2}" type="pres">
      <dgm:prSet presAssocID="{6CA37713-CFB2-4547-9D56-9691E054E0C5}" presName="spaceB" presStyleCnt="0"/>
      <dgm:spPr/>
    </dgm:pt>
    <dgm:pt modelId="{3CF12074-2263-456A-9151-6BBBF8AABC76}" type="pres">
      <dgm:prSet presAssocID="{6308470E-9BC6-4E2A-8C06-0F8BED6D1760}" presName="space" presStyleCnt="0"/>
      <dgm:spPr/>
    </dgm:pt>
    <dgm:pt modelId="{BBEA8B82-8A3B-476C-AD12-EB9BC1FE5034}" type="pres">
      <dgm:prSet presAssocID="{26FB730B-1CBF-4C2D-9B68-EB97F556A33E}" presName="compositeA" presStyleCnt="0"/>
      <dgm:spPr/>
    </dgm:pt>
    <dgm:pt modelId="{001BC743-342D-4914-8365-D2781E003827}" type="pres">
      <dgm:prSet presAssocID="{26FB730B-1CBF-4C2D-9B68-EB97F556A33E}" presName="textA" presStyleLbl="revTx" presStyleIdx="2" presStyleCnt="3" custScaleX="318186">
        <dgm:presLayoutVars>
          <dgm:bulletEnabled val="1"/>
        </dgm:presLayoutVars>
      </dgm:prSet>
      <dgm:spPr/>
      <dgm:t>
        <a:bodyPr/>
        <a:lstStyle/>
        <a:p>
          <a:endParaRPr lang="en-US"/>
        </a:p>
      </dgm:t>
    </dgm:pt>
    <dgm:pt modelId="{EE18AC58-1810-42FA-AF12-0842C6FF8179}" type="pres">
      <dgm:prSet presAssocID="{26FB730B-1CBF-4C2D-9B68-EB97F556A33E}" presName="circleA" presStyleLbl="node1" presStyleIdx="2" presStyleCnt="3"/>
      <dgm:spPr/>
    </dgm:pt>
    <dgm:pt modelId="{CE8FE8ED-796C-4395-8148-66131BD2DE26}" type="pres">
      <dgm:prSet presAssocID="{26FB730B-1CBF-4C2D-9B68-EB97F556A33E}" presName="spaceA" presStyleCnt="0"/>
      <dgm:spPr/>
    </dgm:pt>
  </dgm:ptLst>
  <dgm:cxnLst>
    <dgm:cxn modelId="{1017DCBC-F499-47FE-865B-1C7645D62F5B}" srcId="{A8301008-09B6-4553-94BE-5D396582DCC8}" destId="{20C0880A-78A5-40AE-A802-EC022A066119}" srcOrd="0" destOrd="0" parTransId="{2339954A-1226-4F57-A5F4-BEF5950A72BE}" sibTransId="{E221AE80-7EF3-481C-89E2-9D70F5972647}"/>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34D19C81-4EE3-40DE-8037-8F382063FB2B}" type="presOf" srcId="{A8301008-09B6-4553-94BE-5D396582DCC8}" destId="{DADC077B-95AF-4607-B734-2371CBC16353}" srcOrd="0" destOrd="0" presId="urn:microsoft.com/office/officeart/2005/8/layout/hProcess11"/>
    <dgm:cxn modelId="{867CE69D-82CE-4A5B-B106-C1C18E0D1E99}" type="presOf" srcId="{20C0880A-78A5-40AE-A802-EC022A066119}" destId="{2D8B5895-442E-47FD-B4B6-612C75E88824}" srcOrd="0" destOrd="0" presId="urn:microsoft.com/office/officeart/2005/8/layout/hProcess11"/>
    <dgm:cxn modelId="{C4100B68-72B7-4845-BB5A-FD4388A3E196}" type="presOf" srcId="{26FB730B-1CBF-4C2D-9B68-EB97F556A33E}" destId="{001BC743-342D-4914-8365-D2781E003827}" srcOrd="0" destOrd="0" presId="urn:microsoft.com/office/officeart/2005/8/layout/hProcess11"/>
    <dgm:cxn modelId="{0620BE7E-D061-45B3-B62F-0AD0B0826FAD}" type="presOf" srcId="{6CA37713-CFB2-4547-9D56-9691E054E0C5}" destId="{1418C6AF-C511-4094-8333-03BF3BB7BCE1}" srcOrd="0" destOrd="0" presId="urn:microsoft.com/office/officeart/2005/8/layout/hProcess11"/>
    <dgm:cxn modelId="{ACC79A32-A294-493C-B522-D3BD5AD02B6C}" type="presParOf" srcId="{DADC077B-95AF-4607-B734-2371CBC16353}" destId="{2A4245FE-B80F-48A9-ABCC-145296E2C325}" srcOrd="0" destOrd="0" presId="urn:microsoft.com/office/officeart/2005/8/layout/hProcess11"/>
    <dgm:cxn modelId="{3EC91235-EA50-4FC2-B08F-305CF7BC3CD6}" type="presParOf" srcId="{DADC077B-95AF-4607-B734-2371CBC16353}" destId="{954DC988-189E-4FEE-9175-30A1A196DD59}" srcOrd="1" destOrd="0" presId="urn:microsoft.com/office/officeart/2005/8/layout/hProcess11"/>
    <dgm:cxn modelId="{C1084EA1-E417-41A1-A7B1-2A67113A8E16}" type="presParOf" srcId="{954DC988-189E-4FEE-9175-30A1A196DD59}" destId="{1E4CB521-2DAA-4CBE-8839-F8DB34CB66BD}" srcOrd="0" destOrd="0" presId="urn:microsoft.com/office/officeart/2005/8/layout/hProcess11"/>
    <dgm:cxn modelId="{F1A11928-7657-4E12-90E1-E02A801EF846}" type="presParOf" srcId="{1E4CB521-2DAA-4CBE-8839-F8DB34CB66BD}" destId="{2D8B5895-442E-47FD-B4B6-612C75E88824}" srcOrd="0" destOrd="0" presId="urn:microsoft.com/office/officeart/2005/8/layout/hProcess11"/>
    <dgm:cxn modelId="{02E4D2BD-7AD2-40C5-B124-04D7691363F9}" type="presParOf" srcId="{1E4CB521-2DAA-4CBE-8839-F8DB34CB66BD}" destId="{3A13AC4B-D924-4CE7-9245-C9ACAA0F52BE}" srcOrd="1" destOrd="0" presId="urn:microsoft.com/office/officeart/2005/8/layout/hProcess11"/>
    <dgm:cxn modelId="{064F9C17-83DD-4B1F-9EB5-4330D6982DA0}" type="presParOf" srcId="{1E4CB521-2DAA-4CBE-8839-F8DB34CB66BD}" destId="{C4B1422C-DB4D-42AB-B49D-A969D39B54C7}" srcOrd="2" destOrd="0" presId="urn:microsoft.com/office/officeart/2005/8/layout/hProcess11"/>
    <dgm:cxn modelId="{47F5F44C-B9F8-4256-95F4-7B839B19FB78}" type="presParOf" srcId="{954DC988-189E-4FEE-9175-30A1A196DD59}" destId="{19E6973A-DB84-4688-AAFC-D7BE63D5D283}" srcOrd="1" destOrd="0" presId="urn:microsoft.com/office/officeart/2005/8/layout/hProcess11"/>
    <dgm:cxn modelId="{B3A38ECE-3181-4CCC-A219-432D759AA37A}" type="presParOf" srcId="{954DC988-189E-4FEE-9175-30A1A196DD59}" destId="{812A6F76-47C9-48A3-AF3D-A6F0D2C327A8}" srcOrd="2" destOrd="0" presId="urn:microsoft.com/office/officeart/2005/8/layout/hProcess11"/>
    <dgm:cxn modelId="{47C025D0-344A-42A7-9BE0-6413BA805DEB}" type="presParOf" srcId="{812A6F76-47C9-48A3-AF3D-A6F0D2C327A8}" destId="{1418C6AF-C511-4094-8333-03BF3BB7BCE1}" srcOrd="0" destOrd="0" presId="urn:microsoft.com/office/officeart/2005/8/layout/hProcess11"/>
    <dgm:cxn modelId="{2A34CE61-193D-445C-B6E0-C39710D830F1}" type="presParOf" srcId="{812A6F76-47C9-48A3-AF3D-A6F0D2C327A8}" destId="{9F594781-88E6-4694-BBC0-818806F0E04F}" srcOrd="1" destOrd="0" presId="urn:microsoft.com/office/officeart/2005/8/layout/hProcess11"/>
    <dgm:cxn modelId="{CD29802F-8955-4025-82DF-597CA531C53C}" type="presParOf" srcId="{812A6F76-47C9-48A3-AF3D-A6F0D2C327A8}" destId="{DA48B707-8AAD-4EA7-980A-FA64063DF0F2}" srcOrd="2" destOrd="0" presId="urn:microsoft.com/office/officeart/2005/8/layout/hProcess11"/>
    <dgm:cxn modelId="{F749B648-8934-4AFF-B809-4063EDB2C16D}" type="presParOf" srcId="{954DC988-189E-4FEE-9175-30A1A196DD59}" destId="{3CF12074-2263-456A-9151-6BBBF8AABC76}" srcOrd="3" destOrd="0" presId="urn:microsoft.com/office/officeart/2005/8/layout/hProcess11"/>
    <dgm:cxn modelId="{5CBE9291-29C0-4886-9894-7A56B05CB144}" type="presParOf" srcId="{954DC988-189E-4FEE-9175-30A1A196DD59}" destId="{BBEA8B82-8A3B-476C-AD12-EB9BC1FE5034}" srcOrd="4" destOrd="0" presId="urn:microsoft.com/office/officeart/2005/8/layout/hProcess11"/>
    <dgm:cxn modelId="{3E6A16E8-A0B2-40AA-83C9-E3213A9CF816}" type="presParOf" srcId="{BBEA8B82-8A3B-476C-AD12-EB9BC1FE5034}" destId="{001BC743-342D-4914-8365-D2781E003827}" srcOrd="0" destOrd="0" presId="urn:microsoft.com/office/officeart/2005/8/layout/hProcess11"/>
    <dgm:cxn modelId="{E9DBB501-CE63-40F5-945A-4E08429E23A2}" type="presParOf" srcId="{BBEA8B82-8A3B-476C-AD12-EB9BC1FE5034}" destId="{EE18AC58-1810-42FA-AF12-0842C6FF8179}" srcOrd="1" destOrd="0" presId="urn:microsoft.com/office/officeart/2005/8/layout/hProcess11"/>
    <dgm:cxn modelId="{2CFA290C-91B4-41E9-BB06-A518BC9DB0AD}" type="presParOf" srcId="{BBEA8B82-8A3B-476C-AD12-EB9BC1FE5034}" destId="{CE8FE8ED-796C-4395-8148-66131BD2DE26}"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10BC4E-81DE-4D3D-93A6-5A692196B432}" type="doc">
      <dgm:prSet loTypeId="urn:microsoft.com/office/officeart/2009/3/layout/RandomtoResultProcess" loCatId="process" qsTypeId="urn:microsoft.com/office/officeart/2005/8/quickstyle/simple1" qsCatId="simple" csTypeId="urn:microsoft.com/office/officeart/2005/8/colors/colorful4" csCatId="colorful" phldr="1"/>
      <dgm:spPr/>
      <dgm:t>
        <a:bodyPr/>
        <a:lstStyle/>
        <a:p>
          <a:endParaRPr lang="en-US"/>
        </a:p>
      </dgm:t>
    </dgm:pt>
    <dgm:pt modelId="{6382C74E-5D46-4DC3-AC22-64B10CF1D6CE}">
      <dgm:prSet/>
      <dgm:spPr/>
      <dgm:t>
        <a:bodyPr/>
        <a:lstStyle/>
        <a:p>
          <a:r>
            <a:rPr lang="en-GB" baseline="0" dirty="0"/>
            <a:t>CPs, RPPOs, other relevant organizations </a:t>
          </a:r>
          <a:endParaRPr lang="en-US"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9E1C1F1F-8814-4C30-BD3C-4B957BDB997A}">
      <dgm:prSet/>
      <dgm:spPr/>
      <dgm:t>
        <a:bodyPr/>
        <a:lstStyle/>
        <a:p>
          <a:pPr rtl="0"/>
          <a:r>
            <a:rPr lang="en-GB" baseline="0" dirty="0">
              <a:effectLst>
                <a:outerShdw blurRad="38100" dist="38100" dir="2700000" algn="tl">
                  <a:srgbClr val="000000">
                    <a:alpha val="43137"/>
                  </a:srgbClr>
                </a:outerShdw>
              </a:effectLst>
            </a:rPr>
            <a:t>are invited to comment and present possible implementation issues</a:t>
          </a:r>
          <a:endParaRPr lang="en-US" dirty="0">
            <a:effectLst>
              <a:outerShdw blurRad="38100" dist="38100" dir="2700000" algn="tl">
                <a:srgbClr val="000000">
                  <a:alpha val="43137"/>
                </a:srgbClr>
              </a:outerShdw>
            </a:effectLst>
          </a:endParaRPr>
        </a:p>
      </dgm:t>
    </dgm:pt>
    <dgm:pt modelId="{D0A488A9-231C-476C-8087-5C751FC752C3}" type="parTrans" cxnId="{E8728FA6-307D-434A-B63B-D1AACF3EF617}">
      <dgm:prSet/>
      <dgm:spPr/>
      <dgm:t>
        <a:bodyPr/>
        <a:lstStyle/>
        <a:p>
          <a:endParaRPr lang="en-US"/>
        </a:p>
      </dgm:t>
    </dgm:pt>
    <dgm:pt modelId="{075A223D-FA89-43BF-A3CF-BCF830EB0428}" type="sibTrans" cxnId="{E8728FA6-307D-434A-B63B-D1AACF3EF617}">
      <dgm:prSet/>
      <dgm:spPr/>
      <dgm:t>
        <a:bodyPr/>
        <a:lstStyle/>
        <a:p>
          <a:endParaRPr lang="en-US"/>
        </a:p>
      </dgm:t>
    </dgm:pt>
    <dgm:pt modelId="{C15197EB-8650-4D2A-A96E-761603F4027B}" type="pres">
      <dgm:prSet presAssocID="{6A10BC4E-81DE-4D3D-93A6-5A692196B432}" presName="Name0" presStyleCnt="0">
        <dgm:presLayoutVars>
          <dgm:dir/>
          <dgm:animOne val="branch"/>
          <dgm:animLvl val="lvl"/>
        </dgm:presLayoutVars>
      </dgm:prSet>
      <dgm:spPr/>
      <dgm:t>
        <a:bodyPr/>
        <a:lstStyle/>
        <a:p>
          <a:endParaRPr lang="en-US"/>
        </a:p>
      </dgm:t>
    </dgm:pt>
    <dgm:pt modelId="{397806AB-DCB2-4291-924D-661D53EAC9FE}" type="pres">
      <dgm:prSet presAssocID="{6382C74E-5D46-4DC3-AC22-64B10CF1D6CE}" presName="chaos" presStyleCnt="0"/>
      <dgm:spPr/>
    </dgm:pt>
    <dgm:pt modelId="{6BB1CEAB-BD39-444B-8DB8-6E9A2A64D75C}" type="pres">
      <dgm:prSet presAssocID="{6382C74E-5D46-4DC3-AC22-64B10CF1D6CE}" presName="parTx1" presStyleLbl="revTx" presStyleIdx="0" presStyleCnt="1"/>
      <dgm:spPr/>
      <dgm:t>
        <a:bodyPr/>
        <a:lstStyle/>
        <a:p>
          <a:endParaRPr lang="en-US"/>
        </a:p>
      </dgm:t>
    </dgm:pt>
    <dgm:pt modelId="{E280F55D-9403-4F13-9805-B94E71F803FC}" type="pres">
      <dgm:prSet presAssocID="{6382C74E-5D46-4DC3-AC22-64B10CF1D6CE}" presName="c1" presStyleLbl="node1" presStyleIdx="0" presStyleCnt="19"/>
      <dgm:spPr/>
    </dgm:pt>
    <dgm:pt modelId="{A28F0C88-092F-403A-9A6E-217B337A8A9D}" type="pres">
      <dgm:prSet presAssocID="{6382C74E-5D46-4DC3-AC22-64B10CF1D6CE}" presName="c2" presStyleLbl="node1" presStyleIdx="1" presStyleCnt="19"/>
      <dgm:spPr/>
    </dgm:pt>
    <dgm:pt modelId="{0BFB8616-A2D3-4D3F-AB0A-60F3D08E4EF5}" type="pres">
      <dgm:prSet presAssocID="{6382C74E-5D46-4DC3-AC22-64B10CF1D6CE}" presName="c3" presStyleLbl="node1" presStyleIdx="2" presStyleCnt="19"/>
      <dgm:spPr/>
    </dgm:pt>
    <dgm:pt modelId="{EF76146C-D15D-4648-82AC-DCD5F5292876}" type="pres">
      <dgm:prSet presAssocID="{6382C74E-5D46-4DC3-AC22-64B10CF1D6CE}" presName="c4" presStyleLbl="node1" presStyleIdx="3" presStyleCnt="19"/>
      <dgm:spPr/>
    </dgm:pt>
    <dgm:pt modelId="{1BF920C2-BA8E-46DB-955F-C1D7B5E1B416}" type="pres">
      <dgm:prSet presAssocID="{6382C74E-5D46-4DC3-AC22-64B10CF1D6CE}" presName="c5" presStyleLbl="node1" presStyleIdx="4" presStyleCnt="19"/>
      <dgm:spPr/>
    </dgm:pt>
    <dgm:pt modelId="{785A680E-7D5C-4ED5-BA74-2D86E16B376B}" type="pres">
      <dgm:prSet presAssocID="{6382C74E-5D46-4DC3-AC22-64B10CF1D6CE}" presName="c6" presStyleLbl="node1" presStyleIdx="5" presStyleCnt="19"/>
      <dgm:spPr/>
    </dgm:pt>
    <dgm:pt modelId="{4B77F026-E88B-4184-A115-FE5DB52B83C5}" type="pres">
      <dgm:prSet presAssocID="{6382C74E-5D46-4DC3-AC22-64B10CF1D6CE}" presName="c7" presStyleLbl="node1" presStyleIdx="6" presStyleCnt="19"/>
      <dgm:spPr/>
    </dgm:pt>
    <dgm:pt modelId="{64B263A1-3F6D-4328-BCE4-E26FA796B606}" type="pres">
      <dgm:prSet presAssocID="{6382C74E-5D46-4DC3-AC22-64B10CF1D6CE}" presName="c8" presStyleLbl="node1" presStyleIdx="7" presStyleCnt="19"/>
      <dgm:spPr/>
    </dgm:pt>
    <dgm:pt modelId="{CD5F9841-28AF-4076-BDCC-FB1F1C17EECD}" type="pres">
      <dgm:prSet presAssocID="{6382C74E-5D46-4DC3-AC22-64B10CF1D6CE}" presName="c9" presStyleLbl="node1" presStyleIdx="8" presStyleCnt="19"/>
      <dgm:spPr/>
    </dgm:pt>
    <dgm:pt modelId="{502E8A4E-2EDC-461C-BC33-A8F1F673E678}" type="pres">
      <dgm:prSet presAssocID="{6382C74E-5D46-4DC3-AC22-64B10CF1D6CE}" presName="c10" presStyleLbl="node1" presStyleIdx="9" presStyleCnt="19"/>
      <dgm:spPr/>
    </dgm:pt>
    <dgm:pt modelId="{1F6FE2D8-1C20-4D97-A95C-703BD30B4DD5}" type="pres">
      <dgm:prSet presAssocID="{6382C74E-5D46-4DC3-AC22-64B10CF1D6CE}" presName="c11" presStyleLbl="node1" presStyleIdx="10" presStyleCnt="19"/>
      <dgm:spPr/>
    </dgm:pt>
    <dgm:pt modelId="{D8EC4709-50B7-48F7-A78D-8ED285C7558B}" type="pres">
      <dgm:prSet presAssocID="{6382C74E-5D46-4DC3-AC22-64B10CF1D6CE}" presName="c12" presStyleLbl="node1" presStyleIdx="11" presStyleCnt="19"/>
      <dgm:spPr/>
    </dgm:pt>
    <dgm:pt modelId="{D2C8A74A-904B-4357-9150-78263C03E6B1}" type="pres">
      <dgm:prSet presAssocID="{6382C74E-5D46-4DC3-AC22-64B10CF1D6CE}" presName="c13" presStyleLbl="node1" presStyleIdx="12" presStyleCnt="19"/>
      <dgm:spPr/>
    </dgm:pt>
    <dgm:pt modelId="{245D2507-3A9A-4DAE-B54A-42E53FE194C4}" type="pres">
      <dgm:prSet presAssocID="{6382C74E-5D46-4DC3-AC22-64B10CF1D6CE}" presName="c14" presStyleLbl="node1" presStyleIdx="13" presStyleCnt="19"/>
      <dgm:spPr/>
    </dgm:pt>
    <dgm:pt modelId="{783FD0EA-7A5A-4D6E-ACBE-EF4A7E4B4C67}" type="pres">
      <dgm:prSet presAssocID="{6382C74E-5D46-4DC3-AC22-64B10CF1D6CE}" presName="c15" presStyleLbl="node1" presStyleIdx="14" presStyleCnt="19"/>
      <dgm:spPr/>
    </dgm:pt>
    <dgm:pt modelId="{57413E97-2AE8-4C76-A2AC-8F6E261EC8D7}" type="pres">
      <dgm:prSet presAssocID="{6382C74E-5D46-4DC3-AC22-64B10CF1D6CE}" presName="c16" presStyleLbl="node1" presStyleIdx="15" presStyleCnt="19"/>
      <dgm:spPr/>
    </dgm:pt>
    <dgm:pt modelId="{FE244410-EC14-4D70-884A-3BE4CCAA31E0}" type="pres">
      <dgm:prSet presAssocID="{6382C74E-5D46-4DC3-AC22-64B10CF1D6CE}" presName="c17" presStyleLbl="node1" presStyleIdx="16" presStyleCnt="19"/>
      <dgm:spPr/>
    </dgm:pt>
    <dgm:pt modelId="{C7F1C640-B6B7-418B-8473-6B794BE90B0B}" type="pres">
      <dgm:prSet presAssocID="{6382C74E-5D46-4DC3-AC22-64B10CF1D6CE}" presName="c18" presStyleLbl="node1" presStyleIdx="17" presStyleCnt="19"/>
      <dgm:spPr/>
    </dgm:pt>
    <dgm:pt modelId="{A54D948A-4DF4-439B-B74F-D19EA2AC5BBD}" type="pres">
      <dgm:prSet presAssocID="{8AAA9F6E-50B9-4AC0-83E0-57AD7BBDAEE2}" presName="chevronComposite1" presStyleCnt="0"/>
      <dgm:spPr/>
    </dgm:pt>
    <dgm:pt modelId="{35F7FA14-3FC2-4765-99CB-F73E74912B1F}" type="pres">
      <dgm:prSet presAssocID="{8AAA9F6E-50B9-4AC0-83E0-57AD7BBDAEE2}" presName="chevron1" presStyleLbl="sibTrans2D1" presStyleIdx="0" presStyleCnt="2" custLinFactNeighborX="49144"/>
      <dgm:spPr/>
    </dgm:pt>
    <dgm:pt modelId="{D95418A5-72B5-4FB3-9AC2-6C39E5F325F6}" type="pres">
      <dgm:prSet presAssocID="{8AAA9F6E-50B9-4AC0-83E0-57AD7BBDAEE2}" presName="spChevron1" presStyleCnt="0"/>
      <dgm:spPr/>
    </dgm:pt>
    <dgm:pt modelId="{C3BE2773-8225-44C0-91A7-6D191B7935F8}" type="pres">
      <dgm:prSet presAssocID="{8AAA9F6E-50B9-4AC0-83E0-57AD7BBDAEE2}" presName="overlap" presStyleCnt="0"/>
      <dgm:spPr/>
    </dgm:pt>
    <dgm:pt modelId="{8B5F83CC-7FB8-47A9-ACE0-0C9A386F2B96}" type="pres">
      <dgm:prSet presAssocID="{8AAA9F6E-50B9-4AC0-83E0-57AD7BBDAEE2}" presName="chevronComposite2" presStyleCnt="0"/>
      <dgm:spPr/>
    </dgm:pt>
    <dgm:pt modelId="{B8894F80-48E3-41BE-ADDD-782CE10B2F8F}" type="pres">
      <dgm:prSet presAssocID="{8AAA9F6E-50B9-4AC0-83E0-57AD7BBDAEE2}" presName="chevron2" presStyleLbl="sibTrans2D1" presStyleIdx="1" presStyleCnt="2" custLinFactNeighborX="49144"/>
      <dgm:spPr/>
    </dgm:pt>
    <dgm:pt modelId="{207E491C-24F3-496F-B6EE-7B2418E0F27B}" type="pres">
      <dgm:prSet presAssocID="{8AAA9F6E-50B9-4AC0-83E0-57AD7BBDAEE2}" presName="spChevron2" presStyleCnt="0"/>
      <dgm:spPr/>
    </dgm:pt>
    <dgm:pt modelId="{0EFD6F17-A5EC-43CD-B3CD-DB00B36AA8E0}" type="pres">
      <dgm:prSet presAssocID="{9E1C1F1F-8814-4C30-BD3C-4B957BDB997A}" presName="last" presStyleCnt="0"/>
      <dgm:spPr/>
    </dgm:pt>
    <dgm:pt modelId="{E5BA2D9B-A64A-4DF7-8DF3-B82E3EEE58C1}" type="pres">
      <dgm:prSet presAssocID="{9E1C1F1F-8814-4C30-BD3C-4B957BDB997A}" presName="circleTx" presStyleLbl="node1" presStyleIdx="18" presStyleCnt="19"/>
      <dgm:spPr/>
      <dgm:t>
        <a:bodyPr/>
        <a:lstStyle/>
        <a:p>
          <a:endParaRPr lang="en-US"/>
        </a:p>
      </dgm:t>
    </dgm:pt>
    <dgm:pt modelId="{9F9E5925-3007-4A5C-BD6A-4A727F55EC53}" type="pres">
      <dgm:prSet presAssocID="{9E1C1F1F-8814-4C30-BD3C-4B957BDB997A}" presName="spN" presStyleCnt="0"/>
      <dgm:spPr/>
    </dgm:pt>
  </dgm:ptLst>
  <dgm:cxnLst>
    <dgm:cxn modelId="{1BA31F0F-2D45-4FA6-9029-DA763B017A88}" srcId="{6A10BC4E-81DE-4D3D-93A6-5A692196B432}" destId="{6382C74E-5D46-4DC3-AC22-64B10CF1D6CE}" srcOrd="0" destOrd="0" parTransId="{C4B33482-2E40-4835-819A-890DA6504ED7}" sibTransId="{8AAA9F6E-50B9-4AC0-83E0-57AD7BBDAEE2}"/>
    <dgm:cxn modelId="{4523480D-F0E9-486D-9E6D-15FF29CC54B4}" type="presOf" srcId="{6382C74E-5D46-4DC3-AC22-64B10CF1D6CE}" destId="{6BB1CEAB-BD39-444B-8DB8-6E9A2A64D75C}" srcOrd="0" destOrd="0" presId="urn:microsoft.com/office/officeart/2009/3/layout/RandomtoResultProcess"/>
    <dgm:cxn modelId="{D928BB4E-80B1-4C0C-B030-A9EAC35C030D}" type="presOf" srcId="{6A10BC4E-81DE-4D3D-93A6-5A692196B432}" destId="{C15197EB-8650-4D2A-A96E-761603F4027B}" srcOrd="0" destOrd="0" presId="urn:microsoft.com/office/officeart/2009/3/layout/RandomtoResultProcess"/>
    <dgm:cxn modelId="{E8728FA6-307D-434A-B63B-D1AACF3EF617}" srcId="{6A10BC4E-81DE-4D3D-93A6-5A692196B432}" destId="{9E1C1F1F-8814-4C30-BD3C-4B957BDB997A}" srcOrd="1" destOrd="0" parTransId="{D0A488A9-231C-476C-8087-5C751FC752C3}" sibTransId="{075A223D-FA89-43BF-A3CF-BCF830EB0428}"/>
    <dgm:cxn modelId="{427CC876-3A6A-48D4-A351-D5258B2EDB2E}" type="presOf" srcId="{9E1C1F1F-8814-4C30-BD3C-4B957BDB997A}" destId="{E5BA2D9B-A64A-4DF7-8DF3-B82E3EEE58C1}" srcOrd="0" destOrd="0" presId="urn:microsoft.com/office/officeart/2009/3/layout/RandomtoResultProcess"/>
    <dgm:cxn modelId="{EBA390A7-592E-4579-A750-E7E468A5E5AC}" type="presParOf" srcId="{C15197EB-8650-4D2A-A96E-761603F4027B}" destId="{397806AB-DCB2-4291-924D-661D53EAC9FE}" srcOrd="0" destOrd="0" presId="urn:microsoft.com/office/officeart/2009/3/layout/RandomtoResultProcess"/>
    <dgm:cxn modelId="{50A31AAB-AD0D-476E-9F4C-64A88DC3C6DE}" type="presParOf" srcId="{397806AB-DCB2-4291-924D-661D53EAC9FE}" destId="{6BB1CEAB-BD39-444B-8DB8-6E9A2A64D75C}" srcOrd="0" destOrd="0" presId="urn:microsoft.com/office/officeart/2009/3/layout/RandomtoResultProcess"/>
    <dgm:cxn modelId="{65E8D3FB-596E-4B74-A92C-9BAE28B09486}" type="presParOf" srcId="{397806AB-DCB2-4291-924D-661D53EAC9FE}" destId="{E280F55D-9403-4F13-9805-B94E71F803FC}" srcOrd="1" destOrd="0" presId="urn:microsoft.com/office/officeart/2009/3/layout/RandomtoResultProcess"/>
    <dgm:cxn modelId="{02E76CF7-E4E9-4736-953B-58AE695BC733}" type="presParOf" srcId="{397806AB-DCB2-4291-924D-661D53EAC9FE}" destId="{A28F0C88-092F-403A-9A6E-217B337A8A9D}" srcOrd="2" destOrd="0" presId="urn:microsoft.com/office/officeart/2009/3/layout/RandomtoResultProcess"/>
    <dgm:cxn modelId="{B4363E76-7C85-4E57-9179-174DA855F355}" type="presParOf" srcId="{397806AB-DCB2-4291-924D-661D53EAC9FE}" destId="{0BFB8616-A2D3-4D3F-AB0A-60F3D08E4EF5}" srcOrd="3" destOrd="0" presId="urn:microsoft.com/office/officeart/2009/3/layout/RandomtoResultProcess"/>
    <dgm:cxn modelId="{CB7E0802-D8B7-46A9-904D-6E85E7A6CFA8}" type="presParOf" srcId="{397806AB-DCB2-4291-924D-661D53EAC9FE}" destId="{EF76146C-D15D-4648-82AC-DCD5F5292876}" srcOrd="4" destOrd="0" presId="urn:microsoft.com/office/officeart/2009/3/layout/RandomtoResultProcess"/>
    <dgm:cxn modelId="{B01FE776-36F8-418F-B6AA-6AC1598216E0}" type="presParOf" srcId="{397806AB-DCB2-4291-924D-661D53EAC9FE}" destId="{1BF920C2-BA8E-46DB-955F-C1D7B5E1B416}" srcOrd="5" destOrd="0" presId="urn:microsoft.com/office/officeart/2009/3/layout/RandomtoResultProcess"/>
    <dgm:cxn modelId="{6EBB09E9-B05F-406E-9409-971E79D4B37D}" type="presParOf" srcId="{397806AB-DCB2-4291-924D-661D53EAC9FE}" destId="{785A680E-7D5C-4ED5-BA74-2D86E16B376B}" srcOrd="6" destOrd="0" presId="urn:microsoft.com/office/officeart/2009/3/layout/RandomtoResultProcess"/>
    <dgm:cxn modelId="{668C9F69-8C6D-44B3-8B14-9F615905D1AB}" type="presParOf" srcId="{397806AB-DCB2-4291-924D-661D53EAC9FE}" destId="{4B77F026-E88B-4184-A115-FE5DB52B83C5}" srcOrd="7" destOrd="0" presId="urn:microsoft.com/office/officeart/2009/3/layout/RandomtoResultProcess"/>
    <dgm:cxn modelId="{4E9B8F03-953F-4E96-8C84-D9C4EEEF3DDB}" type="presParOf" srcId="{397806AB-DCB2-4291-924D-661D53EAC9FE}" destId="{64B263A1-3F6D-4328-BCE4-E26FA796B606}" srcOrd="8" destOrd="0" presId="urn:microsoft.com/office/officeart/2009/3/layout/RandomtoResultProcess"/>
    <dgm:cxn modelId="{93DFA850-5E7E-4EEE-A59B-2C2256174B7F}" type="presParOf" srcId="{397806AB-DCB2-4291-924D-661D53EAC9FE}" destId="{CD5F9841-28AF-4076-BDCC-FB1F1C17EECD}" srcOrd="9" destOrd="0" presId="urn:microsoft.com/office/officeart/2009/3/layout/RandomtoResultProcess"/>
    <dgm:cxn modelId="{F47703CA-6BB7-4E06-8AB1-10D79D88E494}" type="presParOf" srcId="{397806AB-DCB2-4291-924D-661D53EAC9FE}" destId="{502E8A4E-2EDC-461C-BC33-A8F1F673E678}" srcOrd="10" destOrd="0" presId="urn:microsoft.com/office/officeart/2009/3/layout/RandomtoResultProcess"/>
    <dgm:cxn modelId="{01FF51A8-4332-439E-B598-8900DB8FC703}" type="presParOf" srcId="{397806AB-DCB2-4291-924D-661D53EAC9FE}" destId="{1F6FE2D8-1C20-4D97-A95C-703BD30B4DD5}" srcOrd="11" destOrd="0" presId="urn:microsoft.com/office/officeart/2009/3/layout/RandomtoResultProcess"/>
    <dgm:cxn modelId="{5D719420-BF74-4675-8C42-899BFBED29D1}" type="presParOf" srcId="{397806AB-DCB2-4291-924D-661D53EAC9FE}" destId="{D8EC4709-50B7-48F7-A78D-8ED285C7558B}" srcOrd="12" destOrd="0" presId="urn:microsoft.com/office/officeart/2009/3/layout/RandomtoResultProcess"/>
    <dgm:cxn modelId="{C3692175-08CD-4E34-9A10-8C28A17286C9}" type="presParOf" srcId="{397806AB-DCB2-4291-924D-661D53EAC9FE}" destId="{D2C8A74A-904B-4357-9150-78263C03E6B1}" srcOrd="13" destOrd="0" presId="urn:microsoft.com/office/officeart/2009/3/layout/RandomtoResultProcess"/>
    <dgm:cxn modelId="{540C5698-2A1C-4D7F-B046-9275534DABD6}" type="presParOf" srcId="{397806AB-DCB2-4291-924D-661D53EAC9FE}" destId="{245D2507-3A9A-4DAE-B54A-42E53FE194C4}" srcOrd="14" destOrd="0" presId="urn:microsoft.com/office/officeart/2009/3/layout/RandomtoResultProcess"/>
    <dgm:cxn modelId="{434973EF-CBC0-4234-BC34-A2C337218F43}" type="presParOf" srcId="{397806AB-DCB2-4291-924D-661D53EAC9FE}" destId="{783FD0EA-7A5A-4D6E-ACBE-EF4A7E4B4C67}" srcOrd="15" destOrd="0" presId="urn:microsoft.com/office/officeart/2009/3/layout/RandomtoResultProcess"/>
    <dgm:cxn modelId="{07BC3A95-06CD-4F95-94DD-0B6ADEC68782}" type="presParOf" srcId="{397806AB-DCB2-4291-924D-661D53EAC9FE}" destId="{57413E97-2AE8-4C76-A2AC-8F6E261EC8D7}" srcOrd="16" destOrd="0" presId="urn:microsoft.com/office/officeart/2009/3/layout/RandomtoResultProcess"/>
    <dgm:cxn modelId="{12A30ED3-F1E2-481F-9922-B9E2E5608E6F}" type="presParOf" srcId="{397806AB-DCB2-4291-924D-661D53EAC9FE}" destId="{FE244410-EC14-4D70-884A-3BE4CCAA31E0}" srcOrd="17" destOrd="0" presId="urn:microsoft.com/office/officeart/2009/3/layout/RandomtoResultProcess"/>
    <dgm:cxn modelId="{7044F4BA-ABBE-44E2-8994-0752CFE74DA9}" type="presParOf" srcId="{397806AB-DCB2-4291-924D-661D53EAC9FE}" destId="{C7F1C640-B6B7-418B-8473-6B794BE90B0B}" srcOrd="18" destOrd="0" presId="urn:microsoft.com/office/officeart/2009/3/layout/RandomtoResultProcess"/>
    <dgm:cxn modelId="{67B44906-BA9C-4E77-ABA9-D4A25F86C8A3}" type="presParOf" srcId="{C15197EB-8650-4D2A-A96E-761603F4027B}" destId="{A54D948A-4DF4-439B-B74F-D19EA2AC5BBD}" srcOrd="1" destOrd="0" presId="urn:microsoft.com/office/officeart/2009/3/layout/RandomtoResultProcess"/>
    <dgm:cxn modelId="{180362B8-158E-4CE2-907C-BEF6DC27CF68}" type="presParOf" srcId="{A54D948A-4DF4-439B-B74F-D19EA2AC5BBD}" destId="{35F7FA14-3FC2-4765-99CB-F73E74912B1F}" srcOrd="0" destOrd="0" presId="urn:microsoft.com/office/officeart/2009/3/layout/RandomtoResultProcess"/>
    <dgm:cxn modelId="{827CD88E-25E5-4C6E-8D51-1E1D9AD0B28E}" type="presParOf" srcId="{A54D948A-4DF4-439B-B74F-D19EA2AC5BBD}" destId="{D95418A5-72B5-4FB3-9AC2-6C39E5F325F6}" srcOrd="1" destOrd="0" presId="urn:microsoft.com/office/officeart/2009/3/layout/RandomtoResultProcess"/>
    <dgm:cxn modelId="{FB06639B-BD26-478D-A451-A67D6581AE1B}" type="presParOf" srcId="{C15197EB-8650-4D2A-A96E-761603F4027B}" destId="{C3BE2773-8225-44C0-91A7-6D191B7935F8}" srcOrd="2" destOrd="0" presId="urn:microsoft.com/office/officeart/2009/3/layout/RandomtoResultProcess"/>
    <dgm:cxn modelId="{308B2B7F-CEDD-46FA-913F-8DB9BCDB3AFB}" type="presParOf" srcId="{C15197EB-8650-4D2A-A96E-761603F4027B}" destId="{8B5F83CC-7FB8-47A9-ACE0-0C9A386F2B96}" srcOrd="3" destOrd="0" presId="urn:microsoft.com/office/officeart/2009/3/layout/RandomtoResultProcess"/>
    <dgm:cxn modelId="{6AEE223B-C709-4E32-BC61-1AFF9585A8D1}" type="presParOf" srcId="{8B5F83CC-7FB8-47A9-ACE0-0C9A386F2B96}" destId="{B8894F80-48E3-41BE-ADDD-782CE10B2F8F}" srcOrd="0" destOrd="0" presId="urn:microsoft.com/office/officeart/2009/3/layout/RandomtoResultProcess"/>
    <dgm:cxn modelId="{2756B071-9ED5-4B51-B0F6-92084CBA24E3}" type="presParOf" srcId="{8B5F83CC-7FB8-47A9-ACE0-0C9A386F2B96}" destId="{207E491C-24F3-496F-B6EE-7B2418E0F27B}" srcOrd="1" destOrd="0" presId="urn:microsoft.com/office/officeart/2009/3/layout/RandomtoResultProcess"/>
    <dgm:cxn modelId="{7FA77BAF-48F3-4E44-9EAC-0215E1D13324}" type="presParOf" srcId="{C15197EB-8650-4D2A-A96E-761603F4027B}" destId="{0EFD6F17-A5EC-43CD-B3CD-DB00B36AA8E0}" srcOrd="4" destOrd="0" presId="urn:microsoft.com/office/officeart/2009/3/layout/RandomtoResultProcess"/>
    <dgm:cxn modelId="{BFA782A9-E911-4A44-B518-C3684B3AD471}" type="presParOf" srcId="{0EFD6F17-A5EC-43CD-B3CD-DB00B36AA8E0}" destId="{E5BA2D9B-A64A-4DF7-8DF3-B82E3EEE58C1}" srcOrd="0" destOrd="0" presId="urn:microsoft.com/office/officeart/2009/3/layout/RandomtoResultProcess"/>
    <dgm:cxn modelId="{CBDBC647-7A94-4746-9B9B-58E3DA1D4C9E}" type="presParOf" srcId="{0EFD6F17-A5EC-43CD-B3CD-DB00B36AA8E0}" destId="{9F9E5925-3007-4A5C-BD6A-4A727F55EC53}"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0"/>
          <a:r>
            <a:rPr lang="en-GB" sz="1800" baseline="0" dirty="0">
              <a:effectLst>
                <a:outerShdw blurRad="38100" dist="38100" dir="2700000" algn="tl">
                  <a:srgbClr val="000000">
                    <a:alpha val="43137"/>
                  </a:srgbClr>
                </a:outerShdw>
              </a:effectLst>
            </a:rPr>
            <a:t>Consultation page (full text of the ISPM):</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0"/>
          <a:r>
            <a:rPr lang="en-GB" sz="1800" baseline="0" dirty="0">
              <a:effectLst>
                <a:outerShdw blurRad="38100" dist="38100" dir="2700000" algn="tl">
                  <a:srgbClr val="000000">
                    <a:alpha val="43137"/>
                  </a:srgbClr>
                </a:outerShdw>
              </a:effectLst>
            </a:rPr>
            <a:t>Report of the TPPT meeting drafting the ISPM:</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dirty="0">
              <a:hlinkClick xmlns:r="http://schemas.openxmlformats.org/officeDocument/2006/relationships" r:id="rId2"/>
            </a:rPr>
            <a:t>https://www.ippc.int/en/publications/89820/</a:t>
          </a:r>
          <a:r>
            <a:rPr lang="en-US" dirty="0"/>
            <a:t> </a:t>
          </a:r>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en-US"/>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en-US"/>
        </a:p>
      </dgm:t>
    </dgm:pt>
    <dgm:pt modelId="{D435A06E-C5C5-4A69-A66E-5897B561176D}" type="pres">
      <dgm:prSet presAssocID="{328C1FC4-13ED-473D-B58A-0780FDAA04D2}" presName="parentText" presStyleLbl="node1" presStyleIdx="0" presStyleCnt="2">
        <dgm:presLayoutVars>
          <dgm:chMax val="0"/>
          <dgm:bulletEnabled val="1"/>
        </dgm:presLayoutVars>
      </dgm:prSet>
      <dgm:spPr/>
      <dgm:t>
        <a:bodyPr/>
        <a:lstStyle/>
        <a:p>
          <a:endParaRPr lang="en-US"/>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en-US"/>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en-US"/>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en-US"/>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custLinFactNeighborX="-702" custLinFactNeighborY="3494">
        <dgm:presLayoutVars>
          <dgm:bulletEnabled val="1"/>
        </dgm:presLayoutVars>
      </dgm:prSet>
      <dgm:spPr/>
      <dgm:t>
        <a:bodyPr/>
        <a:lstStyle/>
        <a:p>
          <a:endParaRPr lang="en-US"/>
        </a:p>
      </dgm:t>
    </dgm:pt>
  </dgm:ptLst>
  <dgm:cxnLst>
    <dgm:cxn modelId="{71DCA560-72F3-49B4-B42F-639243DCBCAD}" type="presOf" srcId="{EAAA7C2B-D530-4786-BE9D-77B8A7FAC59B}" destId="{B134C467-961B-4973-A5D0-8FD76C7577B0}" srcOrd="0" destOrd="0"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6F0AC559-12A9-4F59-A76F-4BF18130FE59}" type="presOf" srcId="{328C1FC4-13ED-473D-B58A-0780FDAA04D2}" destId="{56E276EC-322B-46ED-B62D-4EB971E010E7}"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3FA96B5F-9D46-4CBA-9571-36257929D950}" type="presOf" srcId="{623C1AB7-3B83-4CFB-AA25-913D2E3D1162}" destId="{8D698B80-108B-4A45-939F-A82A5C6FB515}" srcOrd="0" destOrd="0" presId="urn:microsoft.com/office/officeart/2005/8/layout/list1"/>
    <dgm:cxn modelId="{C1502348-838A-434F-8275-B8F90FEFC267}" type="presOf" srcId="{363C19E2-64D1-42CF-8B71-E7BB11900DAE}" destId="{E53AC034-CE47-4606-9314-E7AC14E1FDAA}" srcOrd="1" destOrd="0" presId="urn:microsoft.com/office/officeart/2005/8/layout/list1"/>
    <dgm:cxn modelId="{23B03EF3-9BE9-4FA6-822E-5372426911CA}" type="presOf" srcId="{328C1FC4-13ED-473D-B58A-0780FDAA04D2}" destId="{D435A06E-C5C5-4A69-A66E-5897B561176D}" srcOrd="1" destOrd="0" presId="urn:microsoft.com/office/officeart/2005/8/layout/list1"/>
    <dgm:cxn modelId="{8C441007-89F0-4199-8B9D-92A8023B443C}" type="presOf" srcId="{363C19E2-64D1-42CF-8B71-E7BB11900DAE}" destId="{E994444E-C3DE-4443-91C7-657D8A53D4D9}"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2400444F-6EDC-4F77-A71B-B5A2E7E6E6D6}" type="presOf" srcId="{C7222B87-600A-410A-A428-48387D14B8FA}" destId="{1A69E518-EBB6-4C37-A28B-A7D99AB3B901}" srcOrd="0" destOrd="0" presId="urn:microsoft.com/office/officeart/2005/8/layout/list1"/>
    <dgm:cxn modelId="{5674EC47-B0B9-4E38-9C8C-598E67E39F2F}" type="presParOf" srcId="{B134C467-961B-4973-A5D0-8FD76C7577B0}" destId="{F65E5AE8-FB4D-421E-B363-6E367D86BE07}" srcOrd="0" destOrd="0" presId="urn:microsoft.com/office/officeart/2005/8/layout/list1"/>
    <dgm:cxn modelId="{1D97A5C6-032D-40CE-A866-03E2F0D25DED}" type="presParOf" srcId="{F65E5AE8-FB4D-421E-B363-6E367D86BE07}" destId="{56E276EC-322B-46ED-B62D-4EB971E010E7}" srcOrd="0" destOrd="0" presId="urn:microsoft.com/office/officeart/2005/8/layout/list1"/>
    <dgm:cxn modelId="{F53E83AA-A3D5-41EE-86F8-54A71B7D227A}" type="presParOf" srcId="{F65E5AE8-FB4D-421E-B363-6E367D86BE07}" destId="{D435A06E-C5C5-4A69-A66E-5897B561176D}" srcOrd="1" destOrd="0" presId="urn:microsoft.com/office/officeart/2005/8/layout/list1"/>
    <dgm:cxn modelId="{F72B305A-7251-48A4-9126-1A1ED9325791}" type="presParOf" srcId="{B134C467-961B-4973-A5D0-8FD76C7577B0}" destId="{8FD3CC53-22A1-47E6-BE18-31C5242B75D5}" srcOrd="1" destOrd="0" presId="urn:microsoft.com/office/officeart/2005/8/layout/list1"/>
    <dgm:cxn modelId="{E249734F-833D-4755-92D4-7CF1C2DC0135}" type="presParOf" srcId="{B134C467-961B-4973-A5D0-8FD76C7577B0}" destId="{1A69E518-EBB6-4C37-A28B-A7D99AB3B901}" srcOrd="2" destOrd="0" presId="urn:microsoft.com/office/officeart/2005/8/layout/list1"/>
    <dgm:cxn modelId="{A9860459-34CC-4891-9345-C62DBAB708ED}" type="presParOf" srcId="{B134C467-961B-4973-A5D0-8FD76C7577B0}" destId="{3671B314-12B9-42CB-B90A-2FB47A949409}" srcOrd="3" destOrd="0" presId="urn:microsoft.com/office/officeart/2005/8/layout/list1"/>
    <dgm:cxn modelId="{5D63BB78-E144-4B8B-8E5D-9EC4A3E7999D}" type="presParOf" srcId="{B134C467-961B-4973-A5D0-8FD76C7577B0}" destId="{B73C1C84-7F71-4215-9916-6D470D15CAC7}" srcOrd="4" destOrd="0" presId="urn:microsoft.com/office/officeart/2005/8/layout/list1"/>
    <dgm:cxn modelId="{2DD00917-2A42-4452-99A2-C171F01D381B}" type="presParOf" srcId="{B73C1C84-7F71-4215-9916-6D470D15CAC7}" destId="{E994444E-C3DE-4443-91C7-657D8A53D4D9}" srcOrd="0" destOrd="0" presId="urn:microsoft.com/office/officeart/2005/8/layout/list1"/>
    <dgm:cxn modelId="{FE86E45A-8C8E-42F3-AE46-B73A7B3CB353}" type="presParOf" srcId="{B73C1C84-7F71-4215-9916-6D470D15CAC7}" destId="{E53AC034-CE47-4606-9314-E7AC14E1FDAA}" srcOrd="1" destOrd="0" presId="urn:microsoft.com/office/officeart/2005/8/layout/list1"/>
    <dgm:cxn modelId="{DF8160AD-C886-40B7-857E-EEE668C5913D}" type="presParOf" srcId="{B134C467-961B-4973-A5D0-8FD76C7577B0}" destId="{ECFAB966-A714-434C-922F-ECED604CE57B}" srcOrd="5" destOrd="0" presId="urn:microsoft.com/office/officeart/2005/8/layout/list1"/>
    <dgm:cxn modelId="{972FAD66-BA2E-442C-A0BA-17DC074F378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89869-4D9D-4340-A2AE-CDF70096A87E}">
      <dsp:nvSpPr>
        <dsp:cNvPr id="0" name=""/>
        <dsp:cNvSpPr/>
      </dsp:nvSpPr>
      <dsp:spPr>
        <a:xfrm>
          <a:off x="324307" y="475634"/>
          <a:ext cx="2744527" cy="1059387"/>
        </a:xfrm>
        <a:prstGeom prst="chevron">
          <a:avLst>
            <a:gd name="adj" fmla="val 4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C3ADAC-5092-4B7B-963C-A182148C459D}">
      <dsp:nvSpPr>
        <dsp:cNvPr id="0" name=""/>
        <dsp:cNvSpPr/>
      </dsp:nvSpPr>
      <dsp:spPr>
        <a:xfrm>
          <a:off x="544803" y="1115467"/>
          <a:ext cx="3024005" cy="3515460"/>
        </a:xfrm>
        <a:prstGeom prst="roundRect">
          <a:avLst>
            <a:gd name="adj" fmla="val 10000"/>
          </a:avLst>
        </a:prstGeom>
        <a:solidFill>
          <a:schemeClr val="bg1"/>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en-US" sz="1800" b="1" kern="1200" dirty="0">
              <a:solidFill>
                <a:schemeClr val="tx1"/>
              </a:solidFill>
              <a:effectLst/>
            </a:rPr>
            <a:t>IPPC Secretariat (2014)  </a:t>
          </a:r>
        </a:p>
        <a:p>
          <a:pPr lvl="0" algn="l" defTabSz="800100">
            <a:lnSpc>
              <a:spcPct val="90000"/>
            </a:lnSpc>
            <a:spcBef>
              <a:spcPct val="0"/>
            </a:spcBef>
            <a:spcAft>
              <a:spcPct val="35000"/>
            </a:spcAft>
          </a:pPr>
          <a:endParaRPr lang="en-US" sz="1800" b="1" kern="1200" dirty="0">
            <a:solidFill>
              <a:schemeClr val="tx1"/>
            </a:solidFill>
            <a:effectLst/>
          </a:endParaRPr>
        </a:p>
        <a:p>
          <a:pPr lvl="0" algn="l" defTabSz="800100">
            <a:lnSpc>
              <a:spcPct val="90000"/>
            </a:lnSpc>
            <a:spcBef>
              <a:spcPct val="0"/>
            </a:spcBef>
            <a:spcAft>
              <a:spcPct val="35000"/>
            </a:spcAft>
          </a:pPr>
          <a:r>
            <a:rPr lang="en-US" sz="1800" b="0" kern="1200" dirty="0">
              <a:solidFill>
                <a:schemeClr val="tx1"/>
              </a:solidFill>
              <a:effectLst/>
            </a:rPr>
            <a:t>With the </a:t>
          </a:r>
          <a:r>
            <a:rPr lang="en-GB" sz="1800" kern="1200" dirty="0">
              <a:solidFill>
                <a:schemeClr val="tx1"/>
              </a:solidFill>
              <a:effectLst/>
              <a:latin typeface="+mn-lt"/>
              <a:ea typeface="+mn-ea"/>
              <a:cs typeface="+mn-cs"/>
            </a:rPr>
            <a:t>support of the TPPT the </a:t>
          </a:r>
          <a:r>
            <a:rPr lang="en-GB" sz="1800" b="1" kern="1200" dirty="0">
              <a:solidFill>
                <a:schemeClr val="tx1"/>
              </a:solidFill>
              <a:effectLst/>
              <a:latin typeface="+mn-lt"/>
              <a:ea typeface="+mn-ea"/>
              <a:cs typeface="+mn-cs"/>
            </a:rPr>
            <a:t>generic specification 62 </a:t>
          </a:r>
          <a:r>
            <a:rPr lang="en-GB" sz="1800" kern="1200" dirty="0">
              <a:solidFill>
                <a:schemeClr val="tx1"/>
              </a:solidFill>
              <a:effectLst/>
              <a:latin typeface="+mn-lt"/>
              <a:ea typeface="+mn-ea"/>
              <a:cs typeface="+mn-cs"/>
            </a:rPr>
            <a:t>for the standards on requirements to use different phytosnitary treatments as phytosnitary measures was developed</a:t>
          </a:r>
        </a:p>
      </dsp:txBody>
      <dsp:txXfrm>
        <a:off x="633373" y="1204037"/>
        <a:ext cx="2846865" cy="3338320"/>
      </dsp:txXfrm>
    </dsp:sp>
    <dsp:sp modelId="{66DF2999-1B1E-43C2-A6B4-AA5248064D68}">
      <dsp:nvSpPr>
        <dsp:cNvPr id="0" name=""/>
        <dsp:cNvSpPr/>
      </dsp:nvSpPr>
      <dsp:spPr>
        <a:xfrm>
          <a:off x="3724243" y="442168"/>
          <a:ext cx="2744527" cy="1059387"/>
        </a:xfrm>
        <a:prstGeom prst="chevron">
          <a:avLst>
            <a:gd name="adj" fmla="val 40000"/>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4BCB3-0CA3-41A3-AF2A-91BD615F621A}">
      <dsp:nvSpPr>
        <dsp:cNvPr id="0" name=""/>
        <dsp:cNvSpPr/>
      </dsp:nvSpPr>
      <dsp:spPr>
        <a:xfrm>
          <a:off x="3927657" y="1196203"/>
          <a:ext cx="2821053" cy="3449630"/>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sz="1800" b="1" kern="1200" dirty="0">
            <a:solidFill>
              <a:schemeClr val="tx1"/>
            </a:solidFill>
            <a:effectLst/>
          </a:endParaRPr>
        </a:p>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a:solidFill>
                <a:schemeClr val="tx1"/>
              </a:solidFill>
              <a:effectLst/>
            </a:rPr>
            <a:t>SC Nov(2014) and CPM-9 (2015)</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1800" b="1" kern="1200" dirty="0">
            <a:solidFill>
              <a:schemeClr val="tx1"/>
            </a:solidFill>
            <a:effectLst/>
          </a:endParaRPr>
        </a:p>
        <a:p>
          <a:pPr lvl="0" algn="l" defTabSz="400050">
            <a:lnSpc>
              <a:spcPct val="90000"/>
            </a:lnSpc>
            <a:spcBef>
              <a:spcPct val="0"/>
            </a:spcBef>
            <a:spcAft>
              <a:spcPct val="35000"/>
            </a:spcAft>
          </a:pPr>
          <a:r>
            <a:rPr lang="en-US" sz="1800" kern="1200" dirty="0">
              <a:solidFill>
                <a:schemeClr val="tx1"/>
              </a:solidFill>
              <a:effectLst/>
            </a:rPr>
            <a:t>SC recommended and CPM  added to the work </a:t>
          </a:r>
          <a:r>
            <a:rPr lang="en-US" sz="1800" kern="1200" dirty="0" err="1">
              <a:solidFill>
                <a:schemeClr val="tx1"/>
              </a:solidFill>
              <a:effectLst/>
            </a:rPr>
            <a:t>programme</a:t>
          </a:r>
          <a:r>
            <a:rPr lang="en-US" sz="1800" kern="1200" dirty="0">
              <a:solidFill>
                <a:schemeClr val="tx1"/>
              </a:solidFill>
              <a:effectLst/>
            </a:rPr>
            <a:t>: </a:t>
          </a:r>
        </a:p>
        <a:p>
          <a:pPr lvl="0" algn="l" defTabSz="400050">
            <a:lnSpc>
              <a:spcPct val="90000"/>
            </a:lnSpc>
            <a:spcBef>
              <a:spcPct val="0"/>
            </a:spcBef>
            <a:spcAft>
              <a:spcPct val="35000"/>
            </a:spcAft>
          </a:pPr>
          <a:endParaRPr lang="en-US" sz="1800" i="1" kern="1200" dirty="0">
            <a:solidFill>
              <a:schemeClr val="tx1"/>
            </a:solidFill>
            <a:effectLst/>
            <a:latin typeface="+mn-lt"/>
            <a:ea typeface="+mn-ea"/>
            <a:cs typeface="+mn-cs"/>
          </a:endParaRPr>
        </a:p>
        <a:p>
          <a:pPr lvl="0" algn="l" defTabSz="400050">
            <a:lnSpc>
              <a:spcPct val="90000"/>
            </a:lnSpc>
            <a:spcBef>
              <a:spcPct val="0"/>
            </a:spcBef>
            <a:spcAft>
              <a:spcPct val="35000"/>
            </a:spcAft>
          </a:pPr>
          <a:r>
            <a:rPr lang="en-GB" sz="1800" i="1" kern="1200" dirty="0">
              <a:solidFill>
                <a:schemeClr val="tx1"/>
              </a:solidFill>
              <a:effectLst/>
              <a:latin typeface="+mn-lt"/>
              <a:ea typeface="+mn-ea"/>
              <a:cs typeface="+mn-cs"/>
            </a:rPr>
            <a:t>Requirements for the use of </a:t>
          </a:r>
          <a:r>
            <a:rPr lang="en-GB" sz="1800" i="1" kern="1200" dirty="0">
              <a:solidFill>
                <a:srgbClr val="7030A0"/>
              </a:solidFill>
              <a:effectLst/>
              <a:latin typeface="+mn-lt"/>
              <a:ea typeface="+mn-ea"/>
              <a:cs typeface="+mn-cs"/>
            </a:rPr>
            <a:t>irradiation </a:t>
          </a:r>
          <a:r>
            <a:rPr lang="en-GB" sz="1800" i="1" kern="1200" dirty="0">
              <a:solidFill>
                <a:schemeClr val="tx1"/>
              </a:solidFill>
              <a:effectLst/>
              <a:latin typeface="+mn-lt"/>
              <a:ea typeface="+mn-ea"/>
              <a:cs typeface="+mn-cs"/>
            </a:rPr>
            <a:t>as a phytosanitary measure (Revision to ISPM 18)</a:t>
          </a:r>
          <a:r>
            <a:rPr lang="en-GB" sz="1800" kern="1200" dirty="0">
              <a:solidFill>
                <a:schemeClr val="tx1"/>
              </a:solidFill>
              <a:effectLst/>
              <a:latin typeface="+mn-lt"/>
              <a:ea typeface="+mn-ea"/>
              <a:cs typeface="+mn-cs"/>
            </a:rPr>
            <a:t> (2014-007)</a:t>
          </a:r>
        </a:p>
        <a:p>
          <a:pPr lvl="0" algn="ctr" defTabSz="400050">
            <a:lnSpc>
              <a:spcPct val="90000"/>
            </a:lnSpc>
            <a:spcBef>
              <a:spcPct val="0"/>
            </a:spcBef>
            <a:spcAft>
              <a:spcPct val="35000"/>
            </a:spcAft>
          </a:pPr>
          <a:endParaRPr lang="en-GB" sz="900" kern="1200" dirty="0">
            <a:solidFill>
              <a:schemeClr val="tx1"/>
            </a:solidFill>
            <a:effectLst/>
            <a:latin typeface="+mn-lt"/>
            <a:ea typeface="+mn-ea"/>
            <a:cs typeface="+mn-cs"/>
          </a:endParaRPr>
        </a:p>
      </dsp:txBody>
      <dsp:txXfrm>
        <a:off x="4010283" y="1278829"/>
        <a:ext cx="2655801" cy="3284378"/>
      </dsp:txXfrm>
    </dsp:sp>
    <dsp:sp modelId="{87A9EB05-279A-4411-8E58-2BF4D5A0BA05}">
      <dsp:nvSpPr>
        <dsp:cNvPr id="0" name=""/>
        <dsp:cNvSpPr/>
      </dsp:nvSpPr>
      <dsp:spPr>
        <a:xfrm>
          <a:off x="6758981" y="437708"/>
          <a:ext cx="2744527" cy="1059387"/>
        </a:xfrm>
        <a:prstGeom prst="chevron">
          <a:avLst>
            <a:gd name="adj" fmla="val 4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9BC4EB-FD05-49F2-93BE-F5DFD619DF3A}">
      <dsp:nvSpPr>
        <dsp:cNvPr id="0" name=""/>
        <dsp:cNvSpPr/>
      </dsp:nvSpPr>
      <dsp:spPr>
        <a:xfrm>
          <a:off x="7053224" y="1172425"/>
          <a:ext cx="2734027" cy="3498500"/>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l" defTabSz="800100">
            <a:lnSpc>
              <a:spcPct val="90000"/>
            </a:lnSpc>
            <a:spcBef>
              <a:spcPct val="0"/>
            </a:spcBef>
            <a:spcAft>
              <a:spcPct val="35000"/>
            </a:spcAft>
          </a:pPr>
          <a:r>
            <a:rPr lang="en-GB" sz="1800" b="1" kern="1200" dirty="0">
              <a:solidFill>
                <a:schemeClr val="tx1"/>
              </a:solidFill>
              <a:effectLst/>
              <a:latin typeface="+mn-lt"/>
              <a:ea typeface="+mn-ea"/>
              <a:cs typeface="+mn-cs"/>
            </a:rPr>
            <a:t>4 other topics </a:t>
          </a:r>
          <a:r>
            <a:rPr lang="en-GB" sz="1800" b="0" kern="1200" dirty="0">
              <a:solidFill>
                <a:schemeClr val="tx1"/>
              </a:solidFill>
              <a:effectLst/>
              <a:latin typeface="+mn-lt"/>
              <a:ea typeface="+mn-ea"/>
              <a:cs typeface="+mn-cs"/>
            </a:rPr>
            <a:t>for different treatment types were also added:</a:t>
          </a:r>
        </a:p>
        <a:p>
          <a:pPr lvl="0" algn="l" defTabSz="800100">
            <a:lnSpc>
              <a:spcPct val="90000"/>
            </a:lnSpc>
            <a:spcBef>
              <a:spcPct val="0"/>
            </a:spcBef>
            <a:spcAft>
              <a:spcPct val="35000"/>
            </a:spcAft>
          </a:pPr>
          <a:endParaRPr lang="ru-RU" sz="1800" b="1"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chemeClr val="tx2">
                  <a:lumMod val="60000"/>
                  <a:lumOff val="40000"/>
                </a:schemeClr>
              </a:solidFill>
              <a:effectLst/>
              <a:latin typeface="+mn-lt"/>
              <a:ea typeface="+mn-ea"/>
              <a:cs typeface="+mn-cs"/>
            </a:rPr>
            <a:t>Temperature</a:t>
          </a:r>
          <a:endParaRPr lang="ru-RU" sz="1800" kern="1200" dirty="0">
            <a:solidFill>
              <a:schemeClr val="tx1"/>
            </a:solidFill>
            <a:effectLst/>
          </a:endParaRPr>
        </a:p>
        <a:p>
          <a:pPr marL="171450" marR="0" lvl="1" indent="-171450" algn="l" defTabSz="800100" rtl="0" eaLnBrk="1" fontAlgn="auto" latinLnBrk="0" hangingPunct="1">
            <a:lnSpc>
              <a:spcPct val="90000"/>
            </a:lnSpc>
            <a:spcBef>
              <a:spcPct val="0"/>
            </a:spcBef>
            <a:spcAft>
              <a:spcPct val="15000"/>
            </a:spcAft>
            <a:buClrTx/>
            <a:buSzTx/>
            <a:buFontTx/>
            <a:buChar char="••"/>
            <a:tabLst/>
            <a:defRPr/>
          </a:pPr>
          <a:r>
            <a:rPr lang="en-GB" sz="1800" kern="1200" dirty="0">
              <a:solidFill>
                <a:srgbClr val="FFC000"/>
              </a:solidFill>
              <a:effectLst/>
              <a:latin typeface="+mn-lt"/>
              <a:ea typeface="+mn-ea"/>
              <a:cs typeface="+mn-cs"/>
            </a:rPr>
            <a:t>Fumigation</a:t>
          </a:r>
          <a:r>
            <a:rPr lang="en-GB" sz="1800" kern="1200" dirty="0">
              <a:solidFill>
                <a:schemeClr val="tx1"/>
              </a:solidFill>
              <a:effectLst/>
              <a:latin typeface="+mn-lt"/>
              <a:ea typeface="+mn-ea"/>
              <a:cs typeface="+mn-cs"/>
            </a:rPr>
            <a:t> </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chemeClr val="accent2">
                  <a:lumMod val="75000"/>
                </a:schemeClr>
              </a:solidFill>
              <a:effectLst/>
              <a:latin typeface="+mn-lt"/>
              <a:ea typeface="+mn-ea"/>
              <a:cs typeface="+mn-cs"/>
            </a:rPr>
            <a:t>Modified atmosphere</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rgbClr val="FF0000"/>
              </a:solidFill>
              <a:effectLst/>
              <a:latin typeface="+mn-lt"/>
              <a:ea typeface="+mn-ea"/>
              <a:cs typeface="+mn-cs"/>
            </a:rPr>
            <a:t>Chemical</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rgbClr val="7030A0"/>
              </a:solidFill>
              <a:effectLst/>
              <a:latin typeface="+mn-lt"/>
              <a:ea typeface="+mn-ea"/>
              <a:cs typeface="+mn-cs"/>
            </a:rPr>
            <a:t>Irradiation</a:t>
          </a:r>
          <a:endParaRPr lang="en-US" sz="1800" b="1" kern="1200" dirty="0">
            <a:solidFill>
              <a:schemeClr val="tx1"/>
            </a:solidFill>
            <a:effectLst/>
          </a:endParaRPr>
        </a:p>
        <a:p>
          <a:pPr marL="171450" lvl="1" indent="-171450" algn="l" defTabSz="800100">
            <a:lnSpc>
              <a:spcPct val="90000"/>
            </a:lnSpc>
            <a:spcBef>
              <a:spcPct val="0"/>
            </a:spcBef>
            <a:spcAft>
              <a:spcPct val="15000"/>
            </a:spcAft>
            <a:buChar char="••"/>
          </a:pPr>
          <a:endParaRPr lang="ru-RU" sz="400" kern="1200" dirty="0">
            <a:solidFill>
              <a:schemeClr val="tx1"/>
            </a:solidFill>
            <a:effectLst/>
          </a:endParaRPr>
        </a:p>
        <a:p>
          <a:pPr marL="57150" lvl="1" indent="-57150" algn="l" defTabSz="177800">
            <a:lnSpc>
              <a:spcPct val="90000"/>
            </a:lnSpc>
            <a:spcBef>
              <a:spcPct val="0"/>
            </a:spcBef>
            <a:spcAft>
              <a:spcPct val="15000"/>
            </a:spcAft>
            <a:buChar char="••"/>
          </a:pPr>
          <a:endParaRPr lang="ru-RU" sz="400" kern="1200" dirty="0">
            <a:solidFill>
              <a:schemeClr val="tx1"/>
            </a:solidFill>
            <a:effectLst/>
          </a:endParaRPr>
        </a:p>
      </dsp:txBody>
      <dsp:txXfrm>
        <a:off x="7133301" y="1252502"/>
        <a:ext cx="2573873" cy="33383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6D98A2-2082-4979-997C-CB907FB9B3D9}">
      <dsp:nvSpPr>
        <dsp:cNvPr id="0" name=""/>
        <dsp:cNvSpPr/>
      </dsp:nvSpPr>
      <dsp:spPr>
        <a:xfrm>
          <a:off x="466045" y="-342934"/>
          <a:ext cx="3048812" cy="2286609"/>
        </a:xfrm>
        <a:prstGeom prst="upArrow">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89D0582-DED6-48BD-B330-D24F3EB9C288}">
      <dsp:nvSpPr>
        <dsp:cNvPr id="0" name=""/>
        <dsp:cNvSpPr/>
      </dsp:nvSpPr>
      <dsp:spPr>
        <a:xfrm>
          <a:off x="3606322" y="0"/>
          <a:ext cx="6347105" cy="1083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622300" rtl="0">
            <a:lnSpc>
              <a:spcPct val="90000"/>
            </a:lnSpc>
            <a:spcBef>
              <a:spcPct val="0"/>
            </a:spcBef>
            <a:spcAft>
              <a:spcPct val="35000"/>
            </a:spcAft>
          </a:pPr>
          <a:r>
            <a:rPr lang="en-GB" sz="1800" kern="1200" dirty="0">
              <a:effectLst/>
              <a:latin typeface="+mn-lt"/>
              <a:ea typeface="+mn-ea"/>
              <a:cs typeface="+mn-cs"/>
            </a:rPr>
            <a:t>The topic was  added with priority 2 and subsequently changed to priority 3 by CPM-10 (2015) and to </a:t>
          </a:r>
          <a:r>
            <a:rPr lang="en-GB" sz="1800" b="1" kern="1200" dirty="0">
              <a:effectLst/>
              <a:latin typeface="+mn-lt"/>
              <a:ea typeface="+mn-ea"/>
              <a:cs typeface="+mn-cs"/>
            </a:rPr>
            <a:t>priority 1</a:t>
          </a:r>
          <a:r>
            <a:rPr lang="en-GB" sz="1800" kern="1200" dirty="0">
              <a:effectLst/>
              <a:latin typeface="+mn-lt"/>
              <a:ea typeface="+mn-ea"/>
              <a:cs typeface="+mn-cs"/>
            </a:rPr>
            <a:t> by SC in 2020</a:t>
          </a:r>
          <a:endParaRPr lang="ru-RU" sz="1800" b="1" kern="1200" dirty="0">
            <a:effectLst/>
          </a:endParaRPr>
        </a:p>
      </dsp:txBody>
      <dsp:txXfrm>
        <a:off x="3606322" y="0"/>
        <a:ext cx="6347105" cy="1083967"/>
      </dsp:txXfrm>
    </dsp:sp>
    <dsp:sp modelId="{5B8F6F0B-5DB5-4B92-948D-560CC8DA1921}">
      <dsp:nvSpPr>
        <dsp:cNvPr id="0" name=""/>
        <dsp:cNvSpPr/>
      </dsp:nvSpPr>
      <dsp:spPr>
        <a:xfrm>
          <a:off x="1380689" y="2134226"/>
          <a:ext cx="3048812" cy="2286609"/>
        </a:xfrm>
        <a:prstGeom prst="downArrow">
          <a:avLst/>
        </a:prstGeom>
        <a:solidFill>
          <a:schemeClr val="accent2">
            <a:hueOff val="-5738671"/>
            <a:satOff val="5077"/>
            <a:lumOff val="902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A0A2EE7-270C-4F70-97D1-481282DDD2ED}">
      <dsp:nvSpPr>
        <dsp:cNvPr id="0" name=""/>
        <dsp:cNvSpPr/>
      </dsp:nvSpPr>
      <dsp:spPr>
        <a:xfrm>
          <a:off x="4460034" y="914960"/>
          <a:ext cx="6347105" cy="365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800100">
            <a:lnSpc>
              <a:spcPct val="90000"/>
            </a:lnSpc>
            <a:spcBef>
              <a:spcPct val="0"/>
            </a:spcBef>
            <a:spcAft>
              <a:spcPct val="35000"/>
            </a:spcAft>
          </a:pPr>
          <a:r>
            <a:rPr lang="en-US" sz="1800" b="1" kern="1200" dirty="0">
              <a:effectLst/>
            </a:rPr>
            <a:t>TPPT (2020-12): </a:t>
          </a:r>
          <a:r>
            <a:rPr lang="en-US" sz="1800" kern="1200" dirty="0">
              <a:effectLst/>
            </a:rPr>
            <a:t>drafted  the revision of ISPM 18</a:t>
          </a:r>
        </a:p>
        <a:p>
          <a:pPr lvl="0" algn="l" defTabSz="800100">
            <a:lnSpc>
              <a:spcPct val="90000"/>
            </a:lnSpc>
            <a:spcBef>
              <a:spcPct val="0"/>
            </a:spcBef>
            <a:spcAft>
              <a:spcPct val="35000"/>
            </a:spcAft>
          </a:pPr>
          <a:r>
            <a:rPr lang="en-GB" sz="1800" b="0" kern="1200" dirty="0">
              <a:effectLst/>
            </a:rPr>
            <a:t>- To update and incorporate recent developments in irradiation technology</a:t>
          </a:r>
        </a:p>
        <a:p>
          <a:pPr lvl="0" algn="l" defTabSz="800100">
            <a:lnSpc>
              <a:spcPct val="90000"/>
            </a:lnSpc>
            <a:spcBef>
              <a:spcPct val="0"/>
            </a:spcBef>
            <a:spcAft>
              <a:spcPct val="35000"/>
            </a:spcAft>
          </a:pPr>
          <a:r>
            <a:rPr lang="en-GB" sz="1800" b="0" kern="1200" dirty="0">
              <a:effectLst/>
            </a:rPr>
            <a:t>- To align with the already adopted standards:</a:t>
          </a:r>
        </a:p>
        <a:p>
          <a:pPr marL="57150" lvl="1" indent="-57150" algn="l" defTabSz="355600">
            <a:lnSpc>
              <a:spcPct val="90000"/>
            </a:lnSpc>
            <a:spcBef>
              <a:spcPct val="0"/>
            </a:spcBef>
            <a:spcAft>
              <a:spcPct val="15000"/>
            </a:spcAft>
            <a:buChar char="••"/>
          </a:pPr>
          <a:endParaRPr lang="ru-RU" sz="800" b="0" kern="1200" dirty="0">
            <a:effectLst/>
          </a:endParaRPr>
        </a:p>
        <a:p>
          <a:pPr marL="171450" lvl="1" indent="-171450" algn="l" defTabSz="711200">
            <a:lnSpc>
              <a:spcPct val="90000"/>
            </a:lnSpc>
            <a:spcBef>
              <a:spcPct val="0"/>
            </a:spcBef>
            <a:spcAft>
              <a:spcPct val="15000"/>
            </a:spcAft>
            <a:buChar char="••"/>
          </a:pPr>
          <a:r>
            <a:rPr lang="en-US" sz="1600" kern="1200" dirty="0">
              <a:effectLst/>
            </a:rPr>
            <a:t>ISPM 42 	Requirements for the use of temperature treatments as phytosanitary measures</a:t>
          </a:r>
          <a:endParaRPr lang="ru-RU" sz="1600" b="0" kern="1200" dirty="0">
            <a:effectLst/>
          </a:endParaRPr>
        </a:p>
        <a:p>
          <a:pPr marL="171450" lvl="1" indent="-171450" algn="l" defTabSz="711200">
            <a:lnSpc>
              <a:spcPct val="90000"/>
            </a:lnSpc>
            <a:spcBef>
              <a:spcPct val="0"/>
            </a:spcBef>
            <a:spcAft>
              <a:spcPct val="15000"/>
            </a:spcAft>
            <a:buChar char="••"/>
          </a:pPr>
          <a:r>
            <a:rPr lang="en-US" sz="1600" kern="1200" dirty="0">
              <a:effectLst/>
            </a:rPr>
            <a:t>ISPM 43	Requirements for the use of fumigation as a phytosanitary measure</a:t>
          </a:r>
          <a:endParaRPr lang="ru-RU" sz="1600" kern="1200" dirty="0">
            <a:effectLst/>
          </a:endParaRPr>
        </a:p>
        <a:p>
          <a:pPr marL="171450" lvl="1" indent="-171450" algn="l" defTabSz="711200">
            <a:lnSpc>
              <a:spcPct val="90000"/>
            </a:lnSpc>
            <a:spcBef>
              <a:spcPct val="0"/>
            </a:spcBef>
            <a:spcAft>
              <a:spcPct val="15000"/>
            </a:spcAft>
            <a:buChar char="••"/>
          </a:pPr>
          <a:r>
            <a:rPr lang="en-US" sz="1600" kern="1200" dirty="0">
              <a:effectLst/>
            </a:rPr>
            <a:t>ISPM 44	Requirements for the use of modified atmosphere treatments as phytosanitary measures</a:t>
          </a:r>
          <a:endParaRPr lang="ru-RU" sz="1600" kern="1200" dirty="0">
            <a:effectLst/>
          </a:endParaRPr>
        </a:p>
      </dsp:txBody>
      <dsp:txXfrm>
        <a:off x="4460034" y="914960"/>
        <a:ext cx="6347105" cy="365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245FE-B80F-48A9-ABCC-145296E2C325}">
      <dsp:nvSpPr>
        <dsp:cNvPr id="0" name=""/>
        <dsp:cNvSpPr/>
      </dsp:nvSpPr>
      <dsp:spPr>
        <a:xfrm>
          <a:off x="0" y="1201839"/>
          <a:ext cx="9220199" cy="1602452"/>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8B5895-442E-47FD-B4B6-612C75E88824}">
      <dsp:nvSpPr>
        <dsp:cNvPr id="0" name=""/>
        <dsp:cNvSpPr/>
      </dsp:nvSpPr>
      <dsp:spPr>
        <a:xfrm>
          <a:off x="1163" y="0"/>
          <a:ext cx="2685133"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l" defTabSz="800100">
            <a:lnSpc>
              <a:spcPct val="90000"/>
            </a:lnSpc>
            <a:spcBef>
              <a:spcPct val="0"/>
            </a:spcBef>
            <a:spcAft>
              <a:spcPct val="35000"/>
            </a:spcAft>
          </a:pPr>
          <a:r>
            <a:rPr lang="en-US" sz="1800" b="1" kern="1200" dirty="0">
              <a:effectLst/>
            </a:rPr>
            <a:t>2020</a:t>
          </a:r>
        </a:p>
        <a:p>
          <a:pPr lvl="0" algn="l" defTabSz="800100">
            <a:lnSpc>
              <a:spcPct val="90000"/>
            </a:lnSpc>
            <a:spcBef>
              <a:spcPct val="0"/>
            </a:spcBef>
            <a:spcAft>
              <a:spcPct val="35000"/>
            </a:spcAft>
          </a:pPr>
          <a:r>
            <a:rPr lang="en-GB" sz="1800" i="0" kern="1200" dirty="0">
              <a:effectLst/>
              <a:latin typeface="+mn-lt"/>
              <a:ea typeface="+mn-ea"/>
              <a:cs typeface="+mn-cs"/>
            </a:rPr>
            <a:t>The Requirements for the use of irradiation as a phytosanitary measure (Revision to ISPM 18) (2014-007) was presented for </a:t>
          </a:r>
          <a:r>
            <a:rPr lang="en-GB" sz="1800" b="1" i="0" kern="1200" dirty="0">
              <a:effectLst/>
              <a:latin typeface="+mn-lt"/>
              <a:ea typeface="+mn-ea"/>
              <a:cs typeface="+mn-cs"/>
            </a:rPr>
            <a:t>first consultation</a:t>
          </a:r>
        </a:p>
      </dsp:txBody>
      <dsp:txXfrm>
        <a:off x="1163" y="0"/>
        <a:ext cx="2685133" cy="1602452"/>
      </dsp:txXfrm>
    </dsp:sp>
    <dsp:sp modelId="{3A13AC4B-D924-4CE7-9245-C9ACAA0F52BE}">
      <dsp:nvSpPr>
        <dsp:cNvPr id="0" name=""/>
        <dsp:cNvSpPr/>
      </dsp:nvSpPr>
      <dsp:spPr>
        <a:xfrm>
          <a:off x="1143424" y="1802758"/>
          <a:ext cx="400613" cy="40061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18C6AF-C511-4094-8333-03BF3BB7BCE1}">
      <dsp:nvSpPr>
        <dsp:cNvPr id="0" name=""/>
        <dsp:cNvSpPr/>
      </dsp:nvSpPr>
      <dsp:spPr>
        <a:xfrm>
          <a:off x="2721193" y="2403678"/>
          <a:ext cx="3320208"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GB" sz="1800" b="1" kern="1200" dirty="0">
              <a:effectLst/>
            </a:rPr>
            <a:t>Steward and the Assistant Steward </a:t>
          </a:r>
        </a:p>
        <a:p>
          <a:pPr marL="0" marR="0" lvl="0" indent="0" algn="l" defTabSz="914400" eaLnBrk="1" fontAlgn="auto" latinLnBrk="0" hangingPunct="1">
            <a:lnSpc>
              <a:spcPct val="100000"/>
            </a:lnSpc>
            <a:spcBef>
              <a:spcPct val="0"/>
            </a:spcBef>
            <a:spcAft>
              <a:spcPts val="0"/>
            </a:spcAft>
            <a:buClrTx/>
            <a:buSzTx/>
            <a:buFontTx/>
            <a:buNone/>
            <a:tabLst/>
            <a:defRPr/>
          </a:pPr>
          <a:r>
            <a:rPr lang="en-GB" sz="1800" i="0" kern="1200" dirty="0">
              <a:effectLst/>
              <a:latin typeface="+mn-lt"/>
              <a:ea typeface="+mn-ea"/>
              <a:cs typeface="+mn-cs"/>
            </a:rPr>
            <a:t>Reviewed the comments and proposed changes to the text </a:t>
          </a:r>
          <a:endParaRPr lang="en-US" sz="1800" i="0" kern="1200" dirty="0">
            <a:effectLst/>
            <a:latin typeface="+mn-lt"/>
            <a:ea typeface="+mn-ea"/>
            <a:cs typeface="+mn-cs"/>
          </a:endParaRPr>
        </a:p>
        <a:p>
          <a:pPr lvl="0" algn="ctr" defTabSz="400050">
            <a:lnSpc>
              <a:spcPct val="90000"/>
            </a:lnSpc>
            <a:spcBef>
              <a:spcPct val="0"/>
            </a:spcBef>
            <a:spcAft>
              <a:spcPct val="35000"/>
            </a:spcAft>
          </a:pPr>
          <a:endParaRPr lang="en-GB" sz="900" kern="1200" dirty="0">
            <a:effectLst/>
            <a:latin typeface="+mn-lt"/>
            <a:ea typeface="+mn-ea"/>
            <a:cs typeface="+mn-cs"/>
          </a:endParaRPr>
        </a:p>
      </dsp:txBody>
      <dsp:txXfrm>
        <a:off x="2721193" y="2403678"/>
        <a:ext cx="3320208" cy="1602452"/>
      </dsp:txXfrm>
    </dsp:sp>
    <dsp:sp modelId="{9F594781-88E6-4694-BBC0-818806F0E04F}">
      <dsp:nvSpPr>
        <dsp:cNvPr id="0" name=""/>
        <dsp:cNvSpPr/>
      </dsp:nvSpPr>
      <dsp:spPr>
        <a:xfrm>
          <a:off x="4180991" y="1802758"/>
          <a:ext cx="400613" cy="400613"/>
        </a:xfrm>
        <a:prstGeom prst="ellipse">
          <a:avLst/>
        </a:prstGeom>
        <a:solidFill>
          <a:schemeClr val="accent3">
            <a:hueOff val="597989"/>
            <a:satOff val="497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1BC743-342D-4914-8365-D2781E003827}">
      <dsp:nvSpPr>
        <dsp:cNvPr id="0" name=""/>
        <dsp:cNvSpPr/>
      </dsp:nvSpPr>
      <dsp:spPr>
        <a:xfrm>
          <a:off x="6076298" y="0"/>
          <a:ext cx="2220716"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a:effectLst/>
            </a:rPr>
            <a:t>SC -7 (2022) </a:t>
          </a:r>
          <a:endParaRPr lang="ru-RU" sz="1800" b="1" kern="1200" dirty="0">
            <a:effectLst/>
          </a:endParaRPr>
        </a:p>
        <a:p>
          <a:pPr lvl="0" algn="l" defTabSz="400050">
            <a:lnSpc>
              <a:spcPct val="90000"/>
            </a:lnSpc>
            <a:spcBef>
              <a:spcPct val="0"/>
            </a:spcBef>
            <a:spcAft>
              <a:spcPct val="35000"/>
            </a:spcAft>
          </a:pPr>
          <a:r>
            <a:rPr lang="en-US" sz="1800" kern="1200" dirty="0">
              <a:effectLst/>
            </a:rPr>
            <a:t>Reviewed and addressed the </a:t>
          </a:r>
          <a:r>
            <a:rPr lang="en-US" sz="1800" kern="1200" dirty="0" err="1">
              <a:effectLst/>
            </a:rPr>
            <a:t>consulattion</a:t>
          </a:r>
          <a:r>
            <a:rPr lang="en-US" sz="1800" kern="1200" dirty="0">
              <a:effectLst/>
            </a:rPr>
            <a:t> comments and recommended for </a:t>
          </a:r>
          <a:r>
            <a:rPr lang="en-US" sz="1800" b="1" kern="1200" dirty="0">
              <a:effectLst/>
            </a:rPr>
            <a:t>second consultation</a:t>
          </a:r>
          <a:r>
            <a:rPr lang="en-US" sz="1800" kern="1200" dirty="0">
              <a:effectLst/>
            </a:rPr>
            <a:t> (1 July 2022)</a:t>
          </a:r>
          <a:endParaRPr lang="ru-RU" sz="1800" b="1" kern="1200" dirty="0">
            <a:effectLst/>
          </a:endParaRPr>
        </a:p>
      </dsp:txBody>
      <dsp:txXfrm>
        <a:off x="6076298" y="0"/>
        <a:ext cx="2220716" cy="1602452"/>
      </dsp:txXfrm>
    </dsp:sp>
    <dsp:sp modelId="{EE18AC58-1810-42FA-AF12-0842C6FF8179}">
      <dsp:nvSpPr>
        <dsp:cNvPr id="0" name=""/>
        <dsp:cNvSpPr/>
      </dsp:nvSpPr>
      <dsp:spPr>
        <a:xfrm>
          <a:off x="6986350" y="1802758"/>
          <a:ext cx="400613" cy="400613"/>
        </a:xfrm>
        <a:prstGeom prst="ellipse">
          <a:avLst/>
        </a:prstGeom>
        <a:solidFill>
          <a:schemeClr val="accent3">
            <a:hueOff val="1195977"/>
            <a:satOff val="9943"/>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1CEAB-BD39-444B-8DB8-6E9A2A64D75C}">
      <dsp:nvSpPr>
        <dsp:cNvPr id="0" name=""/>
        <dsp:cNvSpPr/>
      </dsp:nvSpPr>
      <dsp:spPr>
        <a:xfrm>
          <a:off x="278294" y="1554948"/>
          <a:ext cx="4136414" cy="1363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GB" sz="2900" kern="1200" baseline="0" dirty="0"/>
            <a:t>CPs, RPPOs, other relevant organizations </a:t>
          </a:r>
          <a:endParaRPr lang="en-US" sz="2900" kern="1200" dirty="0"/>
        </a:p>
      </dsp:txBody>
      <dsp:txXfrm>
        <a:off x="278294" y="1554948"/>
        <a:ext cx="4136414" cy="1363136"/>
      </dsp:txXfrm>
    </dsp:sp>
    <dsp:sp modelId="{E280F55D-9403-4F13-9805-B94E71F803FC}">
      <dsp:nvSpPr>
        <dsp:cNvPr id="0" name=""/>
        <dsp:cNvSpPr/>
      </dsp:nvSpPr>
      <dsp:spPr>
        <a:xfrm>
          <a:off x="273594" y="1140366"/>
          <a:ext cx="329032" cy="32903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8F0C88-092F-403A-9A6E-217B337A8A9D}">
      <dsp:nvSpPr>
        <dsp:cNvPr id="0" name=""/>
        <dsp:cNvSpPr/>
      </dsp:nvSpPr>
      <dsp:spPr>
        <a:xfrm>
          <a:off x="503917" y="679720"/>
          <a:ext cx="329032" cy="329032"/>
        </a:xfrm>
        <a:prstGeom prst="ellipse">
          <a:avLst/>
        </a:prstGeom>
        <a:solidFill>
          <a:schemeClr val="accent4">
            <a:hueOff val="100360"/>
            <a:satOff val="-656"/>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B8616-A2D3-4D3F-AB0A-60F3D08E4EF5}">
      <dsp:nvSpPr>
        <dsp:cNvPr id="0" name=""/>
        <dsp:cNvSpPr/>
      </dsp:nvSpPr>
      <dsp:spPr>
        <a:xfrm>
          <a:off x="1056692" y="771850"/>
          <a:ext cx="517051" cy="517051"/>
        </a:xfrm>
        <a:prstGeom prst="ellipse">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76146C-D15D-4648-82AC-DCD5F5292876}">
      <dsp:nvSpPr>
        <dsp:cNvPr id="0" name=""/>
        <dsp:cNvSpPr/>
      </dsp:nvSpPr>
      <dsp:spPr>
        <a:xfrm>
          <a:off x="1517338" y="265139"/>
          <a:ext cx="329032" cy="329032"/>
        </a:xfrm>
        <a:prstGeom prst="ellipse">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F920C2-BA8E-46DB-955F-C1D7B5E1B416}">
      <dsp:nvSpPr>
        <dsp:cNvPr id="0" name=""/>
        <dsp:cNvSpPr/>
      </dsp:nvSpPr>
      <dsp:spPr>
        <a:xfrm>
          <a:off x="2116178" y="80880"/>
          <a:ext cx="329032" cy="329032"/>
        </a:xfrm>
        <a:prstGeom prst="ellipse">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A680E-7D5C-4ED5-BA74-2D86E16B376B}">
      <dsp:nvSpPr>
        <dsp:cNvPr id="0" name=""/>
        <dsp:cNvSpPr/>
      </dsp:nvSpPr>
      <dsp:spPr>
        <a:xfrm>
          <a:off x="2853212" y="403333"/>
          <a:ext cx="329032" cy="329032"/>
        </a:xfrm>
        <a:prstGeom prst="ellipse">
          <a:avLst/>
        </a:prstGeom>
        <a:solidFill>
          <a:schemeClr val="accent4">
            <a:hueOff val="501799"/>
            <a:satOff val="-3280"/>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77F026-E88B-4184-A115-FE5DB52B83C5}">
      <dsp:nvSpPr>
        <dsp:cNvPr id="0" name=""/>
        <dsp:cNvSpPr/>
      </dsp:nvSpPr>
      <dsp:spPr>
        <a:xfrm>
          <a:off x="3313858" y="633656"/>
          <a:ext cx="517051" cy="517051"/>
        </a:xfrm>
        <a:prstGeom prst="ellipse">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B263A1-3F6D-4328-BCE4-E26FA796B606}">
      <dsp:nvSpPr>
        <dsp:cNvPr id="0" name=""/>
        <dsp:cNvSpPr/>
      </dsp:nvSpPr>
      <dsp:spPr>
        <a:xfrm>
          <a:off x="3958763" y="1140366"/>
          <a:ext cx="329032" cy="329032"/>
        </a:xfrm>
        <a:prstGeom prst="ellipse">
          <a:avLst/>
        </a:prstGeom>
        <a:solidFill>
          <a:schemeClr val="accent4">
            <a:hueOff val="702519"/>
            <a:satOff val="-4592"/>
            <a:lumOff val="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5F9841-28AF-4076-BDCC-FB1F1C17EECD}">
      <dsp:nvSpPr>
        <dsp:cNvPr id="0" name=""/>
        <dsp:cNvSpPr/>
      </dsp:nvSpPr>
      <dsp:spPr>
        <a:xfrm>
          <a:off x="4235150" y="1647077"/>
          <a:ext cx="329032" cy="329032"/>
        </a:xfrm>
        <a:prstGeom prst="ellipse">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2E8A4E-2EDC-461C-BC33-A8F1F673E678}">
      <dsp:nvSpPr>
        <dsp:cNvPr id="0" name=""/>
        <dsp:cNvSpPr/>
      </dsp:nvSpPr>
      <dsp:spPr>
        <a:xfrm>
          <a:off x="1839790" y="679720"/>
          <a:ext cx="846084" cy="846084"/>
        </a:xfrm>
        <a:prstGeom prst="ellipse">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6FE2D8-1C20-4D97-A95C-703BD30B4DD5}">
      <dsp:nvSpPr>
        <dsp:cNvPr id="0" name=""/>
        <dsp:cNvSpPr/>
      </dsp:nvSpPr>
      <dsp:spPr>
        <a:xfrm>
          <a:off x="43271" y="2430176"/>
          <a:ext cx="329032" cy="329032"/>
        </a:xfrm>
        <a:prstGeom prst="ellipse">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EC4709-50B7-48F7-A78D-8ED285C7558B}">
      <dsp:nvSpPr>
        <dsp:cNvPr id="0" name=""/>
        <dsp:cNvSpPr/>
      </dsp:nvSpPr>
      <dsp:spPr>
        <a:xfrm>
          <a:off x="319658" y="2844757"/>
          <a:ext cx="517051" cy="517051"/>
        </a:xfrm>
        <a:prstGeom prst="ellipse">
          <a:avLst/>
        </a:prstGeom>
        <a:solidFill>
          <a:schemeClr val="accent4">
            <a:hueOff val="1103958"/>
            <a:satOff val="-7215"/>
            <a:lumOff val="43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C8A74A-904B-4357-9150-78263C03E6B1}">
      <dsp:nvSpPr>
        <dsp:cNvPr id="0" name=""/>
        <dsp:cNvSpPr/>
      </dsp:nvSpPr>
      <dsp:spPr>
        <a:xfrm>
          <a:off x="1010627" y="3213274"/>
          <a:ext cx="752075" cy="752075"/>
        </a:xfrm>
        <a:prstGeom prst="ellipse">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D2507-3A9A-4DAE-B54A-42E53FE194C4}">
      <dsp:nvSpPr>
        <dsp:cNvPr id="0" name=""/>
        <dsp:cNvSpPr/>
      </dsp:nvSpPr>
      <dsp:spPr>
        <a:xfrm>
          <a:off x="1977984" y="3812114"/>
          <a:ext cx="329032" cy="329032"/>
        </a:xfrm>
        <a:prstGeom prst="ellipse">
          <a:avLst/>
        </a:prstGeom>
        <a:solidFill>
          <a:schemeClr val="accent4">
            <a:hueOff val="1304678"/>
            <a:satOff val="-8527"/>
            <a:lumOff val="50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3FD0EA-7A5A-4D6E-ACBE-EF4A7E4B4C67}">
      <dsp:nvSpPr>
        <dsp:cNvPr id="0" name=""/>
        <dsp:cNvSpPr/>
      </dsp:nvSpPr>
      <dsp:spPr>
        <a:xfrm>
          <a:off x="2162243" y="3213274"/>
          <a:ext cx="517051" cy="517051"/>
        </a:xfrm>
        <a:prstGeom prst="ellipse">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413E97-2AE8-4C76-A2AC-8F6E261EC8D7}">
      <dsp:nvSpPr>
        <dsp:cNvPr id="0" name=""/>
        <dsp:cNvSpPr/>
      </dsp:nvSpPr>
      <dsp:spPr>
        <a:xfrm>
          <a:off x="2622889" y="3858179"/>
          <a:ext cx="329032" cy="329032"/>
        </a:xfrm>
        <a:prstGeom prst="ellipse">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244410-EC14-4D70-884A-3BE4CCAA31E0}">
      <dsp:nvSpPr>
        <dsp:cNvPr id="0" name=""/>
        <dsp:cNvSpPr/>
      </dsp:nvSpPr>
      <dsp:spPr>
        <a:xfrm>
          <a:off x="3037470" y="3121145"/>
          <a:ext cx="752075" cy="752075"/>
        </a:xfrm>
        <a:prstGeom prst="ellipse">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F1C640-B6B7-418B-8473-6B794BE90B0B}">
      <dsp:nvSpPr>
        <dsp:cNvPr id="0" name=""/>
        <dsp:cNvSpPr/>
      </dsp:nvSpPr>
      <dsp:spPr>
        <a:xfrm>
          <a:off x="4050892" y="2936886"/>
          <a:ext cx="517051" cy="517051"/>
        </a:xfrm>
        <a:prstGeom prst="ellipse">
          <a:avLst/>
        </a:prstGeom>
        <a:solidFill>
          <a:schemeClr val="accent4">
            <a:hueOff val="1706117"/>
            <a:satOff val="-11151"/>
            <a:lumOff val="66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F7FA14-3FC2-4765-99CB-F73E74912B1F}">
      <dsp:nvSpPr>
        <dsp:cNvPr id="0" name=""/>
        <dsp:cNvSpPr/>
      </dsp:nvSpPr>
      <dsp:spPr>
        <a:xfrm>
          <a:off x="5314199" y="771083"/>
          <a:ext cx="1518507" cy="2898996"/>
        </a:xfrm>
        <a:prstGeom prst="chevron">
          <a:avLst>
            <a:gd name="adj" fmla="val 6231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894F80-48E3-41BE-ADDD-782CE10B2F8F}">
      <dsp:nvSpPr>
        <dsp:cNvPr id="0" name=""/>
        <dsp:cNvSpPr/>
      </dsp:nvSpPr>
      <dsp:spPr>
        <a:xfrm>
          <a:off x="6556614" y="771083"/>
          <a:ext cx="1518507" cy="2898996"/>
        </a:xfrm>
        <a:prstGeom prst="chevron">
          <a:avLst>
            <a:gd name="adj" fmla="val 6231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BA2D9B-A64A-4DF7-8DF3-B82E3EEE58C1}">
      <dsp:nvSpPr>
        <dsp:cNvPr id="0" name=""/>
        <dsp:cNvSpPr/>
      </dsp:nvSpPr>
      <dsp:spPr>
        <a:xfrm>
          <a:off x="7494522" y="531504"/>
          <a:ext cx="3520176" cy="3520176"/>
        </a:xfrm>
        <a:prstGeom prst="ellipse">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rtl="0">
            <a:lnSpc>
              <a:spcPct val="90000"/>
            </a:lnSpc>
            <a:spcBef>
              <a:spcPct val="0"/>
            </a:spcBef>
            <a:spcAft>
              <a:spcPct val="35000"/>
            </a:spcAft>
          </a:pPr>
          <a:r>
            <a:rPr lang="en-GB" sz="2900" kern="1200" baseline="0" dirty="0">
              <a:effectLst>
                <a:outerShdw blurRad="38100" dist="38100" dir="2700000" algn="tl">
                  <a:srgbClr val="000000">
                    <a:alpha val="43137"/>
                  </a:srgbClr>
                </a:outerShdw>
              </a:effectLst>
            </a:rPr>
            <a:t>are invited to comment and present possible implementation issues</a:t>
          </a:r>
          <a:endParaRPr lang="en-US" sz="2900" kern="1200" dirty="0">
            <a:effectLst>
              <a:outerShdw blurRad="38100" dist="38100" dir="2700000" algn="tl">
                <a:srgbClr val="000000">
                  <a:alpha val="43137"/>
                </a:srgbClr>
              </a:outerShdw>
            </a:effectLst>
          </a:endParaRPr>
        </a:p>
      </dsp:txBody>
      <dsp:txXfrm>
        <a:off x="8010040" y="1047022"/>
        <a:ext cx="2489140" cy="24891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535874"/>
          <a:ext cx="11302998" cy="18711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baseline="0" dirty="0">
              <a:hlinkClick xmlns:r="http://schemas.openxmlformats.org/officeDocument/2006/relationships" r:id="rId1"/>
            </a:rPr>
            <a:t>https://www.ippc.int/en/core-activities/standards-setting/member-consultation-draft-ispms/</a:t>
          </a:r>
          <a:endParaRPr lang="en-US" sz="3300" kern="1200" dirty="0"/>
        </a:p>
      </dsp:txBody>
      <dsp:txXfrm>
        <a:off x="0" y="535874"/>
        <a:ext cx="11302998" cy="1871100"/>
      </dsp:txXfrm>
    </dsp:sp>
    <dsp:sp modelId="{D435A06E-C5C5-4A69-A66E-5897B561176D}">
      <dsp:nvSpPr>
        <dsp:cNvPr id="0" name=""/>
        <dsp:cNvSpPr/>
      </dsp:nvSpPr>
      <dsp:spPr>
        <a:xfrm>
          <a:off x="565149" y="48794"/>
          <a:ext cx="7912098" cy="97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en-GB" sz="1800" kern="1200" baseline="0" dirty="0">
              <a:effectLst>
                <a:outerShdw blurRad="38100" dist="38100" dir="2700000" algn="tl">
                  <a:srgbClr val="000000">
                    <a:alpha val="43137"/>
                  </a:srgbClr>
                </a:outerShdw>
              </a:effectLst>
            </a:rPr>
            <a:t>Consultation page (full text of the ISPM):</a:t>
          </a:r>
          <a:endParaRPr lang="en-US" sz="1800" kern="1200" dirty="0">
            <a:effectLst>
              <a:outerShdw blurRad="38100" dist="38100" dir="2700000" algn="tl">
                <a:srgbClr val="000000">
                  <a:alpha val="43137"/>
                </a:srgbClr>
              </a:outerShdw>
            </a:effectLst>
          </a:endParaRPr>
        </a:p>
      </dsp:txBody>
      <dsp:txXfrm>
        <a:off x="612704" y="96349"/>
        <a:ext cx="7816988" cy="879050"/>
      </dsp:txXfrm>
    </dsp:sp>
    <dsp:sp modelId="{8D698B80-108B-4A45-939F-A82A5C6FB515}">
      <dsp:nvSpPr>
        <dsp:cNvPr id="0" name=""/>
        <dsp:cNvSpPr/>
      </dsp:nvSpPr>
      <dsp:spPr>
        <a:xfrm>
          <a:off x="0" y="3089273"/>
          <a:ext cx="11302998" cy="1403325"/>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hlinkClick xmlns:r="http://schemas.openxmlformats.org/officeDocument/2006/relationships" r:id="rId2"/>
            </a:rPr>
            <a:t>https://www.ippc.int/en/publications/89820/</a:t>
          </a:r>
          <a:r>
            <a:rPr lang="en-US" sz="3300" kern="1200" dirty="0"/>
            <a:t> </a:t>
          </a:r>
        </a:p>
      </dsp:txBody>
      <dsp:txXfrm>
        <a:off x="0" y="3089273"/>
        <a:ext cx="11302998" cy="1403325"/>
      </dsp:txXfrm>
    </dsp:sp>
    <dsp:sp modelId="{E53AC034-CE47-4606-9314-E7AC14E1FDAA}">
      <dsp:nvSpPr>
        <dsp:cNvPr id="0" name=""/>
        <dsp:cNvSpPr/>
      </dsp:nvSpPr>
      <dsp:spPr>
        <a:xfrm>
          <a:off x="565149" y="2585175"/>
          <a:ext cx="7912098" cy="97416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en-GB" sz="1800" kern="1200" baseline="0" dirty="0">
              <a:effectLst>
                <a:outerShdw blurRad="38100" dist="38100" dir="2700000" algn="tl">
                  <a:srgbClr val="000000">
                    <a:alpha val="43137"/>
                  </a:srgbClr>
                </a:outerShdw>
              </a:effectLst>
            </a:rPr>
            <a:t>Report of the TPPT meeting drafting the ISPM:</a:t>
          </a:r>
          <a:endParaRPr lang="en-US" sz="1800" kern="1200" dirty="0">
            <a:effectLst>
              <a:outerShdw blurRad="38100" dist="38100" dir="2700000" algn="tl">
                <a:srgbClr val="000000">
                  <a:alpha val="43137"/>
                </a:srgbClr>
              </a:outerShdw>
            </a:effectLst>
          </a:endParaRPr>
        </a:p>
      </dsp:txBody>
      <dsp:txXfrm>
        <a:off x="612704" y="2632730"/>
        <a:ext cx="7816988"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14/07/2022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14/07/2022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effectLst/>
                <a:latin typeface="+mn-lt"/>
                <a:ea typeface="+mn-ea"/>
                <a:cs typeface="+mn-cs"/>
              </a:rPr>
              <a:t>TPPT: Technical Panel on Phytosanitary Treatments </a:t>
            </a:r>
            <a:endParaRPr lang="en-US" dirty="0"/>
          </a:p>
          <a:p>
            <a:endParaRPr lang="en-GB" dirty="0"/>
          </a:p>
          <a:p>
            <a:r>
              <a:rPr lang="en-GB" sz="1200" kern="1200" dirty="0">
                <a:solidFill>
                  <a:schemeClr val="tx1"/>
                </a:solidFill>
                <a:effectLst/>
                <a:latin typeface="+mn-lt"/>
                <a:ea typeface="+mn-ea"/>
                <a:cs typeface="+mn-cs"/>
              </a:rPr>
              <a:t>2014-05 IPPC Secretariat, supported by the Technical Panel on Phytosanitary Treatments (TPPT), developed the generic specification (2014-008) for the development of five standards; Standard Committees (SC) agreed to this approach.</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2014-03 CPM-09 added topic </a:t>
            </a:r>
            <a:r>
              <a:rPr lang="en-GB" sz="1200" i="1" kern="1200" dirty="0">
                <a:solidFill>
                  <a:schemeClr val="tx1"/>
                </a:solidFill>
                <a:effectLst/>
                <a:latin typeface="+mn-lt"/>
                <a:ea typeface="+mn-ea"/>
                <a:cs typeface="+mn-cs"/>
              </a:rPr>
              <a:t>Requirements for the use of irradiation as a phytosanitary measure (Revision to ISPM 18)</a:t>
            </a:r>
            <a:r>
              <a:rPr lang="en-GB" sz="1200" kern="1200" dirty="0">
                <a:solidFill>
                  <a:schemeClr val="tx1"/>
                </a:solidFill>
                <a:effectLst/>
                <a:latin typeface="+mn-lt"/>
                <a:ea typeface="+mn-ea"/>
                <a:cs typeface="+mn-cs"/>
              </a:rPr>
              <a:t> (2014-007) to the work programme with priority 2 (subsequently changed to priority 3 by CPM-10 (2015) and to priority 1 by SC (e-decision 2020_eSC_Nov_02)).</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2015-05 SC approved Specification 62 (</a:t>
            </a:r>
            <a:r>
              <a:rPr lang="en-GB" sz="1200" i="1" kern="1200" dirty="0">
                <a:solidFill>
                  <a:schemeClr val="tx1"/>
                </a:solidFill>
                <a:effectLst/>
                <a:latin typeface="+mn-lt"/>
                <a:ea typeface="+mn-ea"/>
                <a:cs typeface="+mn-cs"/>
              </a:rPr>
              <a:t>Requirements for the use of phytosanitary treatments as phytosanitary measures</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125559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effectLst/>
                <a:latin typeface="+mn-lt"/>
                <a:ea typeface="+mn-ea"/>
                <a:cs typeface="+mn-cs"/>
              </a:rPr>
              <a:t>TPPT: Technical Panel on Phytosanitary Treatments </a:t>
            </a:r>
            <a:endParaRPr lang="en-US" dirty="0"/>
          </a:p>
          <a:p>
            <a:endParaRPr lang="en-GB" dirty="0"/>
          </a:p>
          <a:p>
            <a:r>
              <a:rPr lang="en-GB" sz="1200" kern="1200" dirty="0">
                <a:solidFill>
                  <a:schemeClr val="tx1"/>
                </a:solidFill>
                <a:effectLst/>
                <a:latin typeface="+mn-lt"/>
                <a:ea typeface="+mn-ea"/>
                <a:cs typeface="+mn-cs"/>
              </a:rPr>
              <a:t>2020-12 TPPT started the revision.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2021-02 (two meetings) TPPT revised the draft.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2021-05 SC revised and approved for first consultation.</a:t>
            </a:r>
            <a:endParaRPr lang="en-US"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287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17598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655019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387406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39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3606686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871035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4.jp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61" r:id="rId3"/>
    <p:sldLayoutId id="2147483963"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7_961DDB03.xm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18/10/relationships/comments" Target="../comments/modernComment_10C_EAF86F6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18/10/relationships/comments" Target="../comments/modernComment_111_5A07C1AB.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18/10/relationships/comments" Target="../comments/modernComment_101_72EF25F.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5E8380F6.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893" y="4848779"/>
            <a:ext cx="12192000" cy="449180"/>
          </a:xfrm>
        </p:spPr>
        <p:txBody>
          <a:bodyPr/>
          <a:lstStyle/>
          <a:p>
            <a:r>
              <a:rPr lang="en-US" sz="2400" dirty="0">
                <a:effectLst>
                  <a:outerShdw blurRad="38100" dist="38100" dir="2700000" algn="tl">
                    <a:srgbClr val="000000">
                      <a:alpha val="43137"/>
                    </a:srgbClr>
                  </a:outerShdw>
                </a:effectLst>
                <a:latin typeface="Georgia"/>
              </a:rPr>
              <a:t>DRAFT ISPM: </a:t>
            </a:r>
            <a:r>
              <a:rPr lang="en-AU" sz="2400" dirty="0">
                <a:effectLst>
                  <a:outerShdw blurRad="38100" dist="38100" dir="2700000" algn="tl">
                    <a:srgbClr val="000000">
                      <a:alpha val="43137"/>
                    </a:srgbClr>
                  </a:outerShdw>
                </a:effectLst>
                <a:latin typeface="Georgia"/>
              </a:rPr>
              <a:t>Revision of ISPM 18: Requirements for the use of irradiation as a phytosanitary measure (2014-007) – following 1</a:t>
            </a:r>
            <a:r>
              <a:rPr lang="en-AU" sz="2400" baseline="30000" dirty="0">
                <a:effectLst>
                  <a:outerShdw blurRad="38100" dist="38100" dir="2700000" algn="tl">
                    <a:srgbClr val="000000">
                      <a:alpha val="43137"/>
                    </a:srgbClr>
                  </a:outerShdw>
                </a:effectLst>
                <a:latin typeface="Georgia"/>
              </a:rPr>
              <a:t>st</a:t>
            </a:r>
            <a:r>
              <a:rPr lang="en-AU" sz="2400" dirty="0">
                <a:effectLst>
                  <a:outerShdw blurRad="38100" dist="38100" dir="2700000" algn="tl">
                    <a:srgbClr val="000000">
                      <a:alpha val="43137"/>
                    </a:srgbClr>
                  </a:outerShdw>
                </a:effectLst>
                <a:latin typeface="Georgia"/>
              </a:rPr>
              <a:t> country consultation</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endParaRPr lang="en-US" sz="2400" dirty="0"/>
          </a:p>
        </p:txBody>
      </p:sp>
      <p:sp>
        <p:nvSpPr>
          <p:cNvPr id="7" name="Subtitle 6"/>
          <p:cNvSpPr>
            <a:spLocks noGrp="1"/>
          </p:cNvSpPr>
          <p:nvPr>
            <p:ph type="subTitle" idx="1"/>
          </p:nvPr>
        </p:nvSpPr>
        <p:spPr/>
        <p:txBody>
          <a:bodyPr/>
          <a:lstStyle/>
          <a:p>
            <a:r>
              <a:rPr lang="en-US" sz="2400" dirty="0">
                <a:effectLst>
                  <a:outerShdw blurRad="38100" dist="38100" dir="2700000" algn="tl">
                    <a:srgbClr val="000000">
                      <a:alpha val="43137"/>
                    </a:srgbClr>
                  </a:outerShdw>
                </a:effectLst>
              </a:rPr>
              <a:t>IPPC Secretariat</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2022 IPPC Regional Workshop</a:t>
            </a:r>
            <a:endParaRPr lang="en-US" dirty="0"/>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extLst>
    <p:ext uri="{6950BFC3-D8DA-4A85-94F7-54DA5524770B}">
      <p188:commentRel xmlns:p188="http://schemas.microsoft.com/office/powerpoint/2018/8/main" xmlns=""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solidFill>
                  <a:schemeClr val="accent1">
                    <a:lumMod val="50000"/>
                  </a:schemeClr>
                </a:solidFill>
              </a:rPr>
              <a:t>Background</a:t>
            </a: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1331190815"/>
              </p:ext>
            </p:extLst>
          </p:nvPr>
        </p:nvGraphicFramePr>
        <p:xfrm>
          <a:off x="819047" y="914400"/>
          <a:ext cx="10138513" cy="5059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2149993"/>
      </p:ext>
    </p:extLst>
  </p:cSld>
  <p:clrMapOvr>
    <a:masterClrMapping/>
  </p:clrMapOvr>
  <p:extLst>
    <p:ext uri="{6950BFC3-D8DA-4A85-94F7-54DA5524770B}">
      <p188:commentRel xmlns:p188="http://schemas.microsoft.com/office/powerpoint/2018/8/main" xmlns=""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solidFill>
                  <a:schemeClr val="accent1">
                    <a:lumMod val="50000"/>
                  </a:schemeClr>
                </a:solidFill>
              </a:rPr>
              <a:t>Background</a:t>
            </a: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595828557"/>
              </p:ext>
            </p:extLst>
          </p:nvPr>
        </p:nvGraphicFramePr>
        <p:xfrm>
          <a:off x="29260" y="1415673"/>
          <a:ext cx="11334117" cy="476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9784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en-US" dirty="0"/>
              <a:t>Background</a:t>
            </a:r>
            <a:endParaRPr lang="en-IT" dirty="0"/>
          </a:p>
        </p:txBody>
      </p:sp>
      <p:graphicFrame>
        <p:nvGraphicFramePr>
          <p:cNvPr id="8"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3555521445"/>
              </p:ext>
            </p:extLst>
          </p:nvPr>
        </p:nvGraphicFramePr>
        <p:xfrm>
          <a:off x="2362200" y="2209800"/>
          <a:ext cx="9220199" cy="4006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0457771"/>
      </p:ext>
    </p:extLst>
  </p:cSld>
  <p:clrMapOvr>
    <a:masterClrMapping/>
  </p:clrMapOvr>
  <p:extLst>
    <p:ext uri="{6950BFC3-D8DA-4A85-94F7-54DA5524770B}">
      <p188:commentRel xmlns:p188="http://schemas.microsoft.com/office/powerpoint/2018/8/main" xmlns="" r:id="rId8"/>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787" b="5787"/>
          <a:stretch>
            <a:fillRect/>
          </a:stretch>
        </p:blipFill>
        <p:spPr/>
      </p:pic>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p:txBody>
          <a:bodyPr lIns="540000" tIns="0" rIns="360000" bIns="45720" anchor="t" anchorCtr="0"/>
          <a:lstStyle/>
          <a:p>
            <a:pPr marL="342900" indent="-342900">
              <a:buFont typeface="Arial" panose="020B0604020202020204" pitchFamily="34" charset="0"/>
              <a:buChar char="•"/>
            </a:pPr>
            <a:r>
              <a:rPr lang="en-US" dirty="0">
                <a:cs typeface="Calibri" panose="020F0502020204030204"/>
              </a:rPr>
              <a:t>For consistency with other treatment ISPMs (42, 43, 44), deletion of 4 paragraphs in the outline of requirements;</a:t>
            </a:r>
          </a:p>
          <a:p>
            <a:pPr marL="342900" indent="-342900">
              <a:buFont typeface="Arial" panose="020B0604020202020204" pitchFamily="34" charset="0"/>
              <a:buChar char="•"/>
            </a:pPr>
            <a:r>
              <a:rPr lang="en-US" dirty="0">
                <a:cs typeface="Calibri" panose="020F0502020204030204"/>
              </a:rPr>
              <a:t>Deletion of reference to retreatment (para. 77) as it is unknown whether an additive approach would be efficacious;</a:t>
            </a:r>
            <a:endParaRPr lang="en-US"/>
          </a:p>
          <a:p>
            <a:pPr marL="342900" indent="-342900">
              <a:buFont typeface="Arial" panose="020B0604020202020204" pitchFamily="34" charset="0"/>
              <a:buChar char="•"/>
            </a:pPr>
            <a:r>
              <a:rPr lang="en-US" dirty="0">
                <a:cs typeface="Calibri" panose="020F0502020204030204"/>
              </a:rPr>
              <a:t>Deletion of para. 81 on performing dosimetry as it raised a number of comments and better explained in para 80;</a:t>
            </a:r>
            <a:endParaRPr lang="en-US"/>
          </a:p>
          <a:p>
            <a:pPr marL="342900" indent="-342900">
              <a:buFont typeface="Arial" panose="020B0604020202020204" pitchFamily="34" charset="0"/>
              <a:buChar char="•"/>
            </a:pPr>
            <a:r>
              <a:rPr lang="en-US" dirty="0">
                <a:cs typeface="Calibri" panose="020F0502020204030204"/>
              </a:rPr>
              <a:t>Responsibilities have been added in a number of paragraphs (108, 116, 150 and after 156);</a:t>
            </a:r>
            <a:endParaRPr lang="en-US"/>
          </a:p>
          <a:p>
            <a:pPr marL="342900" indent="-342900">
              <a:buFont typeface="Arial" panose="020B0604020202020204" pitchFamily="34" charset="0"/>
              <a:buChar char="•"/>
            </a:pPr>
            <a:r>
              <a:rPr lang="en-US" dirty="0">
                <a:cs typeface="Calibri" panose="020F0502020204030204"/>
              </a:rPr>
              <a:t>Annex reworded to be specific for NPPO use;</a:t>
            </a:r>
            <a:endParaRPr lang="en-US"/>
          </a:p>
          <a:p>
            <a:pPr marL="342900" indent="-342900">
              <a:buFont typeface="Arial" panose="020B0604020202020204" pitchFamily="34" charset="0"/>
              <a:buChar char="•"/>
            </a:pPr>
            <a:r>
              <a:rPr lang="en-US" dirty="0">
                <a:cs typeface="Calibri" panose="020F0502020204030204"/>
              </a:rPr>
              <a:t>Additional information was added to</a:t>
            </a:r>
            <a:r>
              <a:rPr lang="en-GB" dirty="0">
                <a:cs typeface="Calibri" panose="020F0502020204030204"/>
              </a:rPr>
              <a:t> the appendix (Example of a dosimeter in a reference location) to clarify the calculation further</a:t>
            </a:r>
            <a:endParaRPr lang="en-US" dirty="0">
              <a:cs typeface="Calibri"/>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en-US" dirty="0"/>
              <a:t>Major Changes</a:t>
            </a:r>
            <a:endParaRPr lang="en-IT" dirty="0"/>
          </a:p>
        </p:txBody>
      </p:sp>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98" r="398"/>
          <a:stretch>
            <a:fillRect/>
          </a:stretch>
        </p:blipFill>
        <p:spPr/>
      </p:pic>
    </p:spTree>
    <p:extLst>
      <p:ext uri="{BB962C8B-B14F-4D97-AF65-F5344CB8AC3E}">
        <p14:creationId xmlns:p14="http://schemas.microsoft.com/office/powerpoint/2010/main" val="120517215"/>
      </p:ext>
    </p:extLst>
  </p:cSld>
  <p:clrMapOvr>
    <a:masterClrMapping/>
  </p:clrMapOvr>
  <p:extLst>
    <p:ext uri="{6950BFC3-D8DA-4A85-94F7-54DA5524770B}">
      <p188:commentRel xmlns:p188="http://schemas.microsoft.com/office/powerpoint/2018/8/main" xmlns=""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372227423"/>
              </p:ext>
            </p:extLst>
          </p:nvPr>
        </p:nvGraphicFramePr>
        <p:xfrm>
          <a:off x="484188" y="1752600"/>
          <a:ext cx="11223625" cy="4268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3333" dirty="0">
                <a:solidFill>
                  <a:schemeClr val="accent1">
                    <a:lumMod val="50000"/>
                  </a:schemeClr>
                </a:solidFill>
              </a:rPr>
              <a:t>Possible implementation considerations</a:t>
            </a:r>
          </a:p>
        </p:txBody>
      </p:sp>
      <p:sp>
        <p:nvSpPr>
          <p:cNvPr id="7" name="Rectangle 6"/>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6 of 8</a:t>
            </a:r>
          </a:p>
        </p:txBody>
      </p:sp>
    </p:spTree>
    <p:extLst>
      <p:ext uri="{BB962C8B-B14F-4D97-AF65-F5344CB8AC3E}">
        <p14:creationId xmlns:p14="http://schemas.microsoft.com/office/powerpoint/2010/main" val="198070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954824244"/>
              </p:ext>
            </p:extLst>
          </p:nvPr>
        </p:nvGraphicFramePr>
        <p:xfrm>
          <a:off x="523876" y="1254126"/>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Useful links</a:t>
            </a:r>
          </a:p>
        </p:txBody>
      </p:sp>
      <p:sp>
        <p:nvSpPr>
          <p:cNvPr id="7" name="Rectangle 6"/>
          <p:cNvSpPr/>
          <p:nvPr/>
        </p:nvSpPr>
        <p:spPr>
          <a:xfrm>
            <a:off x="5696053"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7 of 8</a:t>
            </a:r>
          </a:p>
        </p:txBody>
      </p:sp>
    </p:spTree>
    <p:extLst>
      <p:ext uri="{BB962C8B-B14F-4D97-AF65-F5344CB8AC3E}">
        <p14:creationId xmlns:p14="http://schemas.microsoft.com/office/powerpoint/2010/main" val="1585676534"/>
      </p:ext>
    </p:extLst>
  </p:cSld>
  <p:clrMapOvr>
    <a:masterClrMapping/>
  </p:clrMapOvr>
  <p:extLst>
    <p:ext uri="{6950BFC3-D8DA-4A85-94F7-54DA5524770B}">
      <p188:commentRel xmlns:p188="http://schemas.microsoft.com/office/powerpoint/2018/8/main" xmlns=""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en-IT"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schemas.microsoft.com/office/2006/documentManagement/types"/>
    <ds:schemaRef ds:uri="http://purl.org/dc/elements/1.1/"/>
    <ds:schemaRef ds:uri="http://schemas.microsoft.com/office/2006/metadata/properties"/>
    <ds:schemaRef ds:uri="a05d7f75-f42e-4288-8809-604fd4d9691f"/>
    <ds:schemaRef ds:uri="http://schemas.microsoft.com/office/infopath/2007/PartnerControls"/>
    <ds:schemaRef ds:uri="ea6feb38-a85a-45e8-92e9-814486bbe375"/>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96C8CC1D-8EBD-4B82-8E89-7A2F3010E8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2503</TotalTime>
  <Words>803</Words>
  <Application>Microsoft Office PowerPoint</Application>
  <PresentationFormat>Widescreen</PresentationFormat>
  <Paragraphs>79</Paragraphs>
  <Slides>8</Slides>
  <Notes>5</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8</vt:i4>
      </vt:variant>
    </vt:vector>
  </HeadingPairs>
  <TitlesOfParts>
    <vt:vector size="18" baseType="lpstr">
      <vt:lpstr>.AppleSystemUIFont</vt:lpstr>
      <vt:lpstr>Arial</vt:lpstr>
      <vt:lpstr>Arial Unicode MS</vt:lpstr>
      <vt:lpstr>Calibri</vt:lpstr>
      <vt:lpstr>Calibri Light</vt:lpstr>
      <vt:lpstr>Georgia</vt:lpstr>
      <vt:lpstr>Wingdings</vt:lpstr>
      <vt:lpstr>COVER</vt:lpstr>
      <vt:lpstr>1_COVER</vt:lpstr>
      <vt:lpstr>Internal screen</vt:lpstr>
      <vt:lpstr>DRAFT ISPM: Revision of ISPM 18: Requirements for the use of irradiation as a phytosanitary measure (2014-007) – following 1st country consultation </vt:lpstr>
      <vt:lpstr>PowerPoint Presentation</vt:lpstr>
      <vt:lpstr>PowerPoint Presentation</vt:lpstr>
      <vt:lpstr>Background</vt:lpstr>
      <vt:lpstr>Major Changes</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83</cp:revision>
  <cp:lastPrinted>2018-12-10T09:55:32Z</cp:lastPrinted>
  <dcterms:created xsi:type="dcterms:W3CDTF">2019-07-18T08:44:31Z</dcterms:created>
  <dcterms:modified xsi:type="dcterms:W3CDTF">2022-07-14T07:12:45Z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