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24" r:id="rId5"/>
    <p:sldMasterId id="2147483660" r:id="rId6"/>
    <p:sldMasterId id="2147484078" r:id="rId7"/>
  </p:sldMasterIdLst>
  <p:notesMasterIdLst>
    <p:notesMasterId r:id="rId14"/>
  </p:notesMasterIdLst>
  <p:handoutMasterIdLst>
    <p:handoutMasterId r:id="rId15"/>
  </p:handoutMasterIdLst>
  <p:sldIdLst>
    <p:sldId id="355" r:id="rId8"/>
    <p:sldId id="373" r:id="rId9"/>
    <p:sldId id="384" r:id="rId10"/>
    <p:sldId id="388" r:id="rId11"/>
    <p:sldId id="389" r:id="rId12"/>
    <p:sldId id="390" r:id="rId13"/>
  </p:sldIdLst>
  <p:sldSz cx="9144000" cy="6858000" type="screen4x3"/>
  <p:notesSz cx="6808788" cy="9940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B8D09"/>
    <a:srgbClr val="878800"/>
    <a:srgbClr val="8F2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5B9CD1-B5FD-B06F-1E12-5C82F2D13365}" v="1" dt="2023-03-20T09:03:11.741"/>
    <p1510:client id="{15E305D9-38C1-8FF6-1B7E-433EE4E05ABA}" v="25" dt="2023-03-17T15:07:04.560"/>
    <p1510:client id="{76089CDF-EF36-AEF3-8621-C1589F95E14D}" v="10" dt="2023-03-17T16:23:30.593"/>
    <p1510:client id="{99DAB26E-20F7-3A54-3417-AA81E106C638}" v="9" dt="2023-03-20T13:11:57.347"/>
    <p1510:client id="{AA1B0CEE-E7EC-355C-B86A-3094984BFE76}" v="30" dt="2023-03-17T13:25:55.984"/>
    <p1510:client id="{BC8A015E-2DB5-1041-1B8F-AFFB12C889F0}" v="127" dt="2023-03-20T10:21:39.466"/>
    <p1510:client id="{EF23BD03-9911-4579-02E0-22A9C9B9422F}" v="23" dt="2023-03-17T14:16:37.358"/>
    <p1510:client id="{F7790196-D912-CFAD-301E-26AA75B28F1C}" v="34" dt="2023-03-17T14:05:19.851"/>
    <p1510:client id="{F85D898A-FB09-4382-DF04-030932C15A03}" v="7" dt="2023-03-17T16:27:54.9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38218A5-BFF4-64F3-0430-F6D0EF27F9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F98E14-E124-09F7-9FA3-7BAC8134C4F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044249E-A6CF-454F-B047-D8EF57552D3A}" type="datetimeFigureOut">
              <a:rPr lang="en-GB"/>
              <a:pPr>
                <a:defRPr/>
              </a:pPr>
              <a:t>22/03/2023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431E7B-0D2B-668B-45CE-6907909AEB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39F362-175D-3C9D-A60C-7DFCE230A08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3E06B10-1699-44C9-A9C4-12C8EAA3E5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5EB3C30-445A-6F14-DF55-A230AFFD661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F13967-8148-EA9C-7608-0A4EC1D0F45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3E5B5F-4E86-4A1C-9CDF-6F952B59018B}" type="datetimeFigureOut">
              <a:rPr lang="en-GB"/>
              <a:pPr>
                <a:defRPr/>
              </a:pPr>
              <a:t>22/03/2023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F9049AC-8AEB-300C-9C96-70101F8297B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5DD7DCA-F968-2AC1-DBD2-D9B9B500B7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6712" cy="4473575"/>
          </a:xfrm>
          <a:prstGeom prst="rect">
            <a:avLst/>
          </a:prstGeom>
        </p:spPr>
        <p:txBody>
          <a:bodyPr vert="horz" lIns="91577" tIns="45789" rIns="91577" bIns="457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DFDD31-9726-1EE2-3F97-30CF751284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40A30A-68D3-74EA-B82C-FF40A38E62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E75B36E-6808-4FD1-A07A-8C7278124E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A9759E2B-DF9E-96A3-8689-B2DF91DA72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830AFC23-6A2A-3C64-7073-4142CE0F9D8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24B13923-7161-6936-60D0-7E1DA9F082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91A8FF8-AD96-48D8-8A5E-AEF86484912F}" type="slidenum">
              <a:rPr lang="en-GB" altLang="en-US" smtClean="0">
                <a:latin typeface="Calibri" panose="020F0502020204030204" pitchFamily="34" charset="0"/>
              </a:rPr>
              <a:pPr/>
              <a:t>1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7D704715-E8E9-1DB0-DCC8-78C0A30F30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3659232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and Content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B05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6940800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9738" y="1130400"/>
            <a:ext cx="8264525" cy="300247"/>
          </a:xfrm>
        </p:spPr>
        <p:txBody>
          <a:bodyPr/>
          <a:lstStyle>
            <a:lvl1pPr marL="0" indent="0">
              <a:buNone/>
              <a:defRPr sz="2200" b="0">
                <a:solidFill>
                  <a:srgbClr val="00B05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FAD9102-A1C2-F3BD-CD01-CF30D364F3B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A5194F-E308-EDD0-A492-C0497E00AFD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2D644-17D8-4BDF-8D68-D8D70A00B63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11081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EFRA_582_DIGI_AW.png">
            <a:extLst>
              <a:ext uri="{FF2B5EF4-FFF2-40B4-BE49-F238E27FC236}">
                <a16:creationId xmlns:a16="http://schemas.microsoft.com/office/drawing/2014/main" id="{CB2FA6A1-F9CA-3645-4B1B-C5612BECF0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9738" y="1540800"/>
            <a:ext cx="4075112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1540800"/>
            <a:ext cx="4075113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63D6DD-EFCE-BADE-FF91-0765EACE65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7B0D43-83AB-3FED-AA9C-6168E289F7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5F669-73C4-41FA-9E97-2B7AE131C9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3326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DEFRA_582_DIGI_AW.png">
            <a:extLst>
              <a:ext uri="{FF2B5EF4-FFF2-40B4-BE49-F238E27FC236}">
                <a16:creationId xmlns:a16="http://schemas.microsoft.com/office/drawing/2014/main" id="{06679CF8-B756-A1BC-6BC3-FECFADF31B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00" y="471896"/>
            <a:ext cx="8265600" cy="4827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9200" y="1130400"/>
            <a:ext cx="4039394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00" y="1540800"/>
            <a:ext cx="4039394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30400"/>
            <a:ext cx="4075650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40800"/>
            <a:ext cx="4075650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57A566F-970A-9E8A-0341-740C34C355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25CBCB7-8216-EEF0-50EF-660125E0D4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E112B-6889-4A45-BFC5-13D1B76B492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8855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ide Ba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39" y="480363"/>
            <a:ext cx="2592000" cy="43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9738" y="1520825"/>
            <a:ext cx="2592000" cy="4651637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7057" y="476251"/>
            <a:ext cx="5517206" cy="5696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C7D424-26B5-B031-65F6-09922E5230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1ECFF9-ADC7-560C-1FA3-CBE4EAE898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6D9D0-A346-441E-A4E7-E088D345DBA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974749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ar Sub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00" y="479483"/>
            <a:ext cx="2592000" cy="43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9200" y="1130400"/>
            <a:ext cx="2592000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00" y="1540800"/>
            <a:ext cx="2592000" cy="4668837"/>
          </a:xfrm>
        </p:spPr>
        <p:txBody>
          <a:bodyPr/>
          <a:lstStyle>
            <a:lvl1pPr marL="0" indent="0">
              <a:buNone/>
              <a:defRPr sz="1800"/>
            </a:lvl1pPr>
            <a:lvl2pPr>
              <a:defRPr b="1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81756" y="476250"/>
            <a:ext cx="5523044" cy="5713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320F9-6CD2-3ED0-B2D9-B48DA948FF0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C9169-9AF6-A995-0FF0-011AC7BD22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B5E88-BD63-4577-9F93-3F335AD614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5850453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ion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7">
            <a:extLst>
              <a:ext uri="{FF2B5EF4-FFF2-40B4-BE49-F238E27FC236}">
                <a16:creationId xmlns:a16="http://schemas.microsoft.com/office/drawing/2014/main" id="{7B1D9386-C972-586B-A57D-D761110C7963}"/>
              </a:ext>
            </a:extLst>
          </p:cNvPr>
          <p:cNvSpPr/>
          <p:nvPr/>
        </p:nvSpPr>
        <p:spPr>
          <a:xfrm rot="10800000">
            <a:off x="441325" y="5597525"/>
            <a:ext cx="727075" cy="396875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263" y="476250"/>
            <a:ext cx="2077200" cy="5334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74621" y="476250"/>
            <a:ext cx="6029642" cy="5695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EAB42BA-C328-0939-34E5-2920C11405A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320BD8B4-9876-303A-FA26-63D1EF5A6A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B6E62-8886-4DBD-B832-493CD48BC61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8502726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EFRA_582_DIGI_AW.png">
            <a:extLst>
              <a:ext uri="{FF2B5EF4-FFF2-40B4-BE49-F238E27FC236}">
                <a16:creationId xmlns:a16="http://schemas.microsoft.com/office/drawing/2014/main" id="{4341308B-A288-607D-EB9B-1829829E5A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27697C5-D256-745F-F538-C17CE951C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26A551F-DA38-24FA-3C9C-8821062576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B4F2D-8AAF-425C-8CD9-14E979AF8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698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5E444AB-4133-3932-ED02-F405A96EA4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5D1E77E-4DA5-A3D1-A244-E95A971456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4E345-A52D-4F57-A8E8-B1164A8B83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8630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72199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(no graphics)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2115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(no graphics)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6B9368B5-5A08-DBD7-71EE-3735CB90F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67987906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White">
    <p:bg>
      <p:bgPr>
        <a:solidFill>
          <a:schemeClr val="bg1">
            <a:alpha val="988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91962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(no graphics)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063577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r Statistic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9144000" cy="6858001"/>
          </a:xfrm>
        </p:grpSpPr>
        <p:sp>
          <p:nvSpPr>
            <p:cNvPr id="4" name="Rectangle 9"/>
            <p:cNvSpPr/>
            <p:nvPr userDrawn="1"/>
          </p:nvSpPr>
          <p:spPr>
            <a:xfrm>
              <a:off x="0" y="5749926"/>
              <a:ext cx="7342188" cy="1108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" name="Rectangle 4"/>
            <p:cNvSpPr/>
            <p:nvPr userDrawn="1"/>
          </p:nvSpPr>
          <p:spPr>
            <a:xfrm>
              <a:off x="7342188" y="0"/>
              <a:ext cx="1801812" cy="68580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" name="Isosceles Triangle 11"/>
            <p:cNvSpPr/>
            <p:nvPr userDrawn="1"/>
          </p:nvSpPr>
          <p:spPr>
            <a:xfrm rot="10800000">
              <a:off x="644525" y="5527676"/>
              <a:ext cx="727075" cy="39687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4337050"/>
            <a:ext cx="8239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15"/>
          <p:cNvCxnSpPr/>
          <p:nvPr userDrawn="1"/>
        </p:nvCxnSpPr>
        <p:spPr>
          <a:xfrm>
            <a:off x="554038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8" y="1443039"/>
            <a:ext cx="6388309" cy="3948556"/>
          </a:xfrm>
        </p:spPr>
        <p:txBody>
          <a:bodyPr/>
          <a:lstStyle>
            <a:lvl1pPr>
              <a:defRPr sz="5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606538-DBBD-4B02-9251-D6F899789BB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9711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r Statistic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4"/>
          <p:cNvSpPr/>
          <p:nvPr userDrawn="1"/>
        </p:nvSpPr>
        <p:spPr>
          <a:xfrm rot="10800000">
            <a:off x="0" y="0"/>
            <a:ext cx="7340600" cy="5924550"/>
          </a:xfrm>
          <a:custGeom>
            <a:avLst/>
            <a:gdLst>
              <a:gd name="connsiteX0" fmla="*/ 7340600 w 7340600"/>
              <a:gd name="connsiteY0" fmla="*/ 5925324 h 5925324"/>
              <a:gd name="connsiteX1" fmla="*/ 0 w 7340600"/>
              <a:gd name="connsiteY1" fmla="*/ 5925324 h 5925324"/>
              <a:gd name="connsiteX2" fmla="*/ 0 w 7340600"/>
              <a:gd name="connsiteY2" fmla="*/ 174789 h 5925324"/>
              <a:gd name="connsiteX3" fmla="*/ 6172563 w 7340600"/>
              <a:gd name="connsiteY3" fmla="*/ 174789 h 5925324"/>
              <a:gd name="connsiteX4" fmla="*/ 6332537 w 7340600"/>
              <a:gd name="connsiteY4" fmla="*/ 0 h 5925324"/>
              <a:gd name="connsiteX5" fmla="*/ 6492511 w 7340600"/>
              <a:gd name="connsiteY5" fmla="*/ 174789 h 5925324"/>
              <a:gd name="connsiteX6" fmla="*/ 7340600 w 7340600"/>
              <a:gd name="connsiteY6" fmla="*/ 174789 h 592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40600" h="5925324">
                <a:moveTo>
                  <a:pt x="7340600" y="5925324"/>
                </a:moveTo>
                <a:lnTo>
                  <a:pt x="0" y="5925324"/>
                </a:lnTo>
                <a:lnTo>
                  <a:pt x="0" y="174789"/>
                </a:lnTo>
                <a:lnTo>
                  <a:pt x="6172563" y="174789"/>
                </a:lnTo>
                <a:lnTo>
                  <a:pt x="6332537" y="0"/>
                </a:lnTo>
                <a:lnTo>
                  <a:pt x="6492511" y="174789"/>
                </a:lnTo>
                <a:lnTo>
                  <a:pt x="7340600" y="174789"/>
                </a:lnTo>
                <a:close/>
              </a:path>
            </a:pathLst>
          </a:cu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4337050"/>
            <a:ext cx="8239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5"/>
          <p:cNvCxnSpPr/>
          <p:nvPr userDrawn="1"/>
        </p:nvCxnSpPr>
        <p:spPr>
          <a:xfrm>
            <a:off x="554038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8" y="1443039"/>
            <a:ext cx="6388309" cy="3948556"/>
          </a:xfrm>
        </p:spPr>
        <p:txBody>
          <a:bodyPr/>
          <a:lstStyle>
            <a:lvl1pPr>
              <a:defRPr sz="5000" b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DEA9B0C-6928-497D-A58E-39F90CF0519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43327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8264525" cy="46404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3EFE735-C9DE-4991-88AE-C706A6A2A83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50574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AF4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8264525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9738" y="1129554"/>
            <a:ext cx="8264525" cy="300247"/>
          </a:xfrm>
        </p:spPr>
        <p:txBody>
          <a:bodyPr/>
          <a:lstStyle>
            <a:lvl1pPr marL="0" indent="0">
              <a:buNone/>
              <a:defRPr sz="2200" b="0">
                <a:solidFill>
                  <a:srgbClr val="00AF4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B4B9EBD3-9C37-4A6F-83BD-93313409843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7524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6940800" cy="46404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C73FD0B-A6AC-4888-8295-09FCF544143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39905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 and Content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B05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6940800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9738" y="1130400"/>
            <a:ext cx="8264525" cy="300247"/>
          </a:xfrm>
        </p:spPr>
        <p:txBody>
          <a:bodyPr/>
          <a:lstStyle>
            <a:lvl1pPr marL="0" indent="0">
              <a:buNone/>
              <a:defRPr sz="2200" b="0">
                <a:solidFill>
                  <a:srgbClr val="00B05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D924A649-0629-436C-91AB-D65039F623C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912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9738" y="1540800"/>
            <a:ext cx="4075112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1540800"/>
            <a:ext cx="4075113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32D73C-6319-4A35-9DC8-A1DA061702D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19169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00" y="471896"/>
            <a:ext cx="8265600" cy="4827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9200" y="1130400"/>
            <a:ext cx="4039394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00" y="1540800"/>
            <a:ext cx="4039394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30400"/>
            <a:ext cx="4075650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40800"/>
            <a:ext cx="4075650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2B83F0-78EE-4EBF-A39E-ED09ED6F63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3759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5F80D9-9C7B-9239-B4D3-567F014EB4B0}"/>
              </a:ext>
            </a:extLst>
          </p:cNvPr>
          <p:cNvCxnSpPr/>
          <p:nvPr/>
        </p:nvCxnSpPr>
        <p:spPr>
          <a:xfrm>
            <a:off x="3532188" y="6215063"/>
            <a:ext cx="0" cy="5270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7D71A64-68EB-9379-2BF2-32A0952B5A98}"/>
              </a:ext>
            </a:extLst>
          </p:cNvPr>
          <p:cNvCxnSpPr/>
          <p:nvPr/>
        </p:nvCxnSpPr>
        <p:spPr>
          <a:xfrm>
            <a:off x="2632075" y="6216650"/>
            <a:ext cx="0" cy="5270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51D8D3C-CEAC-9B19-4954-4A11D498F001}"/>
              </a:ext>
            </a:extLst>
          </p:cNvPr>
          <p:cNvCxnSpPr/>
          <p:nvPr/>
        </p:nvCxnSpPr>
        <p:spPr>
          <a:xfrm>
            <a:off x="544513" y="6216650"/>
            <a:ext cx="0" cy="5270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0">
            <a:extLst>
              <a:ext uri="{FF2B5EF4-FFF2-40B4-BE49-F238E27FC236}">
                <a16:creationId xmlns:a16="http://schemas.microsoft.com/office/drawing/2014/main" id="{FAF2089C-67FF-4820-4446-6A50C5692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6356350"/>
            <a:ext cx="909638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4336A698-A58B-6A6D-527C-EC34A44896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75" y="6259513"/>
            <a:ext cx="4349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>
            <a:extLst>
              <a:ext uri="{FF2B5EF4-FFF2-40B4-BE49-F238E27FC236}">
                <a16:creationId xmlns:a16="http://schemas.microsoft.com/office/drawing/2014/main" id="{F0889CBC-2DB7-C82E-9D22-0FFBBEC749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6288088"/>
            <a:ext cx="16430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>
            <a:extLst>
              <a:ext uri="{FF2B5EF4-FFF2-40B4-BE49-F238E27FC236}">
                <a16:creationId xmlns:a16="http://schemas.microsoft.com/office/drawing/2014/main" id="{97C68079-9AAB-D3A5-BCBB-863ADA8F95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38163"/>
            <a:ext cx="14224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70010866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ide Ba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39" y="480363"/>
            <a:ext cx="2592000" cy="43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9738" y="1520825"/>
            <a:ext cx="2592000" cy="4651637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7057" y="476251"/>
            <a:ext cx="5517206" cy="5696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E249EAA-773F-49DE-9032-73297D8EA5B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552069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Sub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00" y="479483"/>
            <a:ext cx="2592000" cy="43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9200" y="1130400"/>
            <a:ext cx="2592000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00" y="1540800"/>
            <a:ext cx="2592000" cy="4668837"/>
          </a:xfrm>
        </p:spPr>
        <p:txBody>
          <a:bodyPr/>
          <a:lstStyle>
            <a:lvl1pPr marL="0" indent="0">
              <a:buNone/>
              <a:defRPr sz="1800"/>
            </a:lvl1pPr>
            <a:lvl2pPr>
              <a:defRPr b="1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81756" y="476250"/>
            <a:ext cx="5523044" cy="5713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6A4FA4E-8C9F-46A3-9EAB-C20D6748473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76858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tion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7"/>
          <p:cNvSpPr/>
          <p:nvPr userDrawn="1"/>
        </p:nvSpPr>
        <p:spPr>
          <a:xfrm rot="10800000">
            <a:off x="441325" y="5597525"/>
            <a:ext cx="727075" cy="396875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263" y="476250"/>
            <a:ext cx="2077200" cy="5334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74621" y="476250"/>
            <a:ext cx="6029642" cy="5695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D302DEA-A0EC-40CB-979A-C44B8357605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2949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3D4B57-8B9D-444B-9FF3-47C87FB5EA2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7143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05B387F-49DD-46D8-9EE0-7752BFC718C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09277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BDBE5D9A-1388-459B-9A08-32F6281826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74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1106304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(no graphics)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C63169AD-F657-41FB-B5B5-BC5AA05A7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74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55665037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White">
    <p:bg>
      <p:bgPr>
        <a:solidFill>
          <a:schemeClr val="bg1">
            <a:alpha val="988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A5A5B4-548F-4974-8296-4E024A989615}"/>
              </a:ext>
            </a:extLst>
          </p:cNvPr>
          <p:cNvCxnSpPr/>
          <p:nvPr/>
        </p:nvCxnSpPr>
        <p:spPr>
          <a:xfrm>
            <a:off x="3532188" y="6215063"/>
            <a:ext cx="0" cy="5270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6954F6C-A11A-41D1-8931-1C875B67F37C}"/>
              </a:ext>
            </a:extLst>
          </p:cNvPr>
          <p:cNvCxnSpPr/>
          <p:nvPr/>
        </p:nvCxnSpPr>
        <p:spPr>
          <a:xfrm>
            <a:off x="2632075" y="6216650"/>
            <a:ext cx="0" cy="5270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015AB9-72C3-4310-9838-9556E0982C06}"/>
              </a:ext>
            </a:extLst>
          </p:cNvPr>
          <p:cNvCxnSpPr/>
          <p:nvPr/>
        </p:nvCxnSpPr>
        <p:spPr>
          <a:xfrm>
            <a:off x="544513" y="6216650"/>
            <a:ext cx="0" cy="5270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0">
            <a:extLst>
              <a:ext uri="{FF2B5EF4-FFF2-40B4-BE49-F238E27FC236}">
                <a16:creationId xmlns:a16="http://schemas.microsoft.com/office/drawing/2014/main" id="{4C3D5380-3700-42B5-928B-A4481E4F9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1" y="6356356"/>
            <a:ext cx="909638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5009F886-295A-4D75-BCFB-5BBA6A10C1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78" y="6259519"/>
            <a:ext cx="4349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>
            <a:extLst>
              <a:ext uri="{FF2B5EF4-FFF2-40B4-BE49-F238E27FC236}">
                <a16:creationId xmlns:a16="http://schemas.microsoft.com/office/drawing/2014/main" id="{4B3AF19D-932A-4B82-8359-2C394A3E9C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6288088"/>
            <a:ext cx="16430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>
            <a:extLst>
              <a:ext uri="{FF2B5EF4-FFF2-40B4-BE49-F238E27FC236}">
                <a16:creationId xmlns:a16="http://schemas.microsoft.com/office/drawing/2014/main" id="{F9CCF55A-638F-46CB-834C-9452C0D4AD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38165"/>
            <a:ext cx="14224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74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9252370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(no graphics)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5BC8797-87FC-48D3-9E92-ADBF587EA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2" y="538165"/>
            <a:ext cx="14224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74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19654251"/>
      </p:ext>
    </p:extLst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r Statistic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>
            <a:extLst>
              <a:ext uri="{FF2B5EF4-FFF2-40B4-BE49-F238E27FC236}">
                <a16:creationId xmlns:a16="http://schemas.microsoft.com/office/drawing/2014/main" id="{E0C8EA7D-5CCD-4F47-BDBF-7CD5EB6FE65A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1"/>
          </a:xfrm>
        </p:grpSpPr>
        <p:sp>
          <p:nvSpPr>
            <p:cNvPr id="4" name="Rectangle 9">
              <a:extLst>
                <a:ext uri="{FF2B5EF4-FFF2-40B4-BE49-F238E27FC236}">
                  <a16:creationId xmlns:a16="http://schemas.microsoft.com/office/drawing/2014/main" id="{A7E0E7BF-DA92-48DE-90D0-C6AB20DF7974}"/>
                </a:ext>
              </a:extLst>
            </p:cNvPr>
            <p:cNvSpPr/>
            <p:nvPr userDrawn="1"/>
          </p:nvSpPr>
          <p:spPr>
            <a:xfrm>
              <a:off x="0" y="5749926"/>
              <a:ext cx="7342188" cy="1108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1C320E-9170-431E-B395-EC6BD9CE1725}"/>
                </a:ext>
              </a:extLst>
            </p:cNvPr>
            <p:cNvSpPr/>
            <p:nvPr userDrawn="1"/>
          </p:nvSpPr>
          <p:spPr>
            <a:xfrm>
              <a:off x="7342188" y="0"/>
              <a:ext cx="1801812" cy="68580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" name="Isosceles Triangle 11">
              <a:extLst>
                <a:ext uri="{FF2B5EF4-FFF2-40B4-BE49-F238E27FC236}">
                  <a16:creationId xmlns:a16="http://schemas.microsoft.com/office/drawing/2014/main" id="{4648E518-30B5-484B-B090-8C88857C23C7}"/>
                </a:ext>
              </a:extLst>
            </p:cNvPr>
            <p:cNvSpPr/>
            <p:nvPr userDrawn="1"/>
          </p:nvSpPr>
          <p:spPr>
            <a:xfrm rot="10800000">
              <a:off x="644525" y="5527676"/>
              <a:ext cx="727075" cy="39687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pic>
        <p:nvPicPr>
          <p:cNvPr id="7" name="Picture 13">
            <a:extLst>
              <a:ext uri="{FF2B5EF4-FFF2-40B4-BE49-F238E27FC236}">
                <a16:creationId xmlns:a16="http://schemas.microsoft.com/office/drawing/2014/main" id="{4441C774-0D11-43D1-BA23-279B53FA43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3" y="4337056"/>
            <a:ext cx="8239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15">
            <a:extLst>
              <a:ext uri="{FF2B5EF4-FFF2-40B4-BE49-F238E27FC236}">
                <a16:creationId xmlns:a16="http://schemas.microsoft.com/office/drawing/2014/main" id="{FBA5DFCD-9FE0-406D-9C69-9CFA5BB6773A}"/>
              </a:ext>
            </a:extLst>
          </p:cNvPr>
          <p:cNvCxnSpPr/>
          <p:nvPr/>
        </p:nvCxnSpPr>
        <p:spPr>
          <a:xfrm>
            <a:off x="554041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41" y="1443039"/>
            <a:ext cx="6388309" cy="3948556"/>
          </a:xfrm>
        </p:spPr>
        <p:txBody>
          <a:bodyPr/>
          <a:lstStyle>
            <a:lvl1pPr>
              <a:defRPr sz="5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2580396-6F2B-4A56-8B04-4D4C0BAEC0C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273AE8F-B28D-4E8A-9DE4-997100A5D6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6A49C3-D983-4A5C-A9F2-A3E91D099C5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2661814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(no graphics)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81787153-E8A9-0933-92C9-172C41E92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538163"/>
            <a:ext cx="14224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9884071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r Statistic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4">
            <a:extLst>
              <a:ext uri="{FF2B5EF4-FFF2-40B4-BE49-F238E27FC236}">
                <a16:creationId xmlns:a16="http://schemas.microsoft.com/office/drawing/2014/main" id="{72990487-7166-4AFE-A4FF-7CEADA5D2E9C}"/>
              </a:ext>
            </a:extLst>
          </p:cNvPr>
          <p:cNvSpPr/>
          <p:nvPr/>
        </p:nvSpPr>
        <p:spPr>
          <a:xfrm rot="10800000">
            <a:off x="1" y="0"/>
            <a:ext cx="7340600" cy="5924550"/>
          </a:xfrm>
          <a:custGeom>
            <a:avLst/>
            <a:gdLst>
              <a:gd name="connsiteX0" fmla="*/ 7340600 w 7340600"/>
              <a:gd name="connsiteY0" fmla="*/ 5925324 h 5925324"/>
              <a:gd name="connsiteX1" fmla="*/ 0 w 7340600"/>
              <a:gd name="connsiteY1" fmla="*/ 5925324 h 5925324"/>
              <a:gd name="connsiteX2" fmla="*/ 0 w 7340600"/>
              <a:gd name="connsiteY2" fmla="*/ 174789 h 5925324"/>
              <a:gd name="connsiteX3" fmla="*/ 6172563 w 7340600"/>
              <a:gd name="connsiteY3" fmla="*/ 174789 h 5925324"/>
              <a:gd name="connsiteX4" fmla="*/ 6332537 w 7340600"/>
              <a:gd name="connsiteY4" fmla="*/ 0 h 5925324"/>
              <a:gd name="connsiteX5" fmla="*/ 6492511 w 7340600"/>
              <a:gd name="connsiteY5" fmla="*/ 174789 h 5925324"/>
              <a:gd name="connsiteX6" fmla="*/ 7340600 w 7340600"/>
              <a:gd name="connsiteY6" fmla="*/ 174789 h 592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40600" h="5925324">
                <a:moveTo>
                  <a:pt x="7340600" y="5925324"/>
                </a:moveTo>
                <a:lnTo>
                  <a:pt x="0" y="5925324"/>
                </a:lnTo>
                <a:lnTo>
                  <a:pt x="0" y="174789"/>
                </a:lnTo>
                <a:lnTo>
                  <a:pt x="6172563" y="174789"/>
                </a:lnTo>
                <a:lnTo>
                  <a:pt x="6332537" y="0"/>
                </a:lnTo>
                <a:lnTo>
                  <a:pt x="6492511" y="174789"/>
                </a:lnTo>
                <a:lnTo>
                  <a:pt x="7340600" y="174789"/>
                </a:lnTo>
                <a:close/>
              </a:path>
            </a:pathLst>
          </a:cu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9B14C3E4-1734-42AE-992E-998B38941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3" y="4337056"/>
            <a:ext cx="8239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5">
            <a:extLst>
              <a:ext uri="{FF2B5EF4-FFF2-40B4-BE49-F238E27FC236}">
                <a16:creationId xmlns:a16="http://schemas.microsoft.com/office/drawing/2014/main" id="{FD4BA5B3-6CD9-4F7A-B19A-942CFCD4B650}"/>
              </a:ext>
            </a:extLst>
          </p:cNvPr>
          <p:cNvCxnSpPr/>
          <p:nvPr/>
        </p:nvCxnSpPr>
        <p:spPr>
          <a:xfrm>
            <a:off x="554041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41" y="1443039"/>
            <a:ext cx="6388309" cy="3948556"/>
          </a:xfrm>
        </p:spPr>
        <p:txBody>
          <a:bodyPr/>
          <a:lstStyle>
            <a:lvl1pPr>
              <a:defRPr sz="5000" b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BA8C1AC-FB9A-462D-B242-9DAA4EA5AF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E90AA7-F3BD-430E-9C1C-ECCC7B9A9C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84AD29B-EC8B-47E7-A55F-A6A3AEC954D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9029252"/>
      </p:ext>
    </p:extLst>
  </p:cSld>
  <p:clrMapOvr>
    <a:masterClrMapping/>
  </p:clrMapOvr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EFRA_582_DIGI_AW.png">
            <a:extLst>
              <a:ext uri="{FF2B5EF4-FFF2-40B4-BE49-F238E27FC236}">
                <a16:creationId xmlns:a16="http://schemas.microsoft.com/office/drawing/2014/main" id="{10AFCFD5-E7BA-402D-A785-FB2420DC8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6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41" y="1540800"/>
            <a:ext cx="8264525" cy="46404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88604-BA1F-4330-B585-06D6EEF9A5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2E75-5A1D-4EF9-AF10-9703F8CCFC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616F6CD-E64D-43C4-B6D5-1B2844C586C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61705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AF4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41" y="1540800"/>
            <a:ext cx="8264525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9741" y="1129560"/>
            <a:ext cx="8264525" cy="300247"/>
          </a:xfrm>
        </p:spPr>
        <p:txBody>
          <a:bodyPr/>
          <a:lstStyle>
            <a:lvl1pPr marL="0" indent="0">
              <a:buNone/>
              <a:defRPr sz="2200" b="0">
                <a:solidFill>
                  <a:srgbClr val="00AF4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03CD1-206C-4D09-B91D-0A642E46D3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3F90D-E661-411C-BB89-0879A8F4421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9D740227-18AA-4C23-9CBD-5E3BBEE32FB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0169443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6940800" cy="46404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9CC76B-0CAC-4B97-9B99-9D7A4A8BD9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79DEE20-251E-4E46-98C1-987C86FD13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AB25EA-21FB-4312-A044-D898D27EAF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27705445"/>
      </p:ext>
    </p:extLst>
  </p:cSld>
  <p:clrMapOvr>
    <a:masterClrMapping/>
  </p:clrMapOvr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and Content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B05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6940800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9741" y="1130406"/>
            <a:ext cx="8264525" cy="300247"/>
          </a:xfrm>
        </p:spPr>
        <p:txBody>
          <a:bodyPr/>
          <a:lstStyle>
            <a:lvl1pPr marL="0" indent="0">
              <a:buNone/>
              <a:defRPr sz="2200" b="0">
                <a:solidFill>
                  <a:srgbClr val="00B05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D33C0-13B0-4C44-AED3-4699070AAB6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3D0F-C8EF-40F7-8A04-E635E1B5F02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B66318C9-23EE-4840-9493-E2096225A10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5402217"/>
      </p:ext>
    </p:extLst>
  </p:cSld>
  <p:clrMapOvr>
    <a:masterClrMapping/>
  </p:clrMapOvr>
  <p:hf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EFRA_582_DIGI_AW.png">
            <a:extLst>
              <a:ext uri="{FF2B5EF4-FFF2-40B4-BE49-F238E27FC236}">
                <a16:creationId xmlns:a16="http://schemas.microsoft.com/office/drawing/2014/main" id="{0B61ECEB-E6AC-419A-915E-D81C656E93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6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9738" y="1540800"/>
            <a:ext cx="4075112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1540800"/>
            <a:ext cx="4075113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F00656-2E9B-44AF-B5F3-70E13E0CF2A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C3D915-8ADD-4ECA-AF2B-838A245586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0321D77-9504-44D5-A7B1-550B310E5FD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70987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EFRA_582_DIGI_AW.png">
            <a:extLst>
              <a:ext uri="{FF2B5EF4-FFF2-40B4-BE49-F238E27FC236}">
                <a16:creationId xmlns:a16="http://schemas.microsoft.com/office/drawing/2014/main" id="{714EF979-C33F-4751-8122-04CD4EFD44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6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00" y="471896"/>
            <a:ext cx="8265600" cy="4827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9201" y="1130400"/>
            <a:ext cx="4039394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01" y="1540800"/>
            <a:ext cx="4039394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30400"/>
            <a:ext cx="4075650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40800"/>
            <a:ext cx="4075650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30CA222-CF88-4BEB-ABBA-6A311445BE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3012B43-81D1-4352-AAA0-21AFB1C110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A9453FE-F136-4B6F-84C1-543F1BF678E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7163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ide Ba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39" y="480363"/>
            <a:ext cx="2592000" cy="43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9738" y="1520829"/>
            <a:ext cx="2592000" cy="4651637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7057" y="476251"/>
            <a:ext cx="5517206" cy="5696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DDAD8-C90C-42A2-A3F4-7908F48C88D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63C49A-827E-41D3-BE72-D57FB3DC80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B44304-09A7-4F08-A4E7-2868E42BCE3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8150861"/>
      </p:ext>
    </p:extLst>
  </p:cSld>
  <p:clrMapOvr>
    <a:masterClrMapping/>
  </p:clrMapOvr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ar Sub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00" y="479483"/>
            <a:ext cx="2592000" cy="43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9200" y="1130400"/>
            <a:ext cx="2592000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00" y="1540802"/>
            <a:ext cx="2592000" cy="4668837"/>
          </a:xfrm>
        </p:spPr>
        <p:txBody>
          <a:bodyPr/>
          <a:lstStyle>
            <a:lvl1pPr marL="0" indent="0">
              <a:buNone/>
              <a:defRPr sz="1800"/>
            </a:lvl1pPr>
            <a:lvl2pPr>
              <a:defRPr b="1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81756" y="476256"/>
            <a:ext cx="5523044" cy="5713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92944C5-AF7D-4459-8D4A-E92DC1B7A6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DBDC3BA-78E2-4C9C-80C3-25E0566B68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A96A9AA-378C-46D4-A2B6-425F59AF9C4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3381674"/>
      </p:ext>
    </p:extLst>
  </p:cSld>
  <p:clrMapOvr>
    <a:masterClrMapping/>
  </p:clrMapOvr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ion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7">
            <a:extLst>
              <a:ext uri="{FF2B5EF4-FFF2-40B4-BE49-F238E27FC236}">
                <a16:creationId xmlns:a16="http://schemas.microsoft.com/office/drawing/2014/main" id="{42CBD4E0-5E28-4D19-9B30-95D7A0CEF22F}"/>
              </a:ext>
            </a:extLst>
          </p:cNvPr>
          <p:cNvSpPr/>
          <p:nvPr/>
        </p:nvSpPr>
        <p:spPr>
          <a:xfrm rot="10800000">
            <a:off x="441328" y="5597531"/>
            <a:ext cx="727075" cy="396875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263" y="476250"/>
            <a:ext cx="2077200" cy="5334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74621" y="476250"/>
            <a:ext cx="6029642" cy="5695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8F350B-41D4-43A4-9B1D-7B902B4A967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16202-34EA-4D7D-A96A-6CFE84FA30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7F22603-C716-4978-A29A-46DC7B2D2B6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255499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or Statis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>
            <a:extLst>
              <a:ext uri="{FF2B5EF4-FFF2-40B4-BE49-F238E27FC236}">
                <a16:creationId xmlns:a16="http://schemas.microsoft.com/office/drawing/2014/main" id="{4FD3F97F-C5EF-3E27-0C0D-A856511EF94E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1"/>
          </a:xfrm>
        </p:grpSpPr>
        <p:sp>
          <p:nvSpPr>
            <p:cNvPr id="4" name="Rectangle 9">
              <a:extLst>
                <a:ext uri="{FF2B5EF4-FFF2-40B4-BE49-F238E27FC236}">
                  <a16:creationId xmlns:a16="http://schemas.microsoft.com/office/drawing/2014/main" id="{5C8B73F5-36B4-CF73-3636-521DCF4A10D6}"/>
                </a:ext>
              </a:extLst>
            </p:cNvPr>
            <p:cNvSpPr/>
            <p:nvPr userDrawn="1"/>
          </p:nvSpPr>
          <p:spPr>
            <a:xfrm>
              <a:off x="0" y="5749926"/>
              <a:ext cx="7342188" cy="1108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7E439D9-F375-929C-341B-898EB4F65C8B}"/>
                </a:ext>
              </a:extLst>
            </p:cNvPr>
            <p:cNvSpPr/>
            <p:nvPr userDrawn="1"/>
          </p:nvSpPr>
          <p:spPr>
            <a:xfrm>
              <a:off x="7342188" y="0"/>
              <a:ext cx="1801812" cy="68580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" name="Isosceles Triangle 11">
              <a:extLst>
                <a:ext uri="{FF2B5EF4-FFF2-40B4-BE49-F238E27FC236}">
                  <a16:creationId xmlns:a16="http://schemas.microsoft.com/office/drawing/2014/main" id="{9C93E91D-C309-CD21-CC50-9F17387BA13C}"/>
                </a:ext>
              </a:extLst>
            </p:cNvPr>
            <p:cNvSpPr/>
            <p:nvPr userDrawn="1"/>
          </p:nvSpPr>
          <p:spPr>
            <a:xfrm rot="10800000">
              <a:off x="644525" y="5527676"/>
              <a:ext cx="727075" cy="39687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pic>
        <p:nvPicPr>
          <p:cNvPr id="7" name="Picture 13">
            <a:extLst>
              <a:ext uri="{FF2B5EF4-FFF2-40B4-BE49-F238E27FC236}">
                <a16:creationId xmlns:a16="http://schemas.microsoft.com/office/drawing/2014/main" id="{2C4F4E6A-F0BD-A477-0CCD-2DE40A411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4337050"/>
            <a:ext cx="8239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15">
            <a:extLst>
              <a:ext uri="{FF2B5EF4-FFF2-40B4-BE49-F238E27FC236}">
                <a16:creationId xmlns:a16="http://schemas.microsoft.com/office/drawing/2014/main" id="{5C20B995-E594-7B33-BCB8-28AFAE368C33}"/>
              </a:ext>
            </a:extLst>
          </p:cNvPr>
          <p:cNvCxnSpPr/>
          <p:nvPr/>
        </p:nvCxnSpPr>
        <p:spPr>
          <a:xfrm>
            <a:off x="554038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8" y="1443039"/>
            <a:ext cx="6388309" cy="3948556"/>
          </a:xfrm>
        </p:spPr>
        <p:txBody>
          <a:bodyPr/>
          <a:lstStyle>
            <a:lvl1pPr>
              <a:defRPr sz="5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CF6FC42-F141-6C96-EE62-DB7D846D80F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3CF48A5-F736-D1E8-F0BA-BD3A87D5CB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F7907-F1E8-49B0-902D-83E32BC6F29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78826596"/>
      </p:ext>
    </p:extLst>
  </p:cSld>
  <p:clrMapOvr>
    <a:masterClrMapping/>
  </p:clrMapOvr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EFRA_582_DIGI_AW.png">
            <a:extLst>
              <a:ext uri="{FF2B5EF4-FFF2-40B4-BE49-F238E27FC236}">
                <a16:creationId xmlns:a16="http://schemas.microsoft.com/office/drawing/2014/main" id="{DA0DBCD9-A042-49EA-ADFF-6DF1057288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6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D3C5461-E336-4A6C-AB9D-F490997B51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F62DB7-0755-4EC3-A42B-B9A227F817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79939A-26AC-4B87-A63E-E56C24BF451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31589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0A05F36-6A05-46F8-B397-8EACCD31A2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EDBA08A-0F0F-4DCB-9049-F72F97F0D0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799425-74F2-42FB-9A15-E4BE88A3275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01257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or Statistic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4">
            <a:extLst>
              <a:ext uri="{FF2B5EF4-FFF2-40B4-BE49-F238E27FC236}">
                <a16:creationId xmlns:a16="http://schemas.microsoft.com/office/drawing/2014/main" id="{F1CF6DCC-5FCB-DA7A-9C86-75B3166B26A6}"/>
              </a:ext>
            </a:extLst>
          </p:cNvPr>
          <p:cNvSpPr/>
          <p:nvPr/>
        </p:nvSpPr>
        <p:spPr>
          <a:xfrm rot="10800000">
            <a:off x="0" y="0"/>
            <a:ext cx="7340600" cy="5924550"/>
          </a:xfrm>
          <a:custGeom>
            <a:avLst/>
            <a:gdLst>
              <a:gd name="connsiteX0" fmla="*/ 7340600 w 7340600"/>
              <a:gd name="connsiteY0" fmla="*/ 5925324 h 5925324"/>
              <a:gd name="connsiteX1" fmla="*/ 0 w 7340600"/>
              <a:gd name="connsiteY1" fmla="*/ 5925324 h 5925324"/>
              <a:gd name="connsiteX2" fmla="*/ 0 w 7340600"/>
              <a:gd name="connsiteY2" fmla="*/ 174789 h 5925324"/>
              <a:gd name="connsiteX3" fmla="*/ 6172563 w 7340600"/>
              <a:gd name="connsiteY3" fmla="*/ 174789 h 5925324"/>
              <a:gd name="connsiteX4" fmla="*/ 6332537 w 7340600"/>
              <a:gd name="connsiteY4" fmla="*/ 0 h 5925324"/>
              <a:gd name="connsiteX5" fmla="*/ 6492511 w 7340600"/>
              <a:gd name="connsiteY5" fmla="*/ 174789 h 5925324"/>
              <a:gd name="connsiteX6" fmla="*/ 7340600 w 7340600"/>
              <a:gd name="connsiteY6" fmla="*/ 174789 h 592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40600" h="5925324">
                <a:moveTo>
                  <a:pt x="7340600" y="5925324"/>
                </a:moveTo>
                <a:lnTo>
                  <a:pt x="0" y="5925324"/>
                </a:lnTo>
                <a:lnTo>
                  <a:pt x="0" y="174789"/>
                </a:lnTo>
                <a:lnTo>
                  <a:pt x="6172563" y="174789"/>
                </a:lnTo>
                <a:lnTo>
                  <a:pt x="6332537" y="0"/>
                </a:lnTo>
                <a:lnTo>
                  <a:pt x="6492511" y="174789"/>
                </a:lnTo>
                <a:lnTo>
                  <a:pt x="7340600" y="174789"/>
                </a:lnTo>
                <a:close/>
              </a:path>
            </a:pathLst>
          </a:cu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25A25498-A4B8-F13F-608E-570E33726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4337050"/>
            <a:ext cx="8239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5">
            <a:extLst>
              <a:ext uri="{FF2B5EF4-FFF2-40B4-BE49-F238E27FC236}">
                <a16:creationId xmlns:a16="http://schemas.microsoft.com/office/drawing/2014/main" id="{8FCADCCD-6D3F-595D-4EED-B2D889F0DF0D}"/>
              </a:ext>
            </a:extLst>
          </p:cNvPr>
          <p:cNvCxnSpPr/>
          <p:nvPr/>
        </p:nvCxnSpPr>
        <p:spPr>
          <a:xfrm>
            <a:off x="554038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8" y="1443039"/>
            <a:ext cx="6388309" cy="3948556"/>
          </a:xfrm>
        </p:spPr>
        <p:txBody>
          <a:bodyPr/>
          <a:lstStyle>
            <a:lvl1pPr>
              <a:defRPr sz="5000" b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B047E1-F62F-1792-43AC-78B60E3A115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6A6220-3A7A-E0DC-E782-52E5C5D2BF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C94D3-D068-4F1F-AC5E-94546F5ED0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0450662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EFRA_582_DIGI_AW.png">
            <a:extLst>
              <a:ext uri="{FF2B5EF4-FFF2-40B4-BE49-F238E27FC236}">
                <a16:creationId xmlns:a16="http://schemas.microsoft.com/office/drawing/2014/main" id="{E52A1136-45E2-900A-B9CC-D958CD14BF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8264525" cy="46404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6197B-F286-1592-B53A-9CD8481BB8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18506-482B-B043-48E5-9C5E86ACDC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B8A8C-1D14-4CBD-BDE9-A36D077CBD5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94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AF4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8264525" cy="464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9738" y="1129554"/>
            <a:ext cx="8264525" cy="300247"/>
          </a:xfrm>
        </p:spPr>
        <p:txBody>
          <a:bodyPr/>
          <a:lstStyle>
            <a:lvl1pPr marL="0" indent="0">
              <a:buNone/>
              <a:defRPr sz="2200" b="0">
                <a:solidFill>
                  <a:srgbClr val="00AF4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6FD1195-4D14-B19A-6F3B-534F86756BA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ECF88F4-FFCE-E4AD-DFE9-A05713AE42B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00018-2798-4BC2-A40E-73866F748B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530075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6940800" cy="46404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AF59A39-4493-0977-DB3F-6D6D1B7BE4C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82694E-51EC-5F12-92EB-57411D60CF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FA033-3C03-4D54-B5B7-A1066A5FFCD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704279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4C0DAEC-0791-1C26-C928-8CAA3842442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39738" y="466725"/>
            <a:ext cx="82645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56CA173-F70D-4313-DABD-2B28F6DABFD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39738" y="1539875"/>
            <a:ext cx="8264525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07B0D6-22BE-6EB3-2935-E7D5F6CDE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8788" y="6356350"/>
            <a:ext cx="5675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7880E-6EA1-5FD3-95A4-85CC885727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1525" y="6356350"/>
            <a:ext cx="4111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95BB431-603D-48B2-B3D0-4751BBE63E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40DA94-0EB8-2F3C-54E8-9E0E4837C2D3}"/>
              </a:ext>
            </a:extLst>
          </p:cNvPr>
          <p:cNvCxnSpPr/>
          <p:nvPr/>
        </p:nvCxnSpPr>
        <p:spPr>
          <a:xfrm>
            <a:off x="554038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55" r:id="rId1"/>
    <p:sldLayoutId id="2147486156" r:id="rId2"/>
    <p:sldLayoutId id="2147486157" r:id="rId3"/>
    <p:sldLayoutId id="2147486158" r:id="rId4"/>
    <p:sldLayoutId id="2147486159" r:id="rId5"/>
    <p:sldLayoutId id="2147486160" r:id="rId6"/>
    <p:sldLayoutId id="2147486161" r:id="rId7"/>
    <p:sldLayoutId id="2147486149" r:id="rId8"/>
    <p:sldLayoutId id="2147486150" r:id="rId9"/>
    <p:sldLayoutId id="2147486151" r:id="rId10"/>
    <p:sldLayoutId id="2147486162" r:id="rId11"/>
    <p:sldLayoutId id="2147486163" r:id="rId12"/>
    <p:sldLayoutId id="2147486152" r:id="rId13"/>
    <p:sldLayoutId id="2147486153" r:id="rId14"/>
    <p:sldLayoutId id="2147486164" r:id="rId15"/>
    <p:sldLayoutId id="2147486165" r:id="rId16"/>
    <p:sldLayoutId id="2147486154" r:id="rId17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39738" y="466725"/>
            <a:ext cx="82645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9738" y="1539875"/>
            <a:ext cx="8264525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788" y="6356350"/>
            <a:ext cx="5675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1525" y="6356350"/>
            <a:ext cx="4111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fld id="{01A5D3AF-3146-48F7-9574-CD4A4FFFBEC4}" type="slidenum">
              <a:rPr lang="en-GB" altLang="en-US"/>
              <a:pPr/>
              <a:t>‹#›</a:t>
            </a:fld>
            <a:endParaRPr lang="en-GB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554038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61" r:id="rId7"/>
    <p:sldLayoutId id="2147484062" r:id="rId8"/>
    <p:sldLayoutId id="2147484063" r:id="rId9"/>
    <p:sldLayoutId id="2147484064" r:id="rId10"/>
    <p:sldLayoutId id="2147484065" r:id="rId11"/>
    <p:sldLayoutId id="2147484066" r:id="rId12"/>
    <p:sldLayoutId id="2147484067" r:id="rId13"/>
    <p:sldLayoutId id="2147484068" r:id="rId14"/>
    <p:sldLayoutId id="2147484077" r:id="rId15"/>
    <p:sldLayoutId id="2147484069" r:id="rId16"/>
    <p:sldLayoutId id="2147484070" r:id="rId17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335BFE4-E786-486F-B253-6D802FAA1F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39741" y="466725"/>
            <a:ext cx="82645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1976EC0-6D6A-4286-BFC6-6A2827F1E9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39741" y="1539875"/>
            <a:ext cx="8264525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41E522-DA84-4A0D-A90B-C549967E89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8788" y="6356356"/>
            <a:ext cx="5675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4C401D-B10A-425A-A3A9-93F3CCC81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1528" y="6356356"/>
            <a:ext cx="4111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2"/>
                </a:solidFill>
              </a:defRPr>
            </a:lvl1pPr>
          </a:lstStyle>
          <a:p>
            <a:fld id="{529F6BFD-5E26-415F-BA1E-8A734766DD3B}" type="slidenum">
              <a:rPr lang="en-GB" altLang="en-US"/>
              <a:pPr/>
              <a:t>‹#›</a:t>
            </a:fld>
            <a:endParaRPr lang="en-GB" alt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E6F767-6688-4963-A67F-F72113BD0EE5}"/>
              </a:ext>
            </a:extLst>
          </p:cNvPr>
          <p:cNvCxnSpPr/>
          <p:nvPr/>
        </p:nvCxnSpPr>
        <p:spPr>
          <a:xfrm>
            <a:off x="554041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326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  <p:sldLayoutId id="2147484085" r:id="rId7"/>
    <p:sldLayoutId id="2147484086" r:id="rId8"/>
    <p:sldLayoutId id="2147484087" r:id="rId9"/>
    <p:sldLayoutId id="2147484088" r:id="rId10"/>
    <p:sldLayoutId id="2147484089" r:id="rId11"/>
    <p:sldLayoutId id="2147484090" r:id="rId12"/>
    <p:sldLayoutId id="2147484091" r:id="rId13"/>
    <p:sldLayoutId id="2147484092" r:id="rId14"/>
    <p:sldLayoutId id="2147484093" r:id="rId15"/>
    <p:sldLayoutId id="2147484094" r:id="rId16"/>
    <p:sldLayoutId id="2147484095" r:id="rId17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5pPr>
      <a:lvl6pPr marL="457178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3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0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89" indent="-228589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66" indent="-228589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42" indent="-228589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20" indent="-228589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298" indent="-228589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870419BD-4CCA-9032-56B2-460A082B94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313" y="1844675"/>
            <a:ext cx="8351837" cy="1208088"/>
          </a:xfrm>
          <a:extLst>
            <a:ext uri="{909E8E84-426E-40DD-AFC4-6F175D3DCCD1}">
              <a14:hiddenFill xmlns:a14="http://schemas.microsoft.com/office/drawing/2010/main">
                <a:solidFill>
                  <a:srgbClr val="878800"/>
                </a:solidFill>
              </a14:hiddenFill>
            </a:ext>
          </a:extLst>
        </p:spPr>
        <p:txBody>
          <a:bodyPr/>
          <a:lstStyle/>
          <a:p>
            <a:pPr algn="ctr" eaLnBrk="1" hangingPunct="1"/>
            <a:br>
              <a:rPr lang="en-GB" altLang="en-US"/>
            </a:br>
            <a:br>
              <a:rPr lang="en-GB" altLang="en-US"/>
            </a:br>
            <a:br>
              <a:rPr lang="en-GB" altLang="en-US"/>
            </a:br>
            <a:br>
              <a:rPr lang="en-GB" altLang="en-US"/>
            </a:br>
            <a:r>
              <a:rPr lang="en-GB" altLang="en-US" sz="3600"/>
              <a:t>International Plant Health Conference: Legacy</a:t>
            </a:r>
          </a:p>
        </p:txBody>
      </p:sp>
      <p:sp>
        <p:nvSpPr>
          <p:cNvPr id="15363" name="Title 1">
            <a:extLst>
              <a:ext uri="{FF2B5EF4-FFF2-40B4-BE49-F238E27FC236}">
                <a16:creationId xmlns:a16="http://schemas.microsoft.com/office/drawing/2014/main" id="{7687953E-A2A8-0D95-2576-B14DB9E880A8}"/>
              </a:ext>
            </a:extLst>
          </p:cNvPr>
          <p:cNvSpPr txBox="1">
            <a:spLocks/>
          </p:cNvSpPr>
          <p:nvPr/>
        </p:nvSpPr>
        <p:spPr bwMode="auto">
          <a:xfrm>
            <a:off x="2124075" y="3805238"/>
            <a:ext cx="42481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>
                <a:solidFill>
                  <a:schemeClr val="bg1"/>
                </a:solidFill>
                <a:latin typeface="Arial"/>
                <a:cs typeface="Arial"/>
              </a:rPr>
              <a:t>Professor Nicola Spence- Chief Plant Health Officer- UK</a:t>
            </a:r>
            <a:endParaRPr lang="en-GB" altLang="en-US" sz="24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4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>
                <a:solidFill>
                  <a:schemeClr val="bg1"/>
                </a:solidFill>
                <a:latin typeface="Arial"/>
                <a:cs typeface="Arial"/>
              </a:rPr>
              <a:t>March 2023</a:t>
            </a:r>
            <a:endParaRPr lang="en-GB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1EEE8E2B-8D71-8907-CD77-EB5A0864C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5" y="333375"/>
            <a:ext cx="8075613" cy="550863"/>
          </a:xfrm>
        </p:spPr>
        <p:txBody>
          <a:bodyPr/>
          <a:lstStyle/>
          <a:p>
            <a:r>
              <a:rPr lang="en-GB" altLang="en-US" sz="2400">
                <a:latin typeface="Arial"/>
                <a:cs typeface="Arial"/>
              </a:rPr>
              <a:t>International Plant Health Conference by Numbers</a:t>
            </a:r>
            <a:endParaRPr lang="en-GB" altLang="en-US" sz="2400"/>
          </a:p>
        </p:txBody>
      </p:sp>
      <p:pic>
        <p:nvPicPr>
          <p:cNvPr id="17411" name="Picture 1">
            <a:extLst>
              <a:ext uri="{FF2B5EF4-FFF2-40B4-BE49-F238E27FC236}">
                <a16:creationId xmlns:a16="http://schemas.microsoft.com/office/drawing/2014/main" id="{3259B5F6-0A94-A060-1942-3FEDB27D1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8" t="18549" r="31155" b="5721"/>
          <a:stretch>
            <a:fillRect/>
          </a:stretch>
        </p:blipFill>
        <p:spPr bwMode="auto">
          <a:xfrm>
            <a:off x="1979613" y="930275"/>
            <a:ext cx="4827587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D5CEF-D003-4FAD-80B9-B2CB7DE25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>
                <a:latin typeface="Arial"/>
                <a:cs typeface="Arial"/>
              </a:rPr>
              <a:t>A Global Gathering in London – Creative Communication</a:t>
            </a:r>
          </a:p>
        </p:txBody>
      </p:sp>
      <p:pic>
        <p:nvPicPr>
          <p:cNvPr id="1032" name="Picture 8" descr="Image">
            <a:extLst>
              <a:ext uri="{FF2B5EF4-FFF2-40B4-BE49-F238E27FC236}">
                <a16:creationId xmlns:a16="http://schemas.microsoft.com/office/drawing/2014/main" id="{CECAAE6A-BB3B-414D-9391-4678C5726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2" y="1461257"/>
            <a:ext cx="6705431" cy="237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">
            <a:extLst>
              <a:ext uri="{FF2B5EF4-FFF2-40B4-BE49-F238E27FC236}">
                <a16:creationId xmlns:a16="http://schemas.microsoft.com/office/drawing/2014/main" id="{313F437C-8EDA-416E-890C-5AAFEA387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90" y="4005124"/>
            <a:ext cx="3710983" cy="278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">
            <a:extLst>
              <a:ext uri="{FF2B5EF4-FFF2-40B4-BE49-F238E27FC236}">
                <a16:creationId xmlns:a16="http://schemas.microsoft.com/office/drawing/2014/main" id="{8175FAD7-F09C-4776-82A0-0A6112AD7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56" y="1448361"/>
            <a:ext cx="3578110" cy="238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3584E8-E78A-65AB-603F-5E7A7C3CB7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573" y="4005123"/>
            <a:ext cx="3942651" cy="278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92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178792-7609-2C55-FE65-F715BB273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766" y="1792614"/>
            <a:ext cx="5272469" cy="3514979"/>
          </a:xfrm>
          <a:prstGeom prst="rect">
            <a:avLst/>
          </a:prstGeom>
        </p:spPr>
      </p:pic>
      <p:sp>
        <p:nvSpPr>
          <p:cNvPr id="19458" name="Title 1">
            <a:extLst>
              <a:ext uri="{FF2B5EF4-FFF2-40B4-BE49-F238E27FC236}">
                <a16:creationId xmlns:a16="http://schemas.microsoft.com/office/drawing/2014/main" id="{75661F08-1230-289C-242D-1FA90C539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5" y="260350"/>
            <a:ext cx="8235950" cy="550863"/>
          </a:xfrm>
        </p:spPr>
        <p:txBody>
          <a:bodyPr/>
          <a:lstStyle/>
          <a:p>
            <a:r>
              <a:rPr lang="en-GB" altLang="en-US" sz="2200" dirty="0"/>
              <a:t>International Plant Health Conference – Capability &amp; Capacity</a:t>
            </a:r>
            <a:br>
              <a:rPr lang="en-GB" altLang="en-US" sz="2400" dirty="0"/>
            </a:br>
            <a:endParaRPr lang="en-GB" altLang="en-US" sz="24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D7A4BDA-134D-2F16-8F03-8B36275F7F99}"/>
              </a:ext>
            </a:extLst>
          </p:cNvPr>
          <p:cNvSpPr/>
          <p:nvPr/>
        </p:nvSpPr>
        <p:spPr>
          <a:xfrm>
            <a:off x="5580112" y="927349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Diagnostics networks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5042730-0553-D9C9-1D0F-B8573B7AD0DE}"/>
              </a:ext>
            </a:extLst>
          </p:cNvPr>
          <p:cNvSpPr/>
          <p:nvPr/>
        </p:nvSpPr>
        <p:spPr>
          <a:xfrm>
            <a:off x="5652815" y="4972340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Invest in innovation &amp; embrace technology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B00A811-CDBF-A613-5325-AEF0B8AEC192}"/>
              </a:ext>
            </a:extLst>
          </p:cNvPr>
          <p:cNvSpPr/>
          <p:nvPr/>
        </p:nvSpPr>
        <p:spPr>
          <a:xfrm>
            <a:off x="793783" y="940389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Tackle climate challenges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AF871FC-8892-DF9D-7B74-3196AF764FED}"/>
              </a:ext>
            </a:extLst>
          </p:cNvPr>
          <p:cNvSpPr/>
          <p:nvPr/>
        </p:nvSpPr>
        <p:spPr>
          <a:xfrm>
            <a:off x="6732935" y="2846416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Research nature-based solutions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E246D7F-25FC-C209-B3AF-E7026EC68DFD}"/>
              </a:ext>
            </a:extLst>
          </p:cNvPr>
          <p:cNvSpPr/>
          <p:nvPr/>
        </p:nvSpPr>
        <p:spPr>
          <a:xfrm>
            <a:off x="323529" y="2974039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Host crop &amp; pest databases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A1A9E31-6E89-3A83-63FB-96C7DC439C55}"/>
              </a:ext>
            </a:extLst>
          </p:cNvPr>
          <p:cNvSpPr/>
          <p:nvPr/>
        </p:nvSpPr>
        <p:spPr>
          <a:xfrm>
            <a:off x="855645" y="4972340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Research based activity</a:t>
            </a:r>
          </a:p>
        </p:txBody>
      </p:sp>
    </p:spTree>
    <p:extLst>
      <p:ext uri="{BB962C8B-B14F-4D97-AF65-F5344CB8AC3E}">
        <p14:creationId xmlns:p14="http://schemas.microsoft.com/office/powerpoint/2010/main" val="3470930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593C94D-E781-390D-F707-10118BE0C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104" y="942954"/>
            <a:ext cx="3944814" cy="2486046"/>
          </a:xfrm>
          <a:prstGeom prst="rect">
            <a:avLst/>
          </a:prstGeom>
        </p:spPr>
      </p:pic>
      <p:sp>
        <p:nvSpPr>
          <p:cNvPr id="20482" name="Title 1">
            <a:extLst>
              <a:ext uri="{FF2B5EF4-FFF2-40B4-BE49-F238E27FC236}">
                <a16:creationId xmlns:a16="http://schemas.microsoft.com/office/drawing/2014/main" id="{2561D8FA-D099-E3AB-B4D3-7A22DA832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5" y="260350"/>
            <a:ext cx="8075613" cy="550863"/>
          </a:xfrm>
        </p:spPr>
        <p:txBody>
          <a:bodyPr/>
          <a:lstStyle/>
          <a:p>
            <a:r>
              <a:rPr lang="en-GB" altLang="en-US" sz="2200" dirty="0"/>
              <a:t>International Plant Health Conference – Collaboration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993083-0549-BA78-C4C0-D0DA95A1FA7A}"/>
              </a:ext>
            </a:extLst>
          </p:cNvPr>
          <p:cNvSpPr/>
          <p:nvPr/>
        </p:nvSpPr>
        <p:spPr>
          <a:xfrm>
            <a:off x="657225" y="885583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Communicate to the public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DA8199E-3F9E-4A41-BC50-8836CD13467F}"/>
              </a:ext>
            </a:extLst>
          </p:cNvPr>
          <p:cNvSpPr/>
          <p:nvPr/>
        </p:nvSpPr>
        <p:spPr>
          <a:xfrm>
            <a:off x="690664" y="2276872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Global partnership working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6342D76-03D4-BBA9-E180-561FA14B403E}"/>
              </a:ext>
            </a:extLst>
          </p:cNvPr>
          <p:cNvSpPr/>
          <p:nvPr/>
        </p:nvSpPr>
        <p:spPr>
          <a:xfrm>
            <a:off x="706087" y="3668161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Harmonisation of standards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DF7D01-5C3F-6FF0-EF27-C9A8FC157174}"/>
              </a:ext>
            </a:extLst>
          </p:cNvPr>
          <p:cNvSpPr/>
          <p:nvPr/>
        </p:nvSpPr>
        <p:spPr>
          <a:xfrm>
            <a:off x="717649" y="5005655"/>
            <a:ext cx="21602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Recognise the role of women in the value chain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F52AE30-AFDC-D80E-C61B-ED75F401DD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196" y="3501008"/>
            <a:ext cx="4109172" cy="273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76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8B0A68-0590-AD69-5BDD-297CCF497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94223"/>
            <a:ext cx="8640959" cy="4869553"/>
          </a:xfrm>
          <a:prstGeom prst="rect">
            <a:avLst/>
          </a:prstGeom>
        </p:spPr>
      </p:pic>
      <p:sp>
        <p:nvSpPr>
          <p:cNvPr id="20482" name="Title 1">
            <a:extLst>
              <a:ext uri="{FF2B5EF4-FFF2-40B4-BE49-F238E27FC236}">
                <a16:creationId xmlns:a16="http://schemas.microsoft.com/office/drawing/2014/main" id="{2561D8FA-D099-E3AB-B4D3-7A22DA832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5" y="260350"/>
            <a:ext cx="8075613" cy="550863"/>
          </a:xfrm>
        </p:spPr>
        <p:txBody>
          <a:bodyPr/>
          <a:lstStyle/>
          <a:p>
            <a:r>
              <a:rPr lang="en-GB" altLang="en-US" sz="2200" dirty="0"/>
              <a:t>International Plant Health Conference – The Future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989F56C-196E-AD79-B87B-D70A5C107D33}"/>
              </a:ext>
            </a:extLst>
          </p:cNvPr>
          <p:cNvSpPr/>
          <p:nvPr/>
        </p:nvSpPr>
        <p:spPr>
          <a:xfrm>
            <a:off x="418058" y="1172995"/>
            <a:ext cx="3312368" cy="1301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Conference every four years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F6FD1BD-B7FC-A340-4E5F-62320FAD1CA9}"/>
              </a:ext>
            </a:extLst>
          </p:cNvPr>
          <p:cNvSpPr/>
          <p:nvPr/>
        </p:nvSpPr>
        <p:spPr>
          <a:xfrm>
            <a:off x="418058" y="4282930"/>
            <a:ext cx="3592175" cy="1301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Unique opportunity to assess global plant health challenges &amp; opportunities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F1533C7-2982-8D7E-E190-EA29F97BC8BB}"/>
              </a:ext>
            </a:extLst>
          </p:cNvPr>
          <p:cNvSpPr/>
          <p:nvPr/>
        </p:nvSpPr>
        <p:spPr>
          <a:xfrm>
            <a:off x="5158052" y="1149632"/>
            <a:ext cx="3592175" cy="1301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International collaboration between governments, research &amp; academia and the private sector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9779D41-0F68-512F-9F3E-85FFF535A1AD}"/>
              </a:ext>
            </a:extLst>
          </p:cNvPr>
          <p:cNvSpPr/>
          <p:nvPr/>
        </p:nvSpPr>
        <p:spPr>
          <a:xfrm>
            <a:off x="5435795" y="4348031"/>
            <a:ext cx="3290147" cy="1301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Could you be the next country to host this prestigious gathering?</a:t>
            </a:r>
          </a:p>
        </p:txBody>
      </p:sp>
    </p:spTree>
    <p:extLst>
      <p:ext uri="{BB962C8B-B14F-4D97-AF65-F5344CB8AC3E}">
        <p14:creationId xmlns:p14="http://schemas.microsoft.com/office/powerpoint/2010/main" val="186040504"/>
      </p:ext>
    </p:extLst>
  </p:cSld>
  <p:clrMapOvr>
    <a:masterClrMapping/>
  </p:clrMapOvr>
</p:sld>
</file>

<file path=ppt/theme/theme1.xml><?xml version="1.0" encoding="utf-8"?>
<a:theme xmlns:a="http://schemas.openxmlformats.org/drawingml/2006/main" name="Defra">
  <a:themeElements>
    <a:clrScheme name="Defra palette">
      <a:dk1>
        <a:sysClr val="windowText" lastClr="000000"/>
      </a:dk1>
      <a:lt1>
        <a:sysClr val="window" lastClr="FFFFFF"/>
      </a:lt1>
      <a:dk2>
        <a:srgbClr val="00B050"/>
      </a:dk2>
      <a:lt2>
        <a:srgbClr val="FFFFFF"/>
      </a:lt2>
      <a:accent1>
        <a:srgbClr val="00AF41"/>
      </a:accent1>
      <a:accent2>
        <a:srgbClr val="8FBF41"/>
      </a:accent2>
      <a:accent3>
        <a:srgbClr val="FFD500"/>
      </a:accent3>
      <a:accent4>
        <a:srgbClr val="DE2B29"/>
      </a:accent4>
      <a:accent5>
        <a:srgbClr val="F59A00"/>
      </a:accent5>
      <a:accent6>
        <a:srgbClr val="007BC4"/>
      </a:accent6>
      <a:hlink>
        <a:srgbClr val="007BC4"/>
      </a:hlink>
      <a:folHlink>
        <a:srgbClr val="6D307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6.1756_Defra_Powerpoint_template_v3.potx" id="{9FA114EF-0F28-45DA-BD28-1DBA18000EF3}" vid="{39D81AC2-6EAA-48ED-836F-6F337E5C2DBB}"/>
    </a:ext>
  </a:extLst>
</a:theme>
</file>

<file path=ppt/theme/theme2.xml><?xml version="1.0" encoding="utf-8"?>
<a:theme xmlns:a="http://schemas.openxmlformats.org/drawingml/2006/main" name="defra-powerpoint-template-3">
  <a:themeElements>
    <a:clrScheme name="Defra palette">
      <a:dk1>
        <a:sysClr val="windowText" lastClr="000000"/>
      </a:dk1>
      <a:lt1>
        <a:sysClr val="window" lastClr="FFFFFF"/>
      </a:lt1>
      <a:dk2>
        <a:srgbClr val="00B050"/>
      </a:dk2>
      <a:lt2>
        <a:srgbClr val="FFFFFF"/>
      </a:lt2>
      <a:accent1>
        <a:srgbClr val="00AF41"/>
      </a:accent1>
      <a:accent2>
        <a:srgbClr val="8FBF41"/>
      </a:accent2>
      <a:accent3>
        <a:srgbClr val="FFD500"/>
      </a:accent3>
      <a:accent4>
        <a:srgbClr val="DE2B29"/>
      </a:accent4>
      <a:accent5>
        <a:srgbClr val="F59A00"/>
      </a:accent5>
      <a:accent6>
        <a:srgbClr val="007BC4"/>
      </a:accent6>
      <a:hlink>
        <a:srgbClr val="007BC4"/>
      </a:hlink>
      <a:folHlink>
        <a:srgbClr val="6D307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6.1756_Defra_Powerpoint_template_v3.potx" id="{9FA114EF-0F28-45DA-BD28-1DBA18000EF3}" vid="{39D81AC2-6EAA-48ED-836F-6F337E5C2DBB}"/>
    </a:ext>
  </a:extLst>
</a:theme>
</file>

<file path=ppt/theme/theme3.xml><?xml version="1.0" encoding="utf-8"?>
<a:theme xmlns:a="http://schemas.openxmlformats.org/drawingml/2006/main" name="Defra">
  <a:themeElements>
    <a:clrScheme name="Defra palette">
      <a:dk1>
        <a:sysClr val="windowText" lastClr="000000"/>
      </a:dk1>
      <a:lt1>
        <a:sysClr val="window" lastClr="FFFFFF"/>
      </a:lt1>
      <a:dk2>
        <a:srgbClr val="00B050"/>
      </a:dk2>
      <a:lt2>
        <a:srgbClr val="FFFFFF"/>
      </a:lt2>
      <a:accent1>
        <a:srgbClr val="00AF41"/>
      </a:accent1>
      <a:accent2>
        <a:srgbClr val="8FBF41"/>
      </a:accent2>
      <a:accent3>
        <a:srgbClr val="FFD500"/>
      </a:accent3>
      <a:accent4>
        <a:srgbClr val="DE2B29"/>
      </a:accent4>
      <a:accent5>
        <a:srgbClr val="F59A00"/>
      </a:accent5>
      <a:accent6>
        <a:srgbClr val="007BC4"/>
      </a:accent6>
      <a:hlink>
        <a:srgbClr val="007BC4"/>
      </a:hlink>
      <a:folHlink>
        <a:srgbClr val="6D307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6.1756_Defra_Powerpoint_template_v3.potx" id="{9FA114EF-0F28-45DA-BD28-1DBA18000EF3}" vid="{39D81AC2-6EAA-48ED-836F-6F337E5C2DB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>
      <Value>6</Value>
      <Value>10</Value>
      <Value>9</Value>
      <Value>8</Value>
      <Value>7</Value>
    </TaxCatchAll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TaxCatchAll"><![CDATA[6;#Official|14c80daa-741b-422c-9722-f71693c9ede4;#10;#Team|ff0485df-0575-416f-802f-e999165821b7;#9;#Internal Defra Group|0867f7b3-e76e-40ca-bb1f-5ba341a49230;#8;#Core Defra|026223dd-2e56-4615-868d-7c5bfd566810;#7;#Crown|69589897-2828-4761-976e-717fd8e631c9]]></LongProp>
</Long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484680-2630-41B9-942A-5A30F63E41BE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662745e8-e224-48e8-a2e3-254862b8c2f5"/>
    <ds:schemaRef ds:uri="http://purl.org/dc/dcmitype/"/>
    <ds:schemaRef ds:uri="6dfd283e-d7c6-4db4-b263-522c893cd078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902165B-0CCE-46D3-B91F-B9E9179AFFF9}"/>
</file>

<file path=customXml/itemProps3.xml><?xml version="1.0" encoding="utf-8"?>
<ds:datastoreItem xmlns:ds="http://schemas.openxmlformats.org/officeDocument/2006/customXml" ds:itemID="{6BCFA297-6E39-439F-B585-1C0D9916DED3}">
  <ds:schemaRefs>
    <ds:schemaRef ds:uri=""/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A9599E1F-3688-410B-AB3B-EDD83667E45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136</Words>
  <Application>Microsoft Office PowerPoint</Application>
  <PresentationFormat>On-screen Show (4:3)</PresentationFormat>
  <Paragraphs>24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Defra</vt:lpstr>
      <vt:lpstr>defra-powerpoint-template-3</vt:lpstr>
      <vt:lpstr>Defra</vt:lpstr>
      <vt:lpstr>    International Plant Health Conference: Legacy</vt:lpstr>
      <vt:lpstr>International Plant Health Conference by Numbers</vt:lpstr>
      <vt:lpstr>A Global Gathering in London – Creative Communication</vt:lpstr>
      <vt:lpstr>International Plant Health Conference – Capability &amp; Capacity </vt:lpstr>
      <vt:lpstr>International Plant Health Conference – Collaboration</vt:lpstr>
      <vt:lpstr>International Plant Health Conference – The Future</vt:lpstr>
    </vt:vector>
  </TitlesOfParts>
  <Company>Defra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Chalara – in the eye of the storm</dc:title>
  <dc:creator>m132742</dc:creator>
  <cp:lastModifiedBy>Godliman, Stephanie</cp:lastModifiedBy>
  <cp:revision>10</cp:revision>
  <cp:lastPrinted>2018-12-19T13:34:07Z</cp:lastPrinted>
  <dcterms:created xsi:type="dcterms:W3CDTF">2013-01-10T16:00:59Z</dcterms:created>
  <dcterms:modified xsi:type="dcterms:W3CDTF">2023-03-22T09:15:38Z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lc_EmailFrom">
    <vt:lpwstr/>
  </property>
  <property fmtid="{D5CDD505-2E9C-101B-9397-08002B2CF9AE}" pid="3" name="peb8f3fab875401ca34a9f28cac46400">
    <vt:lpwstr/>
  </property>
  <property fmtid="{D5CDD505-2E9C-101B-9397-08002B2CF9AE}" pid="4" name="dlc_EmailCC">
    <vt:lpwstr/>
  </property>
  <property fmtid="{D5CDD505-2E9C-101B-9397-08002B2CF9AE}" pid="5" name="dlc_EmailSubject">
    <vt:lpwstr/>
  </property>
  <property fmtid="{D5CDD505-2E9C-101B-9397-08002B2CF9AE}" pid="6" name="Directorate">
    <vt:lpwstr/>
  </property>
  <property fmtid="{D5CDD505-2E9C-101B-9397-08002B2CF9AE}" pid="7" name="dlc_EmailTo">
    <vt:lpwstr/>
  </property>
  <property fmtid="{D5CDD505-2E9C-101B-9397-08002B2CF9AE}" pid="8" name="bcb1675984d34ae3a1ed6b6e433c98de">
    <vt:lpwstr/>
  </property>
  <property fmtid="{D5CDD505-2E9C-101B-9397-08002B2CF9AE}" pid="9" name="SecurityClassification">
    <vt:lpwstr/>
  </property>
  <property fmtid="{D5CDD505-2E9C-101B-9397-08002B2CF9AE}" pid="10" name="TaxCatchAll">
    <vt:lpwstr>6;#Official|14c80daa-741b-422c-9722-f71693c9ede4;#10;#Team|ff0485df-0575-416f-802f-e999165821b7;#9;#Internal Defra Group|0867f7b3-e76e-40ca-bb1f-5ba341a49230;#8;#Core Defra|026223dd-2e56-4615-868d-7c5bfd566810;#7;#Crown|69589897-2828-4761-976e-717fd8e631c</vt:lpwstr>
  </property>
  <property fmtid="{D5CDD505-2E9C-101B-9397-08002B2CF9AE}" pid="11" name="dlc_EmailSentUTC">
    <vt:lpwstr/>
  </property>
  <property fmtid="{D5CDD505-2E9C-101B-9397-08002B2CF9AE}" pid="12" name="dlc_EmailReceivedUTC">
    <vt:lpwstr/>
  </property>
  <property fmtid="{D5CDD505-2E9C-101B-9397-08002B2CF9AE}" pid="13" name="ContentTypeId">
    <vt:lpwstr>0x010100299519679B1A8B4091DBA33CE26F55F5</vt:lpwstr>
  </property>
  <property fmtid="{D5CDD505-2E9C-101B-9397-08002B2CF9AE}" pid="14" name="display_urn:schemas-microsoft-com:office:office#Editor">
    <vt:lpwstr>Anning, Simon</vt:lpwstr>
  </property>
  <property fmtid="{D5CDD505-2E9C-101B-9397-08002B2CF9AE}" pid="15" name="HOSubject">
    <vt:lpwstr/>
  </property>
  <property fmtid="{D5CDD505-2E9C-101B-9397-08002B2CF9AE}" pid="16" name="MigrationSource">
    <vt:lpwstr/>
  </property>
  <property fmtid="{D5CDD505-2E9C-101B-9397-08002B2CF9AE}" pid="17" name="From1">
    <vt:lpwstr/>
  </property>
  <property fmtid="{D5CDD505-2E9C-101B-9397-08002B2CF9AE}" pid="18" name="Date Sent">
    <vt:lpwstr/>
  </property>
  <property fmtid="{D5CDD505-2E9C-101B-9397-08002B2CF9AE}" pid="19" name="Order">
    <vt:lpwstr>1047800.00000000</vt:lpwstr>
  </property>
  <property fmtid="{D5CDD505-2E9C-101B-9397-08002B2CF9AE}" pid="20" name="SubjectArea">
    <vt:lpwstr/>
  </property>
  <property fmtid="{D5CDD505-2E9C-101B-9397-08002B2CF9AE}" pid="21" name="CC">
    <vt:lpwstr/>
  </property>
  <property fmtid="{D5CDD505-2E9C-101B-9397-08002B2CF9AE}" pid="22" name="HOCC">
    <vt:lpwstr/>
  </property>
  <property fmtid="{D5CDD505-2E9C-101B-9397-08002B2CF9AE}" pid="23" name="Date Received">
    <vt:lpwstr/>
  </property>
  <property fmtid="{D5CDD505-2E9C-101B-9397-08002B2CF9AE}" pid="24" name="display_urn:schemas-microsoft-com:office:office#Author">
    <vt:lpwstr>Anning, Simon</vt:lpwstr>
  </property>
  <property fmtid="{D5CDD505-2E9C-101B-9397-08002B2CF9AE}" pid="25" name="HOFrom">
    <vt:lpwstr/>
  </property>
  <property fmtid="{D5CDD505-2E9C-101B-9397-08002B2CF9AE}" pid="26" name="HODateReceived">
    <vt:lpwstr/>
  </property>
  <property fmtid="{D5CDD505-2E9C-101B-9397-08002B2CF9AE}" pid="27" name="HOTo">
    <vt:lpwstr/>
  </property>
  <property fmtid="{D5CDD505-2E9C-101B-9397-08002B2CF9AE}" pid="28" name="To">
    <vt:lpwstr/>
  </property>
  <property fmtid="{D5CDD505-2E9C-101B-9397-08002B2CF9AE}" pid="29" name="lae2bfa7b6474897ab4a53f76ea236c7">
    <vt:lpwstr>Official|14c80daa-741b-422c-9722-f71693c9ede4</vt:lpwstr>
  </property>
  <property fmtid="{D5CDD505-2E9C-101B-9397-08002B2CF9AE}" pid="30" name="ddeb1fd0a9ad4436a96525d34737dc44">
    <vt:lpwstr>Internal Defra Group|0867f7b3-e76e-40ca-bb1f-5ba341a49230</vt:lpwstr>
  </property>
  <property fmtid="{D5CDD505-2E9C-101B-9397-08002B2CF9AE}" pid="31" name="fe59e9859d6a491389c5b03567f5dda5">
    <vt:lpwstr>Core Defra|026223dd-2e56-4615-868d-7c5bfd566810</vt:lpwstr>
  </property>
  <property fmtid="{D5CDD505-2E9C-101B-9397-08002B2CF9AE}" pid="32" name="n7493b4506bf40e28c373b1e51a33445">
    <vt:lpwstr>Team|ff0485df-0575-416f-802f-e999165821b7</vt:lpwstr>
  </property>
  <property fmtid="{D5CDD505-2E9C-101B-9397-08002B2CF9AE}" pid="33" name="cf401361b24e474cb011be6eb76c0e76">
    <vt:lpwstr>Crown|69589897-2828-4761-976e-717fd8e631c9</vt:lpwstr>
  </property>
  <property fmtid="{D5CDD505-2E9C-101B-9397-08002B2CF9AE}" pid="34" name="OrganisationalUnit">
    <vt:lpwstr>8;#Core Defra|026223dd-2e56-4615-868d-7c5bfd566810</vt:lpwstr>
  </property>
  <property fmtid="{D5CDD505-2E9C-101B-9397-08002B2CF9AE}" pid="35" name="HOGovernmentSecurityClassification">
    <vt:lpwstr>6;#Official|14c80daa-741b-422c-9722-f71693c9ede4</vt:lpwstr>
  </property>
  <property fmtid="{D5CDD505-2E9C-101B-9397-08002B2CF9AE}" pid="36" name="HOSiteType">
    <vt:lpwstr>10;#Team|ff0485df-0575-416f-802f-e999165821b7</vt:lpwstr>
  </property>
  <property fmtid="{D5CDD505-2E9C-101B-9397-08002B2CF9AE}" pid="37" name="Distribution">
    <vt:lpwstr>9;#Internal Defra Group|0867f7b3-e76e-40ca-bb1f-5ba341a49230</vt:lpwstr>
  </property>
  <property fmtid="{D5CDD505-2E9C-101B-9397-08002B2CF9AE}" pid="38" name="HOCopyrightLevel">
    <vt:lpwstr>7;#Crown|69589897-2828-4761-976e-717fd8e631c9</vt:lpwstr>
  </property>
  <property fmtid="{D5CDD505-2E9C-101B-9397-08002B2CF9AE}" pid="39" name="InformationType">
    <vt:lpwstr/>
  </property>
  <property fmtid="{D5CDD505-2E9C-101B-9397-08002B2CF9AE}" pid="40" name="k85d23755b3a46b5a51451cf336b2e9b">
    <vt:lpwstr/>
  </property>
</Properties>
</file>