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6" r:id="rId8"/>
    <p:sldId id="257" r:id="rId9"/>
    <p:sldId id="268" r:id="rId10"/>
    <p:sldId id="269" r:id="rId11"/>
    <p:sldId id="262" r:id="rId12"/>
    <p:sldId id="270" r:id="rId13"/>
    <p:sldId id="273" r:id="rId14"/>
    <p:sldId id="274" r:id="rId15"/>
    <p:sldId id="275" r:id="rId16"/>
    <p:sldId id="272" r:id="rId17"/>
    <p:sldId id="271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6DC097-68C3-A0DB-9AD8-E8B476CE76F6}" v="5" dt="2025-07-10T08:46:53.7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9" autoAdjust="0"/>
    <p:restoredTop sz="96320" autoAdjust="0"/>
  </p:normalViewPr>
  <p:slideViewPr>
    <p:cSldViewPr>
      <p:cViewPr varScale="1">
        <p:scale>
          <a:sx n="91" d="100"/>
          <a:sy n="91" d="100"/>
        </p:scale>
        <p:origin x="782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kavishnikov, Levon (NSPD)" userId="S::levon.rukavishnikov@fao.org::a52784e5-d687-4514-8108-b457781157d3" providerId="AD" clId="Web-{1C6DC097-68C3-A0DB-9AD8-E8B476CE76F6}"/>
    <pc:docChg chg="modSld">
      <pc:chgData name="Rukavishnikov, Levon (NSPD)" userId="S::levon.rukavishnikov@fao.org::a52784e5-d687-4514-8108-b457781157d3" providerId="AD" clId="Web-{1C6DC097-68C3-A0DB-9AD8-E8B476CE76F6}" dt="2025-07-10T08:46:50.454" v="3" actId="20577"/>
      <pc:docMkLst>
        <pc:docMk/>
      </pc:docMkLst>
      <pc:sldChg chg="modSp">
        <pc:chgData name="Rukavishnikov, Levon (NSPD)" userId="S::levon.rukavishnikov@fao.org::a52784e5-d687-4514-8108-b457781157d3" providerId="AD" clId="Web-{1C6DC097-68C3-A0DB-9AD8-E8B476CE76F6}" dt="2025-07-10T08:44:36.821" v="1" actId="20577"/>
        <pc:sldMkLst>
          <pc:docMk/>
          <pc:sldMk cId="4083670694" sldId="270"/>
        </pc:sldMkLst>
        <pc:spChg chg="mod">
          <ac:chgData name="Rukavishnikov, Levon (NSPD)" userId="S::levon.rukavishnikov@fao.org::a52784e5-d687-4514-8108-b457781157d3" providerId="AD" clId="Web-{1C6DC097-68C3-A0DB-9AD8-E8B476CE76F6}" dt="2025-07-10T08:44:36.821" v="1" actId="20577"/>
          <ac:spMkLst>
            <pc:docMk/>
            <pc:sldMk cId="4083670694" sldId="270"/>
            <ac:spMk id="22" creationId="{BF93D2A3-9355-AE0D-AE0E-4C2F0D80D9CE}"/>
          </ac:spMkLst>
        </pc:spChg>
      </pc:sldChg>
      <pc:sldChg chg="modSp">
        <pc:chgData name="Rukavishnikov, Levon (NSPD)" userId="S::levon.rukavishnikov@fao.org::a52784e5-d687-4514-8108-b457781157d3" providerId="AD" clId="Web-{1C6DC097-68C3-A0DB-9AD8-E8B476CE76F6}" dt="2025-07-10T08:46:50.454" v="3" actId="20577"/>
        <pc:sldMkLst>
          <pc:docMk/>
          <pc:sldMk cId="3375054880" sldId="275"/>
        </pc:sldMkLst>
        <pc:spChg chg="mod">
          <ac:chgData name="Rukavishnikov, Levon (NSPD)" userId="S::levon.rukavishnikov@fao.org::a52784e5-d687-4514-8108-b457781157d3" providerId="AD" clId="Web-{1C6DC097-68C3-A0DB-9AD8-E8B476CE76F6}" dt="2025-07-10T08:46:50.454" v="3" actId="20577"/>
          <ac:spMkLst>
            <pc:docMk/>
            <pc:sldMk cId="3375054880" sldId="275"/>
            <ac:spMk id="8" creationId="{9A3A6E45-62B7-AB5F-5787-D25F36659F8C}"/>
          </ac:spMkLst>
        </pc:s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20EB99-4450-4F3B-B5C5-3F55E8A2A355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9D7D5E-6351-4010-9EE6-8DC85A720BD0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IC’s role and membership</a:t>
          </a:r>
        </a:p>
      </dgm:t>
    </dgm:pt>
    <dgm:pt modelId="{BD843F7F-F852-408D-9403-0155B31B34CF}" type="parTrans" cxnId="{EC1B6D51-1020-4857-AB6B-F699E52C1A48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3A47F2-8505-48B9-B712-247D5C918993}" type="sibTrans" cxnId="{EC1B6D51-1020-4857-AB6B-F699E52C1A48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2AA3E1-1E36-48C8-8237-259705C2560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IC meetings (May –November) outcomes</a:t>
          </a:r>
        </a:p>
      </dgm:t>
    </dgm:pt>
    <dgm:pt modelId="{116E3A6D-4A35-4FB0-9FE4-C0BB5F3A9F99}" type="parTrans" cxnId="{297F70DC-43EA-45D4-A68B-F6429857A0A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27D38B-24A8-4FC1-B04D-40E938D551A6}" type="sibTrans" cxnId="{297F70DC-43EA-45D4-A68B-F6429857A0A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CBD667-DC1E-4D58-9F88-347130C68C8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 Activities of IC Subgroup and IC Teams</a:t>
          </a:r>
        </a:p>
      </dgm:t>
    </dgm:pt>
    <dgm:pt modelId="{9C6D12EC-3849-4D19-866E-11415F5854FA}" type="parTrans" cxnId="{B45B25E1-1AE9-4FC9-A6E7-36C8D407DE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EEC45E-0FAA-405D-95D2-BCF5E8A098CD}" type="sibTrans" cxnId="{B45B25E1-1AE9-4FC9-A6E7-36C8D407DE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A2B1B2-0A37-4326-873B-F47DD73AE662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 IC collaboration with the SC</a:t>
          </a:r>
        </a:p>
      </dgm:t>
    </dgm:pt>
    <dgm:pt modelId="{3D37DC1A-1130-4CFC-B568-E093D4849BAA}" type="parTrans" cxnId="{7AB902E5-5B23-4859-9770-24133743020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FE0BF1-3E63-4DEA-9986-7C796B49A179}" type="sibTrans" cxnId="{7AB902E5-5B23-4859-9770-24133743020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2984D2-9A39-484E-9D76-7741E39B39C4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 How to contribute to IC work</a:t>
          </a:r>
        </a:p>
      </dgm:t>
    </dgm:pt>
    <dgm:pt modelId="{7B7033EE-5FFF-401C-AEB0-5C5BC4CECF29}" type="parTrans" cxnId="{74D43E75-E27E-4965-A56D-953EF404A90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71EF69-7CDF-4AC3-BEEF-2FA3E6A920CB}" type="sibTrans" cxnId="{74D43E75-E27E-4965-A56D-953EF404A90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BE31BE-0C60-4F56-90B0-154836D2058B}" type="pres">
      <dgm:prSet presAssocID="{4720EB99-4450-4F3B-B5C5-3F55E8A2A355}" presName="Name0" presStyleCnt="0">
        <dgm:presLayoutVars>
          <dgm:chMax val="7"/>
          <dgm:chPref val="7"/>
          <dgm:dir/>
        </dgm:presLayoutVars>
      </dgm:prSet>
      <dgm:spPr/>
    </dgm:pt>
    <dgm:pt modelId="{32110BC3-E281-4BDE-A65F-508197CDFF00}" type="pres">
      <dgm:prSet presAssocID="{4720EB99-4450-4F3B-B5C5-3F55E8A2A355}" presName="Name1" presStyleCnt="0"/>
      <dgm:spPr/>
    </dgm:pt>
    <dgm:pt modelId="{AE7F1BA3-C6B3-417A-AFB1-ED19C42277A6}" type="pres">
      <dgm:prSet presAssocID="{4720EB99-4450-4F3B-B5C5-3F55E8A2A355}" presName="cycle" presStyleCnt="0"/>
      <dgm:spPr/>
    </dgm:pt>
    <dgm:pt modelId="{19708CFB-ABC8-4453-AF6B-A69D6F042852}" type="pres">
      <dgm:prSet presAssocID="{4720EB99-4450-4F3B-B5C5-3F55E8A2A355}" presName="srcNode" presStyleLbl="node1" presStyleIdx="0" presStyleCnt="5"/>
      <dgm:spPr/>
    </dgm:pt>
    <dgm:pt modelId="{75AFAA08-79DA-4656-893C-551881AF5B70}" type="pres">
      <dgm:prSet presAssocID="{4720EB99-4450-4F3B-B5C5-3F55E8A2A355}" presName="conn" presStyleLbl="parChTrans1D2" presStyleIdx="0" presStyleCnt="1"/>
      <dgm:spPr/>
    </dgm:pt>
    <dgm:pt modelId="{EEF2E01A-5418-4B52-BACD-05D3C3D2EE3F}" type="pres">
      <dgm:prSet presAssocID="{4720EB99-4450-4F3B-B5C5-3F55E8A2A355}" presName="extraNode" presStyleLbl="node1" presStyleIdx="0" presStyleCnt="5"/>
      <dgm:spPr/>
    </dgm:pt>
    <dgm:pt modelId="{AD2FA349-30CB-4A74-90DF-A59FCA821313}" type="pres">
      <dgm:prSet presAssocID="{4720EB99-4450-4F3B-B5C5-3F55E8A2A355}" presName="dstNode" presStyleLbl="node1" presStyleIdx="0" presStyleCnt="5"/>
      <dgm:spPr/>
    </dgm:pt>
    <dgm:pt modelId="{4B3C63A8-365E-4EF0-AB47-B180815C409E}" type="pres">
      <dgm:prSet presAssocID="{AD9D7D5E-6351-4010-9EE6-8DC85A720BD0}" presName="text_1" presStyleLbl="node1" presStyleIdx="0" presStyleCnt="5">
        <dgm:presLayoutVars>
          <dgm:bulletEnabled val="1"/>
        </dgm:presLayoutVars>
      </dgm:prSet>
      <dgm:spPr/>
    </dgm:pt>
    <dgm:pt modelId="{251BCBD1-C002-4073-BDF7-4E9F243F8A5C}" type="pres">
      <dgm:prSet presAssocID="{AD9D7D5E-6351-4010-9EE6-8DC85A720BD0}" presName="accent_1" presStyleCnt="0"/>
      <dgm:spPr/>
    </dgm:pt>
    <dgm:pt modelId="{B5FED73A-0E1A-4895-BC0E-B0FC8FA8B896}" type="pres">
      <dgm:prSet presAssocID="{AD9D7D5E-6351-4010-9EE6-8DC85A720BD0}" presName="accentRepeatNode" presStyleLbl="solidFgAcc1" presStyleIdx="0" presStyleCnt="5"/>
      <dgm:spPr/>
    </dgm:pt>
    <dgm:pt modelId="{8916CB00-661C-49C5-9DC0-20DBCD4EE45B}" type="pres">
      <dgm:prSet presAssocID="{3F2AA3E1-1E36-48C8-8237-259705C25609}" presName="text_2" presStyleLbl="node1" presStyleIdx="1" presStyleCnt="5">
        <dgm:presLayoutVars>
          <dgm:bulletEnabled val="1"/>
        </dgm:presLayoutVars>
      </dgm:prSet>
      <dgm:spPr/>
    </dgm:pt>
    <dgm:pt modelId="{2D3EC948-BD23-4E84-BA13-C6BF094D6861}" type="pres">
      <dgm:prSet presAssocID="{3F2AA3E1-1E36-48C8-8237-259705C25609}" presName="accent_2" presStyleCnt="0"/>
      <dgm:spPr/>
    </dgm:pt>
    <dgm:pt modelId="{E8653864-7D31-414A-BFAE-2E85DEC276DA}" type="pres">
      <dgm:prSet presAssocID="{3F2AA3E1-1E36-48C8-8237-259705C25609}" presName="accentRepeatNode" presStyleLbl="solidFgAcc1" presStyleIdx="1" presStyleCnt="5"/>
      <dgm:spPr/>
    </dgm:pt>
    <dgm:pt modelId="{297E3880-65E1-4DF7-8F52-8EC59271B213}" type="pres">
      <dgm:prSet presAssocID="{79CBD667-DC1E-4D58-9F88-347130C68C89}" presName="text_3" presStyleLbl="node1" presStyleIdx="2" presStyleCnt="5">
        <dgm:presLayoutVars>
          <dgm:bulletEnabled val="1"/>
        </dgm:presLayoutVars>
      </dgm:prSet>
      <dgm:spPr/>
    </dgm:pt>
    <dgm:pt modelId="{C4FCCA12-19C2-4552-8E1F-40B9E11E0E4B}" type="pres">
      <dgm:prSet presAssocID="{79CBD667-DC1E-4D58-9F88-347130C68C89}" presName="accent_3" presStyleCnt="0"/>
      <dgm:spPr/>
    </dgm:pt>
    <dgm:pt modelId="{55DF3591-FFD4-4990-987D-7B4ADA9BA385}" type="pres">
      <dgm:prSet presAssocID="{79CBD667-DC1E-4D58-9F88-347130C68C89}" presName="accentRepeatNode" presStyleLbl="solidFgAcc1" presStyleIdx="2" presStyleCnt="5"/>
      <dgm:spPr/>
    </dgm:pt>
    <dgm:pt modelId="{E97C176D-2235-4F54-8F31-394BD3D33A5C}" type="pres">
      <dgm:prSet presAssocID="{D9A2B1B2-0A37-4326-873B-F47DD73AE662}" presName="text_4" presStyleLbl="node1" presStyleIdx="3" presStyleCnt="5">
        <dgm:presLayoutVars>
          <dgm:bulletEnabled val="1"/>
        </dgm:presLayoutVars>
      </dgm:prSet>
      <dgm:spPr/>
    </dgm:pt>
    <dgm:pt modelId="{B780F6D6-E238-4DC3-8A4A-B7995532E7C6}" type="pres">
      <dgm:prSet presAssocID="{D9A2B1B2-0A37-4326-873B-F47DD73AE662}" presName="accent_4" presStyleCnt="0"/>
      <dgm:spPr/>
    </dgm:pt>
    <dgm:pt modelId="{09244E0B-A51F-46B1-A70F-79E02E93BC5B}" type="pres">
      <dgm:prSet presAssocID="{D9A2B1B2-0A37-4326-873B-F47DD73AE662}" presName="accentRepeatNode" presStyleLbl="solidFgAcc1" presStyleIdx="3" presStyleCnt="5"/>
      <dgm:spPr/>
    </dgm:pt>
    <dgm:pt modelId="{3B4860E7-FDDE-4FB9-B9C1-1A3F73A15520}" type="pres">
      <dgm:prSet presAssocID="{152984D2-9A39-484E-9D76-7741E39B39C4}" presName="text_5" presStyleLbl="node1" presStyleIdx="4" presStyleCnt="5">
        <dgm:presLayoutVars>
          <dgm:bulletEnabled val="1"/>
        </dgm:presLayoutVars>
      </dgm:prSet>
      <dgm:spPr/>
    </dgm:pt>
    <dgm:pt modelId="{93BB9B4A-7FE9-453E-9971-E695779FA268}" type="pres">
      <dgm:prSet presAssocID="{152984D2-9A39-484E-9D76-7741E39B39C4}" presName="accent_5" presStyleCnt="0"/>
      <dgm:spPr/>
    </dgm:pt>
    <dgm:pt modelId="{881AE84C-2B37-4361-B5DD-3888364CC728}" type="pres">
      <dgm:prSet presAssocID="{152984D2-9A39-484E-9D76-7741E39B39C4}" presName="accentRepeatNode" presStyleLbl="solidFgAcc1" presStyleIdx="4" presStyleCnt="5"/>
      <dgm:spPr/>
    </dgm:pt>
  </dgm:ptLst>
  <dgm:cxnLst>
    <dgm:cxn modelId="{4826A512-DE7C-446B-B448-46B09A226CD1}" type="presOf" srcId="{152984D2-9A39-484E-9D76-7741E39B39C4}" destId="{3B4860E7-FDDE-4FB9-B9C1-1A3F73A15520}" srcOrd="0" destOrd="0" presId="urn:microsoft.com/office/officeart/2008/layout/VerticalCurvedList"/>
    <dgm:cxn modelId="{63C3A539-7F4C-4D01-999C-833EB93A73DB}" type="presOf" srcId="{AD9D7D5E-6351-4010-9EE6-8DC85A720BD0}" destId="{4B3C63A8-365E-4EF0-AB47-B180815C409E}" srcOrd="0" destOrd="0" presId="urn:microsoft.com/office/officeart/2008/layout/VerticalCurvedList"/>
    <dgm:cxn modelId="{75203761-1809-4A98-A0E7-526DBE8A8921}" type="presOf" srcId="{3F2AA3E1-1E36-48C8-8237-259705C25609}" destId="{8916CB00-661C-49C5-9DC0-20DBCD4EE45B}" srcOrd="0" destOrd="0" presId="urn:microsoft.com/office/officeart/2008/layout/VerticalCurvedList"/>
    <dgm:cxn modelId="{EC1B6D51-1020-4857-AB6B-F699E52C1A48}" srcId="{4720EB99-4450-4F3B-B5C5-3F55E8A2A355}" destId="{AD9D7D5E-6351-4010-9EE6-8DC85A720BD0}" srcOrd="0" destOrd="0" parTransId="{BD843F7F-F852-408D-9403-0155B31B34CF}" sibTransId="{173A47F2-8505-48B9-B712-247D5C918993}"/>
    <dgm:cxn modelId="{CFB1E571-0F0E-4A1D-A1D0-3768CD9B2E3F}" type="presOf" srcId="{4720EB99-4450-4F3B-B5C5-3F55E8A2A355}" destId="{B2BE31BE-0C60-4F56-90B0-154836D2058B}" srcOrd="0" destOrd="0" presId="urn:microsoft.com/office/officeart/2008/layout/VerticalCurvedList"/>
    <dgm:cxn modelId="{74D43E75-E27E-4965-A56D-953EF404A901}" srcId="{4720EB99-4450-4F3B-B5C5-3F55E8A2A355}" destId="{152984D2-9A39-484E-9D76-7741E39B39C4}" srcOrd="4" destOrd="0" parTransId="{7B7033EE-5FFF-401C-AEB0-5C5BC4CECF29}" sibTransId="{3071EF69-7CDF-4AC3-BEEF-2FA3E6A920CB}"/>
    <dgm:cxn modelId="{66999455-BFC2-4DF0-92AD-F43D398C73CF}" type="presOf" srcId="{173A47F2-8505-48B9-B712-247D5C918993}" destId="{75AFAA08-79DA-4656-893C-551881AF5B70}" srcOrd="0" destOrd="0" presId="urn:microsoft.com/office/officeart/2008/layout/VerticalCurvedList"/>
    <dgm:cxn modelId="{15942A90-C5F5-4D20-ACD3-A58742399E1D}" type="presOf" srcId="{D9A2B1B2-0A37-4326-873B-F47DD73AE662}" destId="{E97C176D-2235-4F54-8F31-394BD3D33A5C}" srcOrd="0" destOrd="0" presId="urn:microsoft.com/office/officeart/2008/layout/VerticalCurvedList"/>
    <dgm:cxn modelId="{3088C3C9-41B5-4C31-9FEF-7E4645F5B8F1}" type="presOf" srcId="{79CBD667-DC1E-4D58-9F88-347130C68C89}" destId="{297E3880-65E1-4DF7-8F52-8EC59271B213}" srcOrd="0" destOrd="0" presId="urn:microsoft.com/office/officeart/2008/layout/VerticalCurvedList"/>
    <dgm:cxn modelId="{297F70DC-43EA-45D4-A68B-F6429857A0A0}" srcId="{4720EB99-4450-4F3B-B5C5-3F55E8A2A355}" destId="{3F2AA3E1-1E36-48C8-8237-259705C25609}" srcOrd="1" destOrd="0" parTransId="{116E3A6D-4A35-4FB0-9FE4-C0BB5F3A9F99}" sibTransId="{0C27D38B-24A8-4FC1-B04D-40E938D551A6}"/>
    <dgm:cxn modelId="{B45B25E1-1AE9-4FC9-A6E7-36C8D407DE82}" srcId="{4720EB99-4450-4F3B-B5C5-3F55E8A2A355}" destId="{79CBD667-DC1E-4D58-9F88-347130C68C89}" srcOrd="2" destOrd="0" parTransId="{9C6D12EC-3849-4D19-866E-11415F5854FA}" sibTransId="{7EEEC45E-0FAA-405D-95D2-BCF5E8A098CD}"/>
    <dgm:cxn modelId="{7AB902E5-5B23-4859-9770-24133743020B}" srcId="{4720EB99-4450-4F3B-B5C5-3F55E8A2A355}" destId="{D9A2B1B2-0A37-4326-873B-F47DD73AE662}" srcOrd="3" destOrd="0" parTransId="{3D37DC1A-1130-4CFC-B568-E093D4849BAA}" sibTransId="{A0FE0BF1-3E63-4DEA-9986-7C796B49A179}"/>
    <dgm:cxn modelId="{E2DF24FF-69B2-4941-9603-0B69A95D113C}" type="presParOf" srcId="{B2BE31BE-0C60-4F56-90B0-154836D2058B}" destId="{32110BC3-E281-4BDE-A65F-508197CDFF00}" srcOrd="0" destOrd="0" presId="urn:microsoft.com/office/officeart/2008/layout/VerticalCurvedList"/>
    <dgm:cxn modelId="{376CDDC3-EF69-4189-8454-FA3AF12F7426}" type="presParOf" srcId="{32110BC3-E281-4BDE-A65F-508197CDFF00}" destId="{AE7F1BA3-C6B3-417A-AFB1-ED19C42277A6}" srcOrd="0" destOrd="0" presId="urn:microsoft.com/office/officeart/2008/layout/VerticalCurvedList"/>
    <dgm:cxn modelId="{C3692987-709B-4CD2-8867-6FFAD9AE3BC6}" type="presParOf" srcId="{AE7F1BA3-C6B3-417A-AFB1-ED19C42277A6}" destId="{19708CFB-ABC8-4453-AF6B-A69D6F042852}" srcOrd="0" destOrd="0" presId="urn:microsoft.com/office/officeart/2008/layout/VerticalCurvedList"/>
    <dgm:cxn modelId="{E0A8A821-FEB9-46FA-9261-D339F62F6E36}" type="presParOf" srcId="{AE7F1BA3-C6B3-417A-AFB1-ED19C42277A6}" destId="{75AFAA08-79DA-4656-893C-551881AF5B70}" srcOrd="1" destOrd="0" presId="urn:microsoft.com/office/officeart/2008/layout/VerticalCurvedList"/>
    <dgm:cxn modelId="{41E1E22F-429F-480E-A07C-8F81CC01A9EA}" type="presParOf" srcId="{AE7F1BA3-C6B3-417A-AFB1-ED19C42277A6}" destId="{EEF2E01A-5418-4B52-BACD-05D3C3D2EE3F}" srcOrd="2" destOrd="0" presId="urn:microsoft.com/office/officeart/2008/layout/VerticalCurvedList"/>
    <dgm:cxn modelId="{A19DA683-0187-470D-8522-9F34741F72E8}" type="presParOf" srcId="{AE7F1BA3-C6B3-417A-AFB1-ED19C42277A6}" destId="{AD2FA349-30CB-4A74-90DF-A59FCA821313}" srcOrd="3" destOrd="0" presId="urn:microsoft.com/office/officeart/2008/layout/VerticalCurvedList"/>
    <dgm:cxn modelId="{F28392EF-709E-4581-8158-78E792616A00}" type="presParOf" srcId="{32110BC3-E281-4BDE-A65F-508197CDFF00}" destId="{4B3C63A8-365E-4EF0-AB47-B180815C409E}" srcOrd="1" destOrd="0" presId="urn:microsoft.com/office/officeart/2008/layout/VerticalCurvedList"/>
    <dgm:cxn modelId="{ED4C41F0-B862-40B2-BCD4-DC61FB1E9063}" type="presParOf" srcId="{32110BC3-E281-4BDE-A65F-508197CDFF00}" destId="{251BCBD1-C002-4073-BDF7-4E9F243F8A5C}" srcOrd="2" destOrd="0" presId="urn:microsoft.com/office/officeart/2008/layout/VerticalCurvedList"/>
    <dgm:cxn modelId="{1EF97105-5D2C-41F5-9865-D53214911792}" type="presParOf" srcId="{251BCBD1-C002-4073-BDF7-4E9F243F8A5C}" destId="{B5FED73A-0E1A-4895-BC0E-B0FC8FA8B896}" srcOrd="0" destOrd="0" presId="urn:microsoft.com/office/officeart/2008/layout/VerticalCurvedList"/>
    <dgm:cxn modelId="{FB6428E1-7B44-4E61-AE33-A1C8C1B03A2E}" type="presParOf" srcId="{32110BC3-E281-4BDE-A65F-508197CDFF00}" destId="{8916CB00-661C-49C5-9DC0-20DBCD4EE45B}" srcOrd="3" destOrd="0" presId="urn:microsoft.com/office/officeart/2008/layout/VerticalCurvedList"/>
    <dgm:cxn modelId="{D13D8569-C1FF-4987-91FB-498F32309B80}" type="presParOf" srcId="{32110BC3-E281-4BDE-A65F-508197CDFF00}" destId="{2D3EC948-BD23-4E84-BA13-C6BF094D6861}" srcOrd="4" destOrd="0" presId="urn:microsoft.com/office/officeart/2008/layout/VerticalCurvedList"/>
    <dgm:cxn modelId="{53AAEE0C-C9DD-43BA-A25B-FFC3C8FDBEE1}" type="presParOf" srcId="{2D3EC948-BD23-4E84-BA13-C6BF094D6861}" destId="{E8653864-7D31-414A-BFAE-2E85DEC276DA}" srcOrd="0" destOrd="0" presId="urn:microsoft.com/office/officeart/2008/layout/VerticalCurvedList"/>
    <dgm:cxn modelId="{21C3E85D-8305-44F8-B46E-4EA173229C04}" type="presParOf" srcId="{32110BC3-E281-4BDE-A65F-508197CDFF00}" destId="{297E3880-65E1-4DF7-8F52-8EC59271B213}" srcOrd="5" destOrd="0" presId="urn:microsoft.com/office/officeart/2008/layout/VerticalCurvedList"/>
    <dgm:cxn modelId="{6DAE9360-C3F8-4122-8627-47E54A2FD5F6}" type="presParOf" srcId="{32110BC3-E281-4BDE-A65F-508197CDFF00}" destId="{C4FCCA12-19C2-4552-8E1F-40B9E11E0E4B}" srcOrd="6" destOrd="0" presId="urn:microsoft.com/office/officeart/2008/layout/VerticalCurvedList"/>
    <dgm:cxn modelId="{B2962DDE-5AF4-40C8-BC7D-67D2BF5D3911}" type="presParOf" srcId="{C4FCCA12-19C2-4552-8E1F-40B9E11E0E4B}" destId="{55DF3591-FFD4-4990-987D-7B4ADA9BA385}" srcOrd="0" destOrd="0" presId="urn:microsoft.com/office/officeart/2008/layout/VerticalCurvedList"/>
    <dgm:cxn modelId="{6EFE5ECF-0584-48DE-A6D7-2F4E7E5DC176}" type="presParOf" srcId="{32110BC3-E281-4BDE-A65F-508197CDFF00}" destId="{E97C176D-2235-4F54-8F31-394BD3D33A5C}" srcOrd="7" destOrd="0" presId="urn:microsoft.com/office/officeart/2008/layout/VerticalCurvedList"/>
    <dgm:cxn modelId="{CB987BAD-6322-4F73-8CB5-DD79AE44A0AF}" type="presParOf" srcId="{32110BC3-E281-4BDE-A65F-508197CDFF00}" destId="{B780F6D6-E238-4DC3-8A4A-B7995532E7C6}" srcOrd="8" destOrd="0" presId="urn:microsoft.com/office/officeart/2008/layout/VerticalCurvedList"/>
    <dgm:cxn modelId="{68F37639-9503-4AE2-B4C3-6197A8872914}" type="presParOf" srcId="{B780F6D6-E238-4DC3-8A4A-B7995532E7C6}" destId="{09244E0B-A51F-46B1-A70F-79E02E93BC5B}" srcOrd="0" destOrd="0" presId="urn:microsoft.com/office/officeart/2008/layout/VerticalCurvedList"/>
    <dgm:cxn modelId="{DA992270-BE2A-45E7-B985-CEE5C2C31E69}" type="presParOf" srcId="{32110BC3-E281-4BDE-A65F-508197CDFF00}" destId="{3B4860E7-FDDE-4FB9-B9C1-1A3F73A15520}" srcOrd="9" destOrd="0" presId="urn:microsoft.com/office/officeart/2008/layout/VerticalCurvedList"/>
    <dgm:cxn modelId="{B4D35D98-8382-4D1A-BC01-363C34E4FA6D}" type="presParOf" srcId="{32110BC3-E281-4BDE-A65F-508197CDFF00}" destId="{93BB9B4A-7FE9-453E-9971-E695779FA268}" srcOrd="10" destOrd="0" presId="urn:microsoft.com/office/officeart/2008/layout/VerticalCurvedList"/>
    <dgm:cxn modelId="{C778EE5C-46C2-4065-AF7B-CF55C2293481}" type="presParOf" srcId="{93BB9B4A-7FE9-453E-9971-E695779FA268}" destId="{881AE84C-2B37-4361-B5DD-3888364CC72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CA6B61-7BF8-4981-88BC-001CEA167F49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B2F47D-36E6-46E5-9143-87AC0006F96D}">
      <dgm:prSet phldrT="[Text]" custT="1"/>
      <dgm:spPr>
        <a:solidFill>
          <a:srgbClr val="549E39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 spcFirstLastPara="0" vert="horz" wrap="square" lIns="27940" tIns="27940" rIns="27940" bIns="27940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AFRICA</a:t>
          </a:r>
        </a:p>
      </dgm:t>
    </dgm:pt>
    <dgm:pt modelId="{76E7F63E-C2DF-4C1E-B514-20041F93B83B}" type="parTrans" cxnId="{83FD04F2-4598-4641-8B31-6D5F33A859A7}">
      <dgm:prSet/>
      <dgm:spPr/>
      <dgm:t>
        <a:bodyPr/>
        <a:lstStyle/>
        <a:p>
          <a:endParaRPr lang="fr-FR"/>
        </a:p>
      </dgm:t>
    </dgm:pt>
    <dgm:pt modelId="{F1983E8D-0DE9-4181-A8E7-AACC78EC837F}" type="sibTrans" cxnId="{83FD04F2-4598-4641-8B31-6D5F33A859A7}">
      <dgm:prSet/>
      <dgm:spPr/>
      <dgm:t>
        <a:bodyPr/>
        <a:lstStyle/>
        <a:p>
          <a:endParaRPr lang="fr-FR"/>
        </a:p>
      </dgm:t>
    </dgm:pt>
    <dgm:pt modelId="{486D5C33-D9FE-436A-B43F-F46A61D0A137}">
      <dgm:prSet phldrT="[Text]" custT="1"/>
      <dgm:spPr/>
      <dgm:t>
        <a:bodyPr/>
        <a:lstStyle/>
        <a:p>
          <a:r>
            <a:rPr lang="fr-FR" sz="1100" b="1" dirty="0">
              <a:highlight>
                <a:srgbClr val="000000"/>
              </a:highlight>
            </a:rPr>
            <a:t>ASIA</a:t>
          </a:r>
        </a:p>
      </dgm:t>
    </dgm:pt>
    <dgm:pt modelId="{E24121D1-32AC-4E93-AA5D-9257C93F1C5D}" type="parTrans" cxnId="{1C47CEB1-87E7-41ED-A3EE-E453148F0534}">
      <dgm:prSet/>
      <dgm:spPr/>
      <dgm:t>
        <a:bodyPr/>
        <a:lstStyle/>
        <a:p>
          <a:endParaRPr lang="fr-FR"/>
        </a:p>
      </dgm:t>
    </dgm:pt>
    <dgm:pt modelId="{96485853-481B-4F04-B5D4-4A9843EBD0FB}" type="sibTrans" cxnId="{1C47CEB1-87E7-41ED-A3EE-E453148F0534}">
      <dgm:prSet/>
      <dgm:spPr/>
      <dgm:t>
        <a:bodyPr/>
        <a:lstStyle/>
        <a:p>
          <a:endParaRPr lang="fr-FR"/>
        </a:p>
      </dgm:t>
    </dgm:pt>
    <dgm:pt modelId="{73441C6A-A337-4C95-A0DD-AE97BDF1F7C1}">
      <dgm:prSet phldrT="[Text]" custT="1"/>
      <dgm:spPr>
        <a:solidFill>
          <a:srgbClr val="549E39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 spcFirstLastPara="0" vert="horz" wrap="square" lIns="27940" tIns="27940" rIns="27940" bIns="27940" numCol="1" spcCol="1270" anchor="ctr" anchorCtr="0"/>
        <a:lstStyle/>
        <a:p>
          <a:r>
            <a:rPr lang="fr-FR" sz="11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EUROPE</a:t>
          </a:r>
        </a:p>
      </dgm:t>
    </dgm:pt>
    <dgm:pt modelId="{BC6D6EFD-E900-4F0A-BDC4-B6C55C38B94E}" type="parTrans" cxnId="{CE737820-0F71-4BAA-BB4D-A67B74D1B5DB}">
      <dgm:prSet/>
      <dgm:spPr/>
      <dgm:t>
        <a:bodyPr/>
        <a:lstStyle/>
        <a:p>
          <a:endParaRPr lang="fr-FR"/>
        </a:p>
      </dgm:t>
    </dgm:pt>
    <dgm:pt modelId="{89D4ECA5-54A9-45C6-A232-0C6D429CD069}" type="sibTrans" cxnId="{CE737820-0F71-4BAA-BB4D-A67B74D1B5DB}">
      <dgm:prSet/>
      <dgm:spPr/>
      <dgm:t>
        <a:bodyPr/>
        <a:lstStyle/>
        <a:p>
          <a:endParaRPr lang="fr-FR"/>
        </a:p>
      </dgm:t>
    </dgm:pt>
    <dgm:pt modelId="{CF3566F9-D730-437F-80FE-4AD907344E49}">
      <dgm:prSet custT="1"/>
      <dgm:spPr/>
      <dgm:t>
        <a:bodyPr/>
        <a:lstStyle/>
        <a:p>
          <a:r>
            <a:rPr lang="fr-FR" sz="1050" b="1" dirty="0">
              <a:highlight>
                <a:srgbClr val="000000"/>
              </a:highlight>
            </a:rPr>
            <a:t>LATIN AMERICA &amp; CARIBBEAN</a:t>
          </a:r>
        </a:p>
      </dgm:t>
    </dgm:pt>
    <dgm:pt modelId="{2567D1E9-D321-46BE-A157-23AAAD3D445E}" type="parTrans" cxnId="{FE13CBCA-1257-40EE-A4C9-45E8372D7C16}">
      <dgm:prSet/>
      <dgm:spPr/>
      <dgm:t>
        <a:bodyPr/>
        <a:lstStyle/>
        <a:p>
          <a:endParaRPr lang="fr-FR"/>
        </a:p>
      </dgm:t>
    </dgm:pt>
    <dgm:pt modelId="{18E336D5-17DB-4903-BF98-509EF344FDCC}" type="sibTrans" cxnId="{FE13CBCA-1257-40EE-A4C9-45E8372D7C16}">
      <dgm:prSet/>
      <dgm:spPr/>
      <dgm:t>
        <a:bodyPr/>
        <a:lstStyle/>
        <a:p>
          <a:endParaRPr lang="fr-FR"/>
        </a:p>
      </dgm:t>
    </dgm:pt>
    <dgm:pt modelId="{C8C9F5E5-7CB3-4C58-8437-5FAAABB8F52E}">
      <dgm:prSet custT="1"/>
      <dgm:spPr/>
      <dgm:t>
        <a:bodyPr/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NEAR EAST  &amp; NORTH AFRICA</a:t>
          </a:r>
        </a:p>
      </dgm:t>
    </dgm:pt>
    <dgm:pt modelId="{8190C074-CBF9-4F5C-9CE6-AA7C87D0D709}" type="parTrans" cxnId="{7AF2AD7D-4C46-452E-90A7-5B4D06E7D1F5}">
      <dgm:prSet/>
      <dgm:spPr/>
      <dgm:t>
        <a:bodyPr/>
        <a:lstStyle/>
        <a:p>
          <a:endParaRPr lang="fr-FR"/>
        </a:p>
      </dgm:t>
    </dgm:pt>
    <dgm:pt modelId="{9FA0E431-C1FC-4DC6-8F1C-407D4F9F0CD2}" type="sibTrans" cxnId="{7AF2AD7D-4C46-452E-90A7-5B4D06E7D1F5}">
      <dgm:prSet/>
      <dgm:spPr/>
      <dgm:t>
        <a:bodyPr/>
        <a:lstStyle/>
        <a:p>
          <a:endParaRPr lang="fr-FR"/>
        </a:p>
      </dgm:t>
    </dgm:pt>
    <dgm:pt modelId="{890123D4-CC72-4A26-949E-3CA852493B5D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NORTH AMERICA</a:t>
          </a:r>
        </a:p>
      </dgm:t>
    </dgm:pt>
    <dgm:pt modelId="{75EFD5F0-8D8D-4336-871B-98655A75D6AA}" type="parTrans" cxnId="{9F4036B6-6503-49F7-824B-D4DB033867FB}">
      <dgm:prSet/>
      <dgm:spPr/>
      <dgm:t>
        <a:bodyPr/>
        <a:lstStyle/>
        <a:p>
          <a:endParaRPr lang="fr-FR"/>
        </a:p>
      </dgm:t>
    </dgm:pt>
    <dgm:pt modelId="{8C6122AC-D76C-497D-87D7-582EA515A54C}" type="sibTrans" cxnId="{9F4036B6-6503-49F7-824B-D4DB033867FB}">
      <dgm:prSet/>
      <dgm:spPr/>
      <dgm:t>
        <a:bodyPr/>
        <a:lstStyle/>
        <a:p>
          <a:endParaRPr lang="fr-FR"/>
        </a:p>
      </dgm:t>
    </dgm:pt>
    <dgm:pt modelId="{91587F09-F65D-419F-8D41-A60BF29C8642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EXPERT</a:t>
          </a:r>
        </a:p>
      </dgm:t>
    </dgm:pt>
    <dgm:pt modelId="{36C43B8D-B61A-405C-B86B-60A32F07C2B9}" type="parTrans" cxnId="{C80E2790-7552-499C-B679-7B9BC7D1FAED}">
      <dgm:prSet/>
      <dgm:spPr/>
      <dgm:t>
        <a:bodyPr/>
        <a:lstStyle/>
        <a:p>
          <a:endParaRPr lang="fr-FR"/>
        </a:p>
      </dgm:t>
    </dgm:pt>
    <dgm:pt modelId="{2B007C16-4EC3-4E1D-9E29-CA62F647E54D}" type="sibTrans" cxnId="{C80E2790-7552-499C-B679-7B9BC7D1FAED}">
      <dgm:prSet/>
      <dgm:spPr/>
      <dgm:t>
        <a:bodyPr/>
        <a:lstStyle/>
        <a:p>
          <a:endParaRPr lang="fr-FR"/>
        </a:p>
      </dgm:t>
    </dgm:pt>
    <dgm:pt modelId="{2FCF8FC0-413D-4E3E-99AE-958123946699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SOUTHWEST PACIFIC</a:t>
          </a:r>
        </a:p>
      </dgm:t>
    </dgm:pt>
    <dgm:pt modelId="{EC3055A1-ADDA-47BC-8609-E4629A037D1F}" type="parTrans" cxnId="{E6978CD4-8C3E-4CDC-9DF7-7CCB3722648C}">
      <dgm:prSet/>
      <dgm:spPr/>
      <dgm:t>
        <a:bodyPr/>
        <a:lstStyle/>
        <a:p>
          <a:endParaRPr lang="fr-FR"/>
        </a:p>
      </dgm:t>
    </dgm:pt>
    <dgm:pt modelId="{5C2C1B79-E442-411B-A9CB-7A1C82B32511}" type="sibTrans" cxnId="{E6978CD4-8C3E-4CDC-9DF7-7CCB3722648C}">
      <dgm:prSet/>
      <dgm:spPr/>
      <dgm:t>
        <a:bodyPr/>
        <a:lstStyle/>
        <a:p>
          <a:endParaRPr lang="fr-FR"/>
        </a:p>
      </dgm:t>
    </dgm:pt>
    <dgm:pt modelId="{72D2F3A6-605B-48EA-B03E-8DEAA13F492F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EXPERT</a:t>
          </a:r>
        </a:p>
      </dgm:t>
    </dgm:pt>
    <dgm:pt modelId="{B655B275-FCCF-4C6F-A833-AA4B5F21199A}" type="parTrans" cxnId="{D550ECFA-D650-40BF-ABBB-2411C53859B2}">
      <dgm:prSet/>
      <dgm:spPr/>
      <dgm:t>
        <a:bodyPr/>
        <a:lstStyle/>
        <a:p>
          <a:endParaRPr lang="fr-FR"/>
        </a:p>
      </dgm:t>
    </dgm:pt>
    <dgm:pt modelId="{8D9321A1-EA7A-4B1B-8B52-5FFFAD4C3E50}" type="sibTrans" cxnId="{D550ECFA-D650-40BF-ABBB-2411C53859B2}">
      <dgm:prSet/>
      <dgm:spPr/>
      <dgm:t>
        <a:bodyPr/>
        <a:lstStyle/>
        <a:p>
          <a:endParaRPr lang="fr-FR"/>
        </a:p>
      </dgm:t>
    </dgm:pt>
    <dgm:pt modelId="{D5E6C032-2D7E-4A6C-B12F-D5B8C5F70A40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EXPERT</a:t>
          </a:r>
        </a:p>
      </dgm:t>
    </dgm:pt>
    <dgm:pt modelId="{2B936F01-A935-4F1F-99F9-BEB5D8B5F628}" type="parTrans" cxnId="{2C69AB6F-610B-418B-9268-36B88C553282}">
      <dgm:prSet/>
      <dgm:spPr/>
      <dgm:t>
        <a:bodyPr/>
        <a:lstStyle/>
        <a:p>
          <a:endParaRPr lang="fr-FR"/>
        </a:p>
      </dgm:t>
    </dgm:pt>
    <dgm:pt modelId="{D74BBCE1-25AC-4191-BCA5-5027CFC574F9}" type="sibTrans" cxnId="{2C69AB6F-610B-418B-9268-36B88C553282}">
      <dgm:prSet/>
      <dgm:spPr/>
      <dgm:t>
        <a:bodyPr/>
        <a:lstStyle/>
        <a:p>
          <a:endParaRPr lang="fr-FR"/>
        </a:p>
      </dgm:t>
    </dgm:pt>
    <dgm:pt modelId="{A62A9E23-CEEE-44F9-B928-E3E1B3AB69FF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EXPERT</a:t>
          </a:r>
        </a:p>
      </dgm:t>
    </dgm:pt>
    <dgm:pt modelId="{070A7326-4992-46D2-97D8-9767DD772E19}" type="parTrans" cxnId="{948F1899-1B99-42F8-9B73-0C10949D9926}">
      <dgm:prSet/>
      <dgm:spPr/>
      <dgm:t>
        <a:bodyPr/>
        <a:lstStyle/>
        <a:p>
          <a:endParaRPr lang="fr-FR"/>
        </a:p>
      </dgm:t>
    </dgm:pt>
    <dgm:pt modelId="{96F12E48-765F-48B0-AFBE-50DB67062474}" type="sibTrans" cxnId="{948F1899-1B99-42F8-9B73-0C10949D9926}">
      <dgm:prSet/>
      <dgm:spPr/>
      <dgm:t>
        <a:bodyPr/>
        <a:lstStyle/>
        <a:p>
          <a:endParaRPr lang="fr-FR"/>
        </a:p>
      </dgm:t>
    </dgm:pt>
    <dgm:pt modelId="{776C5C25-50EA-448B-9E90-E31F14CF55BC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RPPO </a:t>
          </a:r>
          <a:r>
            <a:rPr lang="en-GB" b="1" noProof="0" dirty="0">
              <a:highlight>
                <a:srgbClr val="000000"/>
              </a:highlight>
            </a:rPr>
            <a:t>Representative</a:t>
          </a:r>
        </a:p>
      </dgm:t>
    </dgm:pt>
    <dgm:pt modelId="{39B8B291-C070-47CC-B97C-A91445B3B967}" type="parTrans" cxnId="{EC4D0032-A0C2-425E-B4A3-A003E22F16CB}">
      <dgm:prSet/>
      <dgm:spPr/>
      <dgm:t>
        <a:bodyPr/>
        <a:lstStyle/>
        <a:p>
          <a:endParaRPr lang="fr-FR"/>
        </a:p>
      </dgm:t>
    </dgm:pt>
    <dgm:pt modelId="{F4E39DB5-AD16-4A23-AF7D-3EA8C56686BE}" type="sibTrans" cxnId="{EC4D0032-A0C2-425E-B4A3-A003E22F16CB}">
      <dgm:prSet/>
      <dgm:spPr/>
      <dgm:t>
        <a:bodyPr/>
        <a:lstStyle/>
        <a:p>
          <a:endParaRPr lang="fr-FR"/>
        </a:p>
      </dgm:t>
    </dgm:pt>
    <dgm:pt modelId="{5DD57992-CAB7-46F8-B702-8EC001EFD2EA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SC </a:t>
          </a:r>
          <a:r>
            <a:rPr lang="en-GB" b="1" noProof="0" dirty="0">
              <a:highlight>
                <a:srgbClr val="000000"/>
              </a:highlight>
            </a:rPr>
            <a:t>Representative</a:t>
          </a:r>
        </a:p>
      </dgm:t>
    </dgm:pt>
    <dgm:pt modelId="{F960E25A-CC2A-4029-B450-C68507B993A0}" type="parTrans" cxnId="{AA83950A-DB52-403C-AAE5-A8BBC67C7477}">
      <dgm:prSet/>
      <dgm:spPr/>
      <dgm:t>
        <a:bodyPr/>
        <a:lstStyle/>
        <a:p>
          <a:endParaRPr lang="fr-FR"/>
        </a:p>
      </dgm:t>
    </dgm:pt>
    <dgm:pt modelId="{34E5A1F3-EFE0-43C2-BDBE-BA3BA7B9519E}" type="sibTrans" cxnId="{AA83950A-DB52-403C-AAE5-A8BBC67C7477}">
      <dgm:prSet/>
      <dgm:spPr/>
      <dgm:t>
        <a:bodyPr/>
        <a:lstStyle/>
        <a:p>
          <a:endParaRPr lang="fr-FR"/>
        </a:p>
      </dgm:t>
    </dgm:pt>
    <dgm:pt modelId="{699B2AF9-7718-4D6A-BA90-AEDBD3FB470C}">
      <dgm:prSet/>
      <dgm:spPr/>
      <dgm:t>
        <a:bodyPr/>
        <a:lstStyle/>
        <a:p>
          <a:r>
            <a:rPr lang="fr-FR" b="1" dirty="0">
              <a:highlight>
                <a:srgbClr val="000000"/>
              </a:highlight>
            </a:rPr>
            <a:t>EXPERT</a:t>
          </a:r>
        </a:p>
      </dgm:t>
    </dgm:pt>
    <dgm:pt modelId="{60F8B5F5-E724-452F-9DE6-4855D64A2815}" type="parTrans" cxnId="{8C28D2F1-04F8-452B-A1A6-4B7A90B44D78}">
      <dgm:prSet/>
      <dgm:spPr/>
      <dgm:t>
        <a:bodyPr/>
        <a:lstStyle/>
        <a:p>
          <a:endParaRPr lang="fr-FR"/>
        </a:p>
      </dgm:t>
    </dgm:pt>
    <dgm:pt modelId="{6735D98B-0C32-494C-9C31-39CACED7827F}" type="sibTrans" cxnId="{8C28D2F1-04F8-452B-A1A6-4B7A90B44D78}">
      <dgm:prSet/>
      <dgm:spPr/>
      <dgm:t>
        <a:bodyPr/>
        <a:lstStyle/>
        <a:p>
          <a:endParaRPr lang="fr-FR"/>
        </a:p>
      </dgm:t>
    </dgm:pt>
    <dgm:pt modelId="{58441729-6100-4162-BE40-FE2A4D2E4EE6}" type="pres">
      <dgm:prSet presAssocID="{3ECA6B61-7BF8-4981-88BC-001CEA167F49}" presName="Name0" presStyleCnt="0">
        <dgm:presLayoutVars>
          <dgm:dir/>
          <dgm:resizeHandles val="exact"/>
        </dgm:presLayoutVars>
      </dgm:prSet>
      <dgm:spPr/>
    </dgm:pt>
    <dgm:pt modelId="{2A9E4012-47A1-4324-BF8A-967FE49A1F9E}" type="pres">
      <dgm:prSet presAssocID="{A7B2F47D-36E6-46E5-9143-87AC0006F96D}" presName="composite" presStyleCnt="0"/>
      <dgm:spPr/>
    </dgm:pt>
    <dgm:pt modelId="{526188E4-473A-4376-AA90-8BE88E96E27D}" type="pres">
      <dgm:prSet presAssocID="{A7B2F47D-36E6-46E5-9143-87AC0006F96D}" presName="rect1" presStyleLbl="bgShp" presStyleIdx="0" presStyleCnt="14"/>
      <dgm:spPr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92E99205-63AA-4B69-A625-F5C6CCA7FB9F}" type="pres">
      <dgm:prSet presAssocID="{A7B2F47D-36E6-46E5-9143-87AC0006F96D}" presName="rect2" presStyleLbl="trBgShp" presStyleIdx="0" presStyleCnt="14">
        <dgm:presLayoutVars>
          <dgm:bulletEnabled val="1"/>
        </dgm:presLayoutVars>
      </dgm:prSet>
      <dgm:spPr>
        <a:xfrm>
          <a:off x="82453" y="924192"/>
          <a:ext cx="1532519" cy="315252"/>
        </a:xfrm>
        <a:prstGeom prst="rect">
          <a:avLst/>
        </a:prstGeom>
      </dgm:spPr>
    </dgm:pt>
    <dgm:pt modelId="{4714592D-CD72-4AE6-B68E-6B5C89C547A4}" type="pres">
      <dgm:prSet presAssocID="{F1983E8D-0DE9-4181-A8E7-AACC78EC837F}" presName="sibTrans" presStyleCnt="0"/>
      <dgm:spPr/>
    </dgm:pt>
    <dgm:pt modelId="{53777D77-C70F-41C6-A55B-0D99C37AB855}" type="pres">
      <dgm:prSet presAssocID="{486D5C33-D9FE-436A-B43F-F46A61D0A137}" presName="composite" presStyleCnt="0"/>
      <dgm:spPr/>
    </dgm:pt>
    <dgm:pt modelId="{5ECA4396-55EC-4522-97F9-FFE2A7F1B444}" type="pres">
      <dgm:prSet presAssocID="{486D5C33-D9FE-436A-B43F-F46A61D0A137}" presName="rect1" presStyleLbl="bgShp" presStyleIdx="1" presStyleCnt="14"/>
      <dgm:spPr>
        <a:prstGeom prst="roundRect">
          <a:avLst/>
        </a:prstGeom>
        <a:blipFill rotWithShape="1">
          <a:blip xmlns:r="http://schemas.openxmlformats.org/officeDocument/2006/relationships" r:embed="rId2"/>
          <a:srcRect/>
          <a:stretch>
            <a:fillRect t="-13000" b="-13000"/>
          </a:stretch>
        </a:blipFill>
      </dgm:spPr>
    </dgm:pt>
    <dgm:pt modelId="{6AB98556-5B1B-427B-BE91-ACF89BF8FB01}" type="pres">
      <dgm:prSet presAssocID="{486D5C33-D9FE-436A-B43F-F46A61D0A137}" presName="rect2" presStyleLbl="trBgShp" presStyleIdx="1" presStyleCnt="14">
        <dgm:presLayoutVars>
          <dgm:bulletEnabled val="1"/>
        </dgm:presLayoutVars>
      </dgm:prSet>
      <dgm:spPr/>
    </dgm:pt>
    <dgm:pt modelId="{7CAE1303-0594-4150-9412-0431E2F98838}" type="pres">
      <dgm:prSet presAssocID="{96485853-481B-4F04-B5D4-4A9843EBD0FB}" presName="sibTrans" presStyleCnt="0"/>
      <dgm:spPr/>
    </dgm:pt>
    <dgm:pt modelId="{B7A6DC31-67FD-4F1F-93C0-E49ECDC4ECD8}" type="pres">
      <dgm:prSet presAssocID="{73441C6A-A337-4C95-A0DD-AE97BDF1F7C1}" presName="composite" presStyleCnt="0"/>
      <dgm:spPr/>
    </dgm:pt>
    <dgm:pt modelId="{C04567A2-178A-41D1-BC46-331B8F2AC50C}" type="pres">
      <dgm:prSet presAssocID="{73441C6A-A337-4C95-A0DD-AE97BDF1F7C1}" presName="rect1" presStyleLbl="bgShp" presStyleIdx="2" presStyleCnt="14"/>
      <dgm:spPr>
        <a:prstGeom prst="roundRect">
          <a:avLst/>
        </a:prstGeom>
        <a:blipFill rotWithShape="1">
          <a:blip xmlns:r="http://schemas.openxmlformats.org/officeDocument/2006/relationships" r:embed="rId3"/>
          <a:srcRect/>
          <a:stretch>
            <a:fillRect l="-15000" r="-15000"/>
          </a:stretch>
        </a:blipFill>
      </dgm:spPr>
    </dgm:pt>
    <dgm:pt modelId="{990DB6DB-E051-4095-9AAC-4CF0C2A25529}" type="pres">
      <dgm:prSet presAssocID="{73441C6A-A337-4C95-A0DD-AE97BDF1F7C1}" presName="rect2" presStyleLbl="trBgShp" presStyleIdx="2" presStyleCnt="14">
        <dgm:presLayoutVars>
          <dgm:bulletEnabled val="1"/>
        </dgm:presLayoutVars>
      </dgm:prSet>
      <dgm:spPr>
        <a:xfrm>
          <a:off x="3460118" y="924192"/>
          <a:ext cx="1532519" cy="315252"/>
        </a:xfrm>
        <a:prstGeom prst="rect">
          <a:avLst/>
        </a:prstGeom>
      </dgm:spPr>
    </dgm:pt>
    <dgm:pt modelId="{9D17D6E1-C42D-4508-AD17-F5FDB3A59377}" type="pres">
      <dgm:prSet presAssocID="{89D4ECA5-54A9-45C6-A232-0C6D429CD069}" presName="sibTrans" presStyleCnt="0"/>
      <dgm:spPr/>
    </dgm:pt>
    <dgm:pt modelId="{B2877AE9-D216-42B4-9898-C34D1966C1A1}" type="pres">
      <dgm:prSet presAssocID="{CF3566F9-D730-437F-80FE-4AD907344E49}" presName="composite" presStyleCnt="0"/>
      <dgm:spPr/>
    </dgm:pt>
    <dgm:pt modelId="{84D4D395-212B-481C-9F01-5B977C0EBCDB}" type="pres">
      <dgm:prSet presAssocID="{CF3566F9-D730-437F-80FE-4AD907344E49}" presName="rect1" presStyleLbl="bgShp" presStyleIdx="3" presStyleCnt="14"/>
      <dgm:spPr>
        <a:prstGeom prst="roundRect">
          <a:avLst/>
        </a:prstGeom>
        <a:blipFill rotWithShape="1">
          <a:blip xmlns:r="http://schemas.openxmlformats.org/officeDocument/2006/relationships" r:embed="rId4"/>
          <a:srcRect/>
          <a:stretch>
            <a:fillRect t="-10000" b="-10000"/>
          </a:stretch>
        </a:blipFill>
      </dgm:spPr>
    </dgm:pt>
    <dgm:pt modelId="{C05065F9-408C-45E1-8A33-9EAE766BB191}" type="pres">
      <dgm:prSet presAssocID="{CF3566F9-D730-437F-80FE-4AD907344E49}" presName="rect2" presStyleLbl="trBgShp" presStyleIdx="3" presStyleCnt="14">
        <dgm:presLayoutVars>
          <dgm:bulletEnabled val="1"/>
        </dgm:presLayoutVars>
      </dgm:prSet>
      <dgm:spPr/>
    </dgm:pt>
    <dgm:pt modelId="{753B3B4F-101D-43F8-84EE-D61EB48652BD}" type="pres">
      <dgm:prSet presAssocID="{18E336D5-17DB-4903-BF98-509EF344FDCC}" presName="sibTrans" presStyleCnt="0"/>
      <dgm:spPr/>
    </dgm:pt>
    <dgm:pt modelId="{DD7BE8D7-0D75-4719-8718-5C9CCC1F3EE6}" type="pres">
      <dgm:prSet presAssocID="{C8C9F5E5-7CB3-4C58-8437-5FAAABB8F52E}" presName="composite" presStyleCnt="0"/>
      <dgm:spPr/>
    </dgm:pt>
    <dgm:pt modelId="{4D3AF1BE-6C32-4F14-ACFF-E3F5A47EA083}" type="pres">
      <dgm:prSet presAssocID="{C8C9F5E5-7CB3-4C58-8437-5FAAABB8F52E}" presName="rect1" presStyleLbl="bgShp" presStyleIdx="4" presStyleCnt="14"/>
      <dgm:spPr>
        <a:prstGeom prst="roundRect">
          <a:avLst/>
        </a:prstGeom>
        <a:blipFill rotWithShape="1">
          <a:blip xmlns:r="http://schemas.openxmlformats.org/officeDocument/2006/relationships" r:embed="rId5"/>
          <a:srcRect/>
          <a:stretch>
            <a:fillRect t="-32000" b="-32000"/>
          </a:stretch>
        </a:blipFill>
      </dgm:spPr>
    </dgm:pt>
    <dgm:pt modelId="{2F31D038-EABA-4B46-8321-02CD5A2E883B}" type="pres">
      <dgm:prSet presAssocID="{C8C9F5E5-7CB3-4C58-8437-5FAAABB8F52E}" presName="rect2" presStyleLbl="trBgShp" presStyleIdx="4" presStyleCnt="14" custLinFactNeighborX="-143" custLinFactNeighborY="45236">
        <dgm:presLayoutVars>
          <dgm:bulletEnabled val="1"/>
        </dgm:presLayoutVars>
      </dgm:prSet>
      <dgm:spPr/>
    </dgm:pt>
    <dgm:pt modelId="{01023ADD-5421-4720-ABBF-0E4F3E5101C2}" type="pres">
      <dgm:prSet presAssocID="{9FA0E431-C1FC-4DC6-8F1C-407D4F9F0CD2}" presName="sibTrans" presStyleCnt="0"/>
      <dgm:spPr/>
    </dgm:pt>
    <dgm:pt modelId="{35366C7D-6554-418B-8DC7-C34C8B681F0A}" type="pres">
      <dgm:prSet presAssocID="{890123D4-CC72-4A26-949E-3CA852493B5D}" presName="composite" presStyleCnt="0"/>
      <dgm:spPr/>
    </dgm:pt>
    <dgm:pt modelId="{14006B3E-184B-4E58-8DF5-90F90AC23AB9}" type="pres">
      <dgm:prSet presAssocID="{890123D4-CC72-4A26-949E-3CA852493B5D}" presName="rect1" presStyleLbl="bgShp" presStyleIdx="5" presStyleCnt="14"/>
      <dgm:spPr>
        <a:prstGeom prst="roundRect">
          <a:avLst/>
        </a:prstGeom>
        <a:blipFill rotWithShape="1">
          <a:blip xmlns:r="http://schemas.openxmlformats.org/officeDocument/2006/relationships" r:embed="rId6"/>
          <a:srcRect/>
          <a:stretch>
            <a:fillRect t="-4000" b="-4000"/>
          </a:stretch>
        </a:blipFill>
      </dgm:spPr>
    </dgm:pt>
    <dgm:pt modelId="{C5BBBF24-FCA7-4089-BB8A-CE0B4EDB39A3}" type="pres">
      <dgm:prSet presAssocID="{890123D4-CC72-4A26-949E-3CA852493B5D}" presName="rect2" presStyleLbl="trBgShp" presStyleIdx="5" presStyleCnt="14">
        <dgm:presLayoutVars>
          <dgm:bulletEnabled val="1"/>
        </dgm:presLayoutVars>
      </dgm:prSet>
      <dgm:spPr/>
    </dgm:pt>
    <dgm:pt modelId="{A6C28DCA-9C92-4021-A0F9-E2E0ECBE3BB7}" type="pres">
      <dgm:prSet presAssocID="{8C6122AC-D76C-497D-87D7-582EA515A54C}" presName="sibTrans" presStyleCnt="0"/>
      <dgm:spPr/>
    </dgm:pt>
    <dgm:pt modelId="{1EC3C144-7629-4CB1-8B92-F32CA4416585}" type="pres">
      <dgm:prSet presAssocID="{2FCF8FC0-413D-4E3E-99AE-958123946699}" presName="composite" presStyleCnt="0"/>
      <dgm:spPr/>
    </dgm:pt>
    <dgm:pt modelId="{E69FBC4F-1D46-4A2B-AF5B-AA777C713353}" type="pres">
      <dgm:prSet presAssocID="{2FCF8FC0-413D-4E3E-99AE-958123946699}" presName="rect1" presStyleLbl="bgShp" presStyleIdx="6" presStyleCnt="14"/>
      <dgm:spPr>
        <a:prstGeom prst="roundRect">
          <a:avLst/>
        </a:prstGeom>
        <a:blipFill rotWithShape="1">
          <a:blip xmlns:r="http://schemas.openxmlformats.org/officeDocument/2006/relationships" r:embed="rId7"/>
          <a:srcRect/>
          <a:stretch>
            <a:fillRect l="-2000" r="-2000"/>
          </a:stretch>
        </a:blipFill>
      </dgm:spPr>
    </dgm:pt>
    <dgm:pt modelId="{2226845B-FD75-4B90-B263-A25DB72C504B}" type="pres">
      <dgm:prSet presAssocID="{2FCF8FC0-413D-4E3E-99AE-958123946699}" presName="rect2" presStyleLbl="trBgShp" presStyleIdx="6" presStyleCnt="14">
        <dgm:presLayoutVars>
          <dgm:bulletEnabled val="1"/>
        </dgm:presLayoutVars>
      </dgm:prSet>
      <dgm:spPr/>
    </dgm:pt>
    <dgm:pt modelId="{327578F3-959B-4502-AE88-F0F97C9BF783}" type="pres">
      <dgm:prSet presAssocID="{5C2C1B79-E442-411B-A9CB-7A1C82B32511}" presName="sibTrans" presStyleCnt="0"/>
      <dgm:spPr/>
    </dgm:pt>
    <dgm:pt modelId="{7B29DE14-3AA0-48A3-86FE-D0B61253DC05}" type="pres">
      <dgm:prSet presAssocID="{91587F09-F65D-419F-8D41-A60BF29C8642}" presName="composite" presStyleCnt="0"/>
      <dgm:spPr/>
    </dgm:pt>
    <dgm:pt modelId="{4F45A8C9-C2BC-419E-94C5-4C2BD5DBB687}" type="pres">
      <dgm:prSet presAssocID="{91587F09-F65D-419F-8D41-A60BF29C8642}" presName="rect1" presStyleLbl="bgShp" presStyleIdx="7" presStyleCnt="14"/>
      <dgm:spPr>
        <a:prstGeom prst="roundRect">
          <a:avLst/>
        </a:prstGeom>
        <a:blipFill rotWithShape="1">
          <a:blip xmlns:r="http://schemas.openxmlformats.org/officeDocument/2006/relationships" r:embed="rId8"/>
          <a:srcRect/>
          <a:stretch>
            <a:fillRect t="-1000" b="-1000"/>
          </a:stretch>
        </a:blipFill>
      </dgm:spPr>
    </dgm:pt>
    <dgm:pt modelId="{A769421D-69A8-4826-9D62-50671973489E}" type="pres">
      <dgm:prSet presAssocID="{91587F09-F65D-419F-8D41-A60BF29C8642}" presName="rect2" presStyleLbl="trBgShp" presStyleIdx="7" presStyleCnt="14">
        <dgm:presLayoutVars>
          <dgm:bulletEnabled val="1"/>
        </dgm:presLayoutVars>
      </dgm:prSet>
      <dgm:spPr/>
    </dgm:pt>
    <dgm:pt modelId="{C3808614-8F02-42C3-B46E-94F29C9C810C}" type="pres">
      <dgm:prSet presAssocID="{2B007C16-4EC3-4E1D-9E29-CA62F647E54D}" presName="sibTrans" presStyleCnt="0"/>
      <dgm:spPr/>
    </dgm:pt>
    <dgm:pt modelId="{B4819B25-DC37-4A99-B758-E72567E5FC65}" type="pres">
      <dgm:prSet presAssocID="{72D2F3A6-605B-48EA-B03E-8DEAA13F492F}" presName="composite" presStyleCnt="0"/>
      <dgm:spPr/>
    </dgm:pt>
    <dgm:pt modelId="{06F68718-43DA-43AF-92BD-8D8432A9A306}" type="pres">
      <dgm:prSet presAssocID="{72D2F3A6-605B-48EA-B03E-8DEAA13F492F}" presName="rect1" presStyleLbl="bgShp" presStyleIdx="8" presStyleCnt="14"/>
      <dgm:spPr>
        <a:prstGeom prst="roundRect">
          <a:avLst/>
        </a:prstGeom>
        <a:blipFill rotWithShape="1">
          <a:blip xmlns:r="http://schemas.openxmlformats.org/officeDocument/2006/relationships" r:embed="rId9"/>
          <a:srcRect/>
          <a:stretch>
            <a:fillRect l="-4000" r="-4000"/>
          </a:stretch>
        </a:blipFill>
      </dgm:spPr>
    </dgm:pt>
    <dgm:pt modelId="{54F90925-084F-4BDE-825F-F6F11EA473DB}" type="pres">
      <dgm:prSet presAssocID="{72D2F3A6-605B-48EA-B03E-8DEAA13F492F}" presName="rect2" presStyleLbl="trBgShp" presStyleIdx="8" presStyleCnt="14">
        <dgm:presLayoutVars>
          <dgm:bulletEnabled val="1"/>
        </dgm:presLayoutVars>
      </dgm:prSet>
      <dgm:spPr/>
    </dgm:pt>
    <dgm:pt modelId="{F6EC4996-D653-4F19-8F4A-EB1BDDD4407B}" type="pres">
      <dgm:prSet presAssocID="{8D9321A1-EA7A-4B1B-8B52-5FFFAD4C3E50}" presName="sibTrans" presStyleCnt="0"/>
      <dgm:spPr/>
    </dgm:pt>
    <dgm:pt modelId="{335F60E2-C044-41E2-808D-1FEA2ECFFCA3}" type="pres">
      <dgm:prSet presAssocID="{D5E6C032-2D7E-4A6C-B12F-D5B8C5F70A40}" presName="composite" presStyleCnt="0"/>
      <dgm:spPr/>
    </dgm:pt>
    <dgm:pt modelId="{4B8D367A-AED6-4F77-956D-838061A9DF24}" type="pres">
      <dgm:prSet presAssocID="{D5E6C032-2D7E-4A6C-B12F-D5B8C5F70A40}" presName="rect1" presStyleLbl="bgShp" presStyleIdx="9" presStyleCnt="14"/>
      <dgm:spPr>
        <a:prstGeom prst="roundRect">
          <a:avLst/>
        </a:prstGeom>
        <a:blipFill rotWithShape="1">
          <a:blip xmlns:r="http://schemas.openxmlformats.org/officeDocument/2006/relationships" r:embed="rId10"/>
          <a:srcRect/>
          <a:stretch>
            <a:fillRect t="-1000" b="-1000"/>
          </a:stretch>
        </a:blipFill>
      </dgm:spPr>
    </dgm:pt>
    <dgm:pt modelId="{16E45619-3D72-4F48-B77A-193BAC37210E}" type="pres">
      <dgm:prSet presAssocID="{D5E6C032-2D7E-4A6C-B12F-D5B8C5F70A40}" presName="rect2" presStyleLbl="trBgShp" presStyleIdx="9" presStyleCnt="14">
        <dgm:presLayoutVars>
          <dgm:bulletEnabled val="1"/>
        </dgm:presLayoutVars>
      </dgm:prSet>
      <dgm:spPr/>
    </dgm:pt>
    <dgm:pt modelId="{91601047-348B-4A9A-9371-47412E356D97}" type="pres">
      <dgm:prSet presAssocID="{D74BBCE1-25AC-4191-BCA5-5027CFC574F9}" presName="sibTrans" presStyleCnt="0"/>
      <dgm:spPr/>
    </dgm:pt>
    <dgm:pt modelId="{82BFC11E-6AF7-4DC7-A179-1D879E1BB252}" type="pres">
      <dgm:prSet presAssocID="{A62A9E23-CEEE-44F9-B928-E3E1B3AB69FF}" presName="composite" presStyleCnt="0"/>
      <dgm:spPr/>
    </dgm:pt>
    <dgm:pt modelId="{A61F98A8-F05B-490A-84EE-B68B716A6F9E}" type="pres">
      <dgm:prSet presAssocID="{A62A9E23-CEEE-44F9-B928-E3E1B3AB69FF}" presName="rect1" presStyleLbl="bgShp" presStyleIdx="10" presStyleCnt="14"/>
      <dgm:spPr>
        <a:prstGeom prst="roundRect">
          <a:avLst/>
        </a:prstGeom>
        <a:blipFill rotWithShape="1">
          <a:blip xmlns:r="http://schemas.openxmlformats.org/officeDocument/2006/relationships" r:embed="rId11"/>
          <a:srcRect/>
          <a:stretch>
            <a:fillRect t="-3000" b="-3000"/>
          </a:stretch>
        </a:blipFill>
      </dgm:spPr>
    </dgm:pt>
    <dgm:pt modelId="{DDC64850-B2E5-41D1-B6C2-3C75EF87A991}" type="pres">
      <dgm:prSet presAssocID="{A62A9E23-CEEE-44F9-B928-E3E1B3AB69FF}" presName="rect2" presStyleLbl="trBgShp" presStyleIdx="10" presStyleCnt="14">
        <dgm:presLayoutVars>
          <dgm:bulletEnabled val="1"/>
        </dgm:presLayoutVars>
      </dgm:prSet>
      <dgm:spPr/>
    </dgm:pt>
    <dgm:pt modelId="{3794321D-0751-46FC-866E-53E06566B9B1}" type="pres">
      <dgm:prSet presAssocID="{96F12E48-765F-48B0-AFBE-50DB67062474}" presName="sibTrans" presStyleCnt="0"/>
      <dgm:spPr/>
    </dgm:pt>
    <dgm:pt modelId="{E71D041A-7AC5-4868-884E-57DF54A8514E}" type="pres">
      <dgm:prSet presAssocID="{776C5C25-50EA-448B-9E90-E31F14CF55BC}" presName="composite" presStyleCnt="0"/>
      <dgm:spPr/>
    </dgm:pt>
    <dgm:pt modelId="{12B6BDDA-93C4-4DE8-BEED-0D40A5189C2B}" type="pres">
      <dgm:prSet presAssocID="{776C5C25-50EA-448B-9E90-E31F14CF55BC}" presName="rect1" presStyleLbl="bgShp" presStyleIdx="11" presStyleCnt="14"/>
      <dgm:spPr>
        <a:prstGeom prst="roundRect">
          <a:avLst/>
        </a:prstGeom>
        <a:blipFill rotWithShape="1">
          <a:blip xmlns:r="http://schemas.openxmlformats.org/officeDocument/2006/relationships" r:embed="rId12"/>
          <a:srcRect/>
          <a:stretch>
            <a:fillRect l="-14000" r="-14000"/>
          </a:stretch>
        </a:blipFill>
      </dgm:spPr>
    </dgm:pt>
    <dgm:pt modelId="{E0720DB1-071F-4CB2-A6C4-A88442511C83}" type="pres">
      <dgm:prSet presAssocID="{776C5C25-50EA-448B-9E90-E31F14CF55BC}" presName="rect2" presStyleLbl="trBgShp" presStyleIdx="11" presStyleCnt="14">
        <dgm:presLayoutVars>
          <dgm:bulletEnabled val="1"/>
        </dgm:presLayoutVars>
      </dgm:prSet>
      <dgm:spPr/>
    </dgm:pt>
    <dgm:pt modelId="{1713674F-A9A3-415C-9A31-28875112BFFE}" type="pres">
      <dgm:prSet presAssocID="{F4E39DB5-AD16-4A23-AF7D-3EA8C56686BE}" presName="sibTrans" presStyleCnt="0"/>
      <dgm:spPr/>
    </dgm:pt>
    <dgm:pt modelId="{82B58B4B-D5E1-45A0-8444-888AD677A9DE}" type="pres">
      <dgm:prSet presAssocID="{5DD57992-CAB7-46F8-B702-8EC001EFD2EA}" presName="composite" presStyleCnt="0"/>
      <dgm:spPr/>
    </dgm:pt>
    <dgm:pt modelId="{02B84EA4-9A4E-4C9D-987A-8846EC9D047B}" type="pres">
      <dgm:prSet presAssocID="{5DD57992-CAB7-46F8-B702-8EC001EFD2EA}" presName="rect1" presStyleLbl="bgShp" presStyleIdx="12" presStyleCnt="14"/>
      <dgm:spPr>
        <a:prstGeom prst="roundRect">
          <a:avLst/>
        </a:prstGeom>
        <a:blipFill rotWithShape="1">
          <a:blip xmlns:r="http://schemas.openxmlformats.org/officeDocument/2006/relationships" r:embed="rId13"/>
          <a:srcRect/>
          <a:stretch>
            <a:fillRect t="-8000" b="-8000"/>
          </a:stretch>
        </a:blipFill>
      </dgm:spPr>
    </dgm:pt>
    <dgm:pt modelId="{94BDC455-7876-4767-9A02-9C9989F2EBF8}" type="pres">
      <dgm:prSet presAssocID="{5DD57992-CAB7-46F8-B702-8EC001EFD2EA}" presName="rect2" presStyleLbl="trBgShp" presStyleIdx="12" presStyleCnt="14">
        <dgm:presLayoutVars>
          <dgm:bulletEnabled val="1"/>
        </dgm:presLayoutVars>
      </dgm:prSet>
      <dgm:spPr/>
    </dgm:pt>
    <dgm:pt modelId="{17E57ED4-9EF4-47EE-810A-31DDDFC5B391}" type="pres">
      <dgm:prSet presAssocID="{34E5A1F3-EFE0-43C2-BDBE-BA3BA7B9519E}" presName="sibTrans" presStyleCnt="0"/>
      <dgm:spPr/>
    </dgm:pt>
    <dgm:pt modelId="{1D508CE8-37C4-4C87-B589-605D4693407C}" type="pres">
      <dgm:prSet presAssocID="{699B2AF9-7718-4D6A-BA90-AEDBD3FB470C}" presName="composite" presStyleCnt="0"/>
      <dgm:spPr/>
    </dgm:pt>
    <dgm:pt modelId="{EB19C70E-8C64-4F48-A691-005493C16EE3}" type="pres">
      <dgm:prSet presAssocID="{699B2AF9-7718-4D6A-BA90-AEDBD3FB470C}" presName="rect1" presStyleLbl="bgShp" presStyleIdx="13" presStyleCnt="14"/>
      <dgm:spPr>
        <a:prstGeom prst="roundRect">
          <a:avLst/>
        </a:prstGeom>
        <a:blipFill rotWithShape="1">
          <a:blip xmlns:r="http://schemas.openxmlformats.org/officeDocument/2006/relationships" r:embed="rId14"/>
          <a:srcRect/>
          <a:stretch>
            <a:fillRect t="-12000" b="-12000"/>
          </a:stretch>
        </a:blipFill>
      </dgm:spPr>
    </dgm:pt>
    <dgm:pt modelId="{2923C242-80E8-4B97-BC81-0C04FAEE85F5}" type="pres">
      <dgm:prSet presAssocID="{699B2AF9-7718-4D6A-BA90-AEDBD3FB470C}" presName="rect2" presStyleLbl="trBgShp" presStyleIdx="13" presStyleCnt="14">
        <dgm:presLayoutVars>
          <dgm:bulletEnabled val="1"/>
        </dgm:presLayoutVars>
      </dgm:prSet>
      <dgm:spPr/>
    </dgm:pt>
  </dgm:ptLst>
  <dgm:cxnLst>
    <dgm:cxn modelId="{352AE908-BE57-4A60-92C9-03FF993DF37C}" type="presOf" srcId="{A7B2F47D-36E6-46E5-9143-87AC0006F96D}" destId="{92E99205-63AA-4B69-A625-F5C6CCA7FB9F}" srcOrd="0" destOrd="0" presId="urn:microsoft.com/office/officeart/2008/layout/BendingPictureSemiTransparentText"/>
    <dgm:cxn modelId="{AA83950A-DB52-403C-AAE5-A8BBC67C7477}" srcId="{3ECA6B61-7BF8-4981-88BC-001CEA167F49}" destId="{5DD57992-CAB7-46F8-B702-8EC001EFD2EA}" srcOrd="12" destOrd="0" parTransId="{F960E25A-CC2A-4029-B450-C68507B993A0}" sibTransId="{34E5A1F3-EFE0-43C2-BDBE-BA3BA7B9519E}"/>
    <dgm:cxn modelId="{9B41EE1C-7229-4C1C-95D6-98FDFCC6F102}" type="presOf" srcId="{890123D4-CC72-4A26-949E-3CA852493B5D}" destId="{C5BBBF24-FCA7-4089-BB8A-CE0B4EDB39A3}" srcOrd="0" destOrd="0" presId="urn:microsoft.com/office/officeart/2008/layout/BendingPictureSemiTransparentText"/>
    <dgm:cxn modelId="{2BF9551F-A99A-478E-8924-3FD6FAD365CF}" type="presOf" srcId="{91587F09-F65D-419F-8D41-A60BF29C8642}" destId="{A769421D-69A8-4826-9D62-50671973489E}" srcOrd="0" destOrd="0" presId="urn:microsoft.com/office/officeart/2008/layout/BendingPictureSemiTransparentText"/>
    <dgm:cxn modelId="{CE737820-0F71-4BAA-BB4D-A67B74D1B5DB}" srcId="{3ECA6B61-7BF8-4981-88BC-001CEA167F49}" destId="{73441C6A-A337-4C95-A0DD-AE97BDF1F7C1}" srcOrd="2" destOrd="0" parTransId="{BC6D6EFD-E900-4F0A-BDC4-B6C55C38B94E}" sibTransId="{89D4ECA5-54A9-45C6-A232-0C6D429CD069}"/>
    <dgm:cxn modelId="{EC4D0032-A0C2-425E-B4A3-A003E22F16CB}" srcId="{3ECA6B61-7BF8-4981-88BC-001CEA167F49}" destId="{776C5C25-50EA-448B-9E90-E31F14CF55BC}" srcOrd="11" destOrd="0" parTransId="{39B8B291-C070-47CC-B97C-A91445B3B967}" sibTransId="{F4E39DB5-AD16-4A23-AF7D-3EA8C56686BE}"/>
    <dgm:cxn modelId="{1DE39B36-EA6F-4075-8090-D91B4952B3A0}" type="presOf" srcId="{776C5C25-50EA-448B-9E90-E31F14CF55BC}" destId="{E0720DB1-071F-4CB2-A6C4-A88442511C83}" srcOrd="0" destOrd="0" presId="urn:microsoft.com/office/officeart/2008/layout/BendingPictureSemiTransparentText"/>
    <dgm:cxn modelId="{F4EDA55E-7A16-4307-B681-446A80AA1E5C}" type="presOf" srcId="{5DD57992-CAB7-46F8-B702-8EC001EFD2EA}" destId="{94BDC455-7876-4767-9A02-9C9989F2EBF8}" srcOrd="0" destOrd="0" presId="urn:microsoft.com/office/officeart/2008/layout/BendingPictureSemiTransparentText"/>
    <dgm:cxn modelId="{72192144-E22E-4008-8ADF-9E000E608F42}" type="presOf" srcId="{2FCF8FC0-413D-4E3E-99AE-958123946699}" destId="{2226845B-FD75-4B90-B263-A25DB72C504B}" srcOrd="0" destOrd="0" presId="urn:microsoft.com/office/officeart/2008/layout/BendingPictureSemiTransparentText"/>
    <dgm:cxn modelId="{AB8AEF44-293F-43CB-AB45-E2E6245ED58E}" type="presOf" srcId="{72D2F3A6-605B-48EA-B03E-8DEAA13F492F}" destId="{54F90925-084F-4BDE-825F-F6F11EA473DB}" srcOrd="0" destOrd="0" presId="urn:microsoft.com/office/officeart/2008/layout/BendingPictureSemiTransparentText"/>
    <dgm:cxn modelId="{2C69AB6F-610B-418B-9268-36B88C553282}" srcId="{3ECA6B61-7BF8-4981-88BC-001CEA167F49}" destId="{D5E6C032-2D7E-4A6C-B12F-D5B8C5F70A40}" srcOrd="9" destOrd="0" parTransId="{2B936F01-A935-4F1F-99F9-BEB5D8B5F628}" sibTransId="{D74BBCE1-25AC-4191-BCA5-5027CFC574F9}"/>
    <dgm:cxn modelId="{36C30170-08F0-43C2-AB8D-43966997B9B8}" type="presOf" srcId="{486D5C33-D9FE-436A-B43F-F46A61D0A137}" destId="{6AB98556-5B1B-427B-BE91-ACF89BF8FB01}" srcOrd="0" destOrd="0" presId="urn:microsoft.com/office/officeart/2008/layout/BendingPictureSemiTransparentText"/>
    <dgm:cxn modelId="{7AF2AD7D-4C46-452E-90A7-5B4D06E7D1F5}" srcId="{3ECA6B61-7BF8-4981-88BC-001CEA167F49}" destId="{C8C9F5E5-7CB3-4C58-8437-5FAAABB8F52E}" srcOrd="4" destOrd="0" parTransId="{8190C074-CBF9-4F5C-9CE6-AA7C87D0D709}" sibTransId="{9FA0E431-C1FC-4DC6-8F1C-407D4F9F0CD2}"/>
    <dgm:cxn modelId="{B286DA81-692B-485C-91BF-092F5C022D0A}" type="presOf" srcId="{73441C6A-A337-4C95-A0DD-AE97BDF1F7C1}" destId="{990DB6DB-E051-4095-9AAC-4CF0C2A25529}" srcOrd="0" destOrd="0" presId="urn:microsoft.com/office/officeart/2008/layout/BendingPictureSemiTransparentText"/>
    <dgm:cxn modelId="{8AE9BB86-4ADD-4FE1-A691-546C037BC730}" type="presOf" srcId="{A62A9E23-CEEE-44F9-B928-E3E1B3AB69FF}" destId="{DDC64850-B2E5-41D1-B6C2-3C75EF87A991}" srcOrd="0" destOrd="0" presId="urn:microsoft.com/office/officeart/2008/layout/BendingPictureSemiTransparentText"/>
    <dgm:cxn modelId="{C80E2790-7552-499C-B679-7B9BC7D1FAED}" srcId="{3ECA6B61-7BF8-4981-88BC-001CEA167F49}" destId="{91587F09-F65D-419F-8D41-A60BF29C8642}" srcOrd="7" destOrd="0" parTransId="{36C43B8D-B61A-405C-B86B-60A32F07C2B9}" sibTransId="{2B007C16-4EC3-4E1D-9E29-CA62F647E54D}"/>
    <dgm:cxn modelId="{948F1899-1B99-42F8-9B73-0C10949D9926}" srcId="{3ECA6B61-7BF8-4981-88BC-001CEA167F49}" destId="{A62A9E23-CEEE-44F9-B928-E3E1B3AB69FF}" srcOrd="10" destOrd="0" parTransId="{070A7326-4992-46D2-97D8-9767DD772E19}" sibTransId="{96F12E48-765F-48B0-AFBE-50DB67062474}"/>
    <dgm:cxn modelId="{7188D6A9-FF7F-44C0-9417-EE963BE70CDF}" type="presOf" srcId="{C8C9F5E5-7CB3-4C58-8437-5FAAABB8F52E}" destId="{2F31D038-EABA-4B46-8321-02CD5A2E883B}" srcOrd="0" destOrd="0" presId="urn:microsoft.com/office/officeart/2008/layout/BendingPictureSemiTransparentText"/>
    <dgm:cxn modelId="{1C47CEB1-87E7-41ED-A3EE-E453148F0534}" srcId="{3ECA6B61-7BF8-4981-88BC-001CEA167F49}" destId="{486D5C33-D9FE-436A-B43F-F46A61D0A137}" srcOrd="1" destOrd="0" parTransId="{E24121D1-32AC-4E93-AA5D-9257C93F1C5D}" sibTransId="{96485853-481B-4F04-B5D4-4A9843EBD0FB}"/>
    <dgm:cxn modelId="{1E599BB5-DF9D-480C-9AA7-A1ED020E7D36}" type="presOf" srcId="{3ECA6B61-7BF8-4981-88BC-001CEA167F49}" destId="{58441729-6100-4162-BE40-FE2A4D2E4EE6}" srcOrd="0" destOrd="0" presId="urn:microsoft.com/office/officeart/2008/layout/BendingPictureSemiTransparentText"/>
    <dgm:cxn modelId="{9F4036B6-6503-49F7-824B-D4DB033867FB}" srcId="{3ECA6B61-7BF8-4981-88BC-001CEA167F49}" destId="{890123D4-CC72-4A26-949E-3CA852493B5D}" srcOrd="5" destOrd="0" parTransId="{75EFD5F0-8D8D-4336-871B-98655A75D6AA}" sibTransId="{8C6122AC-D76C-497D-87D7-582EA515A54C}"/>
    <dgm:cxn modelId="{FE13CBCA-1257-40EE-A4C9-45E8372D7C16}" srcId="{3ECA6B61-7BF8-4981-88BC-001CEA167F49}" destId="{CF3566F9-D730-437F-80FE-4AD907344E49}" srcOrd="3" destOrd="0" parTransId="{2567D1E9-D321-46BE-A157-23AAAD3D445E}" sibTransId="{18E336D5-17DB-4903-BF98-509EF344FDCC}"/>
    <dgm:cxn modelId="{E6978CD4-8C3E-4CDC-9DF7-7CCB3722648C}" srcId="{3ECA6B61-7BF8-4981-88BC-001CEA167F49}" destId="{2FCF8FC0-413D-4E3E-99AE-958123946699}" srcOrd="6" destOrd="0" parTransId="{EC3055A1-ADDA-47BC-8609-E4629A037D1F}" sibTransId="{5C2C1B79-E442-411B-A9CB-7A1C82B32511}"/>
    <dgm:cxn modelId="{7D00E1DE-80FE-4C07-A3D0-49F8F3C6DD05}" type="presOf" srcId="{CF3566F9-D730-437F-80FE-4AD907344E49}" destId="{C05065F9-408C-45E1-8A33-9EAE766BB191}" srcOrd="0" destOrd="0" presId="urn:microsoft.com/office/officeart/2008/layout/BendingPictureSemiTransparentText"/>
    <dgm:cxn modelId="{6A3968EC-BAFF-4152-8B43-5212640D0C94}" type="presOf" srcId="{699B2AF9-7718-4D6A-BA90-AEDBD3FB470C}" destId="{2923C242-80E8-4B97-BC81-0C04FAEE85F5}" srcOrd="0" destOrd="0" presId="urn:microsoft.com/office/officeart/2008/layout/BendingPictureSemiTransparentText"/>
    <dgm:cxn modelId="{55FA4AEC-17A9-42B8-BD8A-4172C56787CB}" type="presOf" srcId="{D5E6C032-2D7E-4A6C-B12F-D5B8C5F70A40}" destId="{16E45619-3D72-4F48-B77A-193BAC37210E}" srcOrd="0" destOrd="0" presId="urn:microsoft.com/office/officeart/2008/layout/BendingPictureSemiTransparentText"/>
    <dgm:cxn modelId="{8C28D2F1-04F8-452B-A1A6-4B7A90B44D78}" srcId="{3ECA6B61-7BF8-4981-88BC-001CEA167F49}" destId="{699B2AF9-7718-4D6A-BA90-AEDBD3FB470C}" srcOrd="13" destOrd="0" parTransId="{60F8B5F5-E724-452F-9DE6-4855D64A2815}" sibTransId="{6735D98B-0C32-494C-9C31-39CACED7827F}"/>
    <dgm:cxn modelId="{83FD04F2-4598-4641-8B31-6D5F33A859A7}" srcId="{3ECA6B61-7BF8-4981-88BC-001CEA167F49}" destId="{A7B2F47D-36E6-46E5-9143-87AC0006F96D}" srcOrd="0" destOrd="0" parTransId="{76E7F63E-C2DF-4C1E-B514-20041F93B83B}" sibTransId="{F1983E8D-0DE9-4181-A8E7-AACC78EC837F}"/>
    <dgm:cxn modelId="{D550ECFA-D650-40BF-ABBB-2411C53859B2}" srcId="{3ECA6B61-7BF8-4981-88BC-001CEA167F49}" destId="{72D2F3A6-605B-48EA-B03E-8DEAA13F492F}" srcOrd="8" destOrd="0" parTransId="{B655B275-FCCF-4C6F-A833-AA4B5F21199A}" sibTransId="{8D9321A1-EA7A-4B1B-8B52-5FFFAD4C3E50}"/>
    <dgm:cxn modelId="{FE29B3CC-397C-49D5-9216-A4722E3A00B5}" type="presParOf" srcId="{58441729-6100-4162-BE40-FE2A4D2E4EE6}" destId="{2A9E4012-47A1-4324-BF8A-967FE49A1F9E}" srcOrd="0" destOrd="0" presId="urn:microsoft.com/office/officeart/2008/layout/BendingPictureSemiTransparentText"/>
    <dgm:cxn modelId="{11CC3655-8AA7-43E1-BADF-2FC0E20981DF}" type="presParOf" srcId="{2A9E4012-47A1-4324-BF8A-967FE49A1F9E}" destId="{526188E4-473A-4376-AA90-8BE88E96E27D}" srcOrd="0" destOrd="0" presId="urn:microsoft.com/office/officeart/2008/layout/BendingPictureSemiTransparentText"/>
    <dgm:cxn modelId="{9374E4C5-6D85-4F01-99C1-08BD1B5D6221}" type="presParOf" srcId="{2A9E4012-47A1-4324-BF8A-967FE49A1F9E}" destId="{92E99205-63AA-4B69-A625-F5C6CCA7FB9F}" srcOrd="1" destOrd="0" presId="urn:microsoft.com/office/officeart/2008/layout/BendingPictureSemiTransparentText"/>
    <dgm:cxn modelId="{2F927039-89B4-4CD2-801F-59B8972ED7C3}" type="presParOf" srcId="{58441729-6100-4162-BE40-FE2A4D2E4EE6}" destId="{4714592D-CD72-4AE6-B68E-6B5C89C547A4}" srcOrd="1" destOrd="0" presId="urn:microsoft.com/office/officeart/2008/layout/BendingPictureSemiTransparentText"/>
    <dgm:cxn modelId="{C168BD19-CD89-4F8B-8088-7C2AC3644BA2}" type="presParOf" srcId="{58441729-6100-4162-BE40-FE2A4D2E4EE6}" destId="{53777D77-C70F-41C6-A55B-0D99C37AB855}" srcOrd="2" destOrd="0" presId="urn:microsoft.com/office/officeart/2008/layout/BendingPictureSemiTransparentText"/>
    <dgm:cxn modelId="{577D1C5F-97FB-423B-A870-41388B0F83FA}" type="presParOf" srcId="{53777D77-C70F-41C6-A55B-0D99C37AB855}" destId="{5ECA4396-55EC-4522-97F9-FFE2A7F1B444}" srcOrd="0" destOrd="0" presId="urn:microsoft.com/office/officeart/2008/layout/BendingPictureSemiTransparentText"/>
    <dgm:cxn modelId="{B9707D1D-F581-4348-9852-BB37D24E714F}" type="presParOf" srcId="{53777D77-C70F-41C6-A55B-0D99C37AB855}" destId="{6AB98556-5B1B-427B-BE91-ACF89BF8FB01}" srcOrd="1" destOrd="0" presId="urn:microsoft.com/office/officeart/2008/layout/BendingPictureSemiTransparentText"/>
    <dgm:cxn modelId="{86318AAD-50F6-46E9-A024-A9E2631FCC6F}" type="presParOf" srcId="{58441729-6100-4162-BE40-FE2A4D2E4EE6}" destId="{7CAE1303-0594-4150-9412-0431E2F98838}" srcOrd="3" destOrd="0" presId="urn:microsoft.com/office/officeart/2008/layout/BendingPictureSemiTransparentText"/>
    <dgm:cxn modelId="{9F78476F-43C3-434F-86E7-BE3C9860A581}" type="presParOf" srcId="{58441729-6100-4162-BE40-FE2A4D2E4EE6}" destId="{B7A6DC31-67FD-4F1F-93C0-E49ECDC4ECD8}" srcOrd="4" destOrd="0" presId="urn:microsoft.com/office/officeart/2008/layout/BendingPictureSemiTransparentText"/>
    <dgm:cxn modelId="{EFCC294A-D628-417A-8C50-7D423B3CE3BC}" type="presParOf" srcId="{B7A6DC31-67FD-4F1F-93C0-E49ECDC4ECD8}" destId="{C04567A2-178A-41D1-BC46-331B8F2AC50C}" srcOrd="0" destOrd="0" presId="urn:microsoft.com/office/officeart/2008/layout/BendingPictureSemiTransparentText"/>
    <dgm:cxn modelId="{DDA663D6-BC64-45CC-9846-FA85E7E0C0F7}" type="presParOf" srcId="{B7A6DC31-67FD-4F1F-93C0-E49ECDC4ECD8}" destId="{990DB6DB-E051-4095-9AAC-4CF0C2A25529}" srcOrd="1" destOrd="0" presId="urn:microsoft.com/office/officeart/2008/layout/BendingPictureSemiTransparentText"/>
    <dgm:cxn modelId="{DD9D813D-9947-42FF-9318-C7D7B8F4DAA0}" type="presParOf" srcId="{58441729-6100-4162-BE40-FE2A4D2E4EE6}" destId="{9D17D6E1-C42D-4508-AD17-F5FDB3A59377}" srcOrd="5" destOrd="0" presId="urn:microsoft.com/office/officeart/2008/layout/BendingPictureSemiTransparentText"/>
    <dgm:cxn modelId="{8820B799-E1C2-40F0-AC58-23D13A3C60CF}" type="presParOf" srcId="{58441729-6100-4162-BE40-FE2A4D2E4EE6}" destId="{B2877AE9-D216-42B4-9898-C34D1966C1A1}" srcOrd="6" destOrd="0" presId="urn:microsoft.com/office/officeart/2008/layout/BendingPictureSemiTransparentText"/>
    <dgm:cxn modelId="{6E265DE4-44BA-46C2-9C9D-63E6F9BD71C0}" type="presParOf" srcId="{B2877AE9-D216-42B4-9898-C34D1966C1A1}" destId="{84D4D395-212B-481C-9F01-5B977C0EBCDB}" srcOrd="0" destOrd="0" presId="urn:microsoft.com/office/officeart/2008/layout/BendingPictureSemiTransparentText"/>
    <dgm:cxn modelId="{285300F8-5AFF-42FA-B4FE-4770533B65E1}" type="presParOf" srcId="{B2877AE9-D216-42B4-9898-C34D1966C1A1}" destId="{C05065F9-408C-45E1-8A33-9EAE766BB191}" srcOrd="1" destOrd="0" presId="urn:microsoft.com/office/officeart/2008/layout/BendingPictureSemiTransparentText"/>
    <dgm:cxn modelId="{26B8AE26-CB39-4DD3-9A7E-C62F42EF4975}" type="presParOf" srcId="{58441729-6100-4162-BE40-FE2A4D2E4EE6}" destId="{753B3B4F-101D-43F8-84EE-D61EB48652BD}" srcOrd="7" destOrd="0" presId="urn:microsoft.com/office/officeart/2008/layout/BendingPictureSemiTransparentText"/>
    <dgm:cxn modelId="{E5C77198-5D9D-4277-996D-862E2AF96D4A}" type="presParOf" srcId="{58441729-6100-4162-BE40-FE2A4D2E4EE6}" destId="{DD7BE8D7-0D75-4719-8718-5C9CCC1F3EE6}" srcOrd="8" destOrd="0" presId="urn:microsoft.com/office/officeart/2008/layout/BendingPictureSemiTransparentText"/>
    <dgm:cxn modelId="{578CC149-36AF-4031-BA30-BF4A50E5D210}" type="presParOf" srcId="{DD7BE8D7-0D75-4719-8718-5C9CCC1F3EE6}" destId="{4D3AF1BE-6C32-4F14-ACFF-E3F5A47EA083}" srcOrd="0" destOrd="0" presId="urn:microsoft.com/office/officeart/2008/layout/BendingPictureSemiTransparentText"/>
    <dgm:cxn modelId="{CFEAFEF5-2CA9-4B2A-A500-78AA6A556AFC}" type="presParOf" srcId="{DD7BE8D7-0D75-4719-8718-5C9CCC1F3EE6}" destId="{2F31D038-EABA-4B46-8321-02CD5A2E883B}" srcOrd="1" destOrd="0" presId="urn:microsoft.com/office/officeart/2008/layout/BendingPictureSemiTransparentText"/>
    <dgm:cxn modelId="{8886AB3A-207A-4AAC-8791-575B076A7EDF}" type="presParOf" srcId="{58441729-6100-4162-BE40-FE2A4D2E4EE6}" destId="{01023ADD-5421-4720-ABBF-0E4F3E5101C2}" srcOrd="9" destOrd="0" presId="urn:microsoft.com/office/officeart/2008/layout/BendingPictureSemiTransparentText"/>
    <dgm:cxn modelId="{5B54295A-98E0-4117-B11D-1DA93093945B}" type="presParOf" srcId="{58441729-6100-4162-BE40-FE2A4D2E4EE6}" destId="{35366C7D-6554-418B-8DC7-C34C8B681F0A}" srcOrd="10" destOrd="0" presId="urn:microsoft.com/office/officeart/2008/layout/BendingPictureSemiTransparentText"/>
    <dgm:cxn modelId="{8D52BDB1-9066-477A-B458-C8BD5C4213F4}" type="presParOf" srcId="{35366C7D-6554-418B-8DC7-C34C8B681F0A}" destId="{14006B3E-184B-4E58-8DF5-90F90AC23AB9}" srcOrd="0" destOrd="0" presId="urn:microsoft.com/office/officeart/2008/layout/BendingPictureSemiTransparentText"/>
    <dgm:cxn modelId="{D6CCE369-29EE-4459-BE34-4635EADF83D1}" type="presParOf" srcId="{35366C7D-6554-418B-8DC7-C34C8B681F0A}" destId="{C5BBBF24-FCA7-4089-BB8A-CE0B4EDB39A3}" srcOrd="1" destOrd="0" presId="urn:microsoft.com/office/officeart/2008/layout/BendingPictureSemiTransparentText"/>
    <dgm:cxn modelId="{3D76F244-812B-46E3-8F1C-8880610A9CE4}" type="presParOf" srcId="{58441729-6100-4162-BE40-FE2A4D2E4EE6}" destId="{A6C28DCA-9C92-4021-A0F9-E2E0ECBE3BB7}" srcOrd="11" destOrd="0" presId="urn:microsoft.com/office/officeart/2008/layout/BendingPictureSemiTransparentText"/>
    <dgm:cxn modelId="{7AC1C112-3710-4508-955E-D26C963652BA}" type="presParOf" srcId="{58441729-6100-4162-BE40-FE2A4D2E4EE6}" destId="{1EC3C144-7629-4CB1-8B92-F32CA4416585}" srcOrd="12" destOrd="0" presId="urn:microsoft.com/office/officeart/2008/layout/BendingPictureSemiTransparentText"/>
    <dgm:cxn modelId="{AB58C054-5964-4323-8A3D-BCE9167DB0D7}" type="presParOf" srcId="{1EC3C144-7629-4CB1-8B92-F32CA4416585}" destId="{E69FBC4F-1D46-4A2B-AF5B-AA777C713353}" srcOrd="0" destOrd="0" presId="urn:microsoft.com/office/officeart/2008/layout/BendingPictureSemiTransparentText"/>
    <dgm:cxn modelId="{27DAAD36-4757-40AE-A471-CA3F17629FB0}" type="presParOf" srcId="{1EC3C144-7629-4CB1-8B92-F32CA4416585}" destId="{2226845B-FD75-4B90-B263-A25DB72C504B}" srcOrd="1" destOrd="0" presId="urn:microsoft.com/office/officeart/2008/layout/BendingPictureSemiTransparentText"/>
    <dgm:cxn modelId="{5CF02EFE-4526-4E66-A1D1-EB04C7DED2B2}" type="presParOf" srcId="{58441729-6100-4162-BE40-FE2A4D2E4EE6}" destId="{327578F3-959B-4502-AE88-F0F97C9BF783}" srcOrd="13" destOrd="0" presId="urn:microsoft.com/office/officeart/2008/layout/BendingPictureSemiTransparentText"/>
    <dgm:cxn modelId="{E08E5BC8-5CC6-4662-83DA-9E5D6CC301C0}" type="presParOf" srcId="{58441729-6100-4162-BE40-FE2A4D2E4EE6}" destId="{7B29DE14-3AA0-48A3-86FE-D0B61253DC05}" srcOrd="14" destOrd="0" presId="urn:microsoft.com/office/officeart/2008/layout/BendingPictureSemiTransparentText"/>
    <dgm:cxn modelId="{6610013D-2BD7-41B1-916A-671049AA99BE}" type="presParOf" srcId="{7B29DE14-3AA0-48A3-86FE-D0B61253DC05}" destId="{4F45A8C9-C2BC-419E-94C5-4C2BD5DBB687}" srcOrd="0" destOrd="0" presId="urn:microsoft.com/office/officeart/2008/layout/BendingPictureSemiTransparentText"/>
    <dgm:cxn modelId="{A68ED463-60C2-48D4-A1F5-391429D51E7E}" type="presParOf" srcId="{7B29DE14-3AA0-48A3-86FE-D0B61253DC05}" destId="{A769421D-69A8-4826-9D62-50671973489E}" srcOrd="1" destOrd="0" presId="urn:microsoft.com/office/officeart/2008/layout/BendingPictureSemiTransparentText"/>
    <dgm:cxn modelId="{35216C5D-7543-4B9D-98D8-3F019DF007AB}" type="presParOf" srcId="{58441729-6100-4162-BE40-FE2A4D2E4EE6}" destId="{C3808614-8F02-42C3-B46E-94F29C9C810C}" srcOrd="15" destOrd="0" presId="urn:microsoft.com/office/officeart/2008/layout/BendingPictureSemiTransparentText"/>
    <dgm:cxn modelId="{63F66620-EC27-45C8-9EA8-42A0315C11CA}" type="presParOf" srcId="{58441729-6100-4162-BE40-FE2A4D2E4EE6}" destId="{B4819B25-DC37-4A99-B758-E72567E5FC65}" srcOrd="16" destOrd="0" presId="urn:microsoft.com/office/officeart/2008/layout/BendingPictureSemiTransparentText"/>
    <dgm:cxn modelId="{9C81258C-DC7A-419B-91C5-BCBD54A4A73D}" type="presParOf" srcId="{B4819B25-DC37-4A99-B758-E72567E5FC65}" destId="{06F68718-43DA-43AF-92BD-8D8432A9A306}" srcOrd="0" destOrd="0" presId="urn:microsoft.com/office/officeart/2008/layout/BendingPictureSemiTransparentText"/>
    <dgm:cxn modelId="{E1E1C457-D2B4-4F14-BEF6-6A86B29C89B4}" type="presParOf" srcId="{B4819B25-DC37-4A99-B758-E72567E5FC65}" destId="{54F90925-084F-4BDE-825F-F6F11EA473DB}" srcOrd="1" destOrd="0" presId="urn:microsoft.com/office/officeart/2008/layout/BendingPictureSemiTransparentText"/>
    <dgm:cxn modelId="{051054A8-2234-4B6A-92F9-C9C34568D955}" type="presParOf" srcId="{58441729-6100-4162-BE40-FE2A4D2E4EE6}" destId="{F6EC4996-D653-4F19-8F4A-EB1BDDD4407B}" srcOrd="17" destOrd="0" presId="urn:microsoft.com/office/officeart/2008/layout/BendingPictureSemiTransparentText"/>
    <dgm:cxn modelId="{F73CBC77-AC73-4ECD-AB8B-D0A1E89EEAB8}" type="presParOf" srcId="{58441729-6100-4162-BE40-FE2A4D2E4EE6}" destId="{335F60E2-C044-41E2-808D-1FEA2ECFFCA3}" srcOrd="18" destOrd="0" presId="urn:microsoft.com/office/officeart/2008/layout/BendingPictureSemiTransparentText"/>
    <dgm:cxn modelId="{78F5C3C3-5376-4EA1-B2DF-130480A03001}" type="presParOf" srcId="{335F60E2-C044-41E2-808D-1FEA2ECFFCA3}" destId="{4B8D367A-AED6-4F77-956D-838061A9DF24}" srcOrd="0" destOrd="0" presId="urn:microsoft.com/office/officeart/2008/layout/BendingPictureSemiTransparentText"/>
    <dgm:cxn modelId="{A87E0A7C-0E1A-43A3-A85D-14706562627A}" type="presParOf" srcId="{335F60E2-C044-41E2-808D-1FEA2ECFFCA3}" destId="{16E45619-3D72-4F48-B77A-193BAC37210E}" srcOrd="1" destOrd="0" presId="urn:microsoft.com/office/officeart/2008/layout/BendingPictureSemiTransparentText"/>
    <dgm:cxn modelId="{9AFC572C-0A56-42B2-8E3C-AF1B2FF67A77}" type="presParOf" srcId="{58441729-6100-4162-BE40-FE2A4D2E4EE6}" destId="{91601047-348B-4A9A-9371-47412E356D97}" srcOrd="19" destOrd="0" presId="urn:microsoft.com/office/officeart/2008/layout/BendingPictureSemiTransparentText"/>
    <dgm:cxn modelId="{4D03CBC5-E282-4C68-A6E7-3386158789EB}" type="presParOf" srcId="{58441729-6100-4162-BE40-FE2A4D2E4EE6}" destId="{82BFC11E-6AF7-4DC7-A179-1D879E1BB252}" srcOrd="20" destOrd="0" presId="urn:microsoft.com/office/officeart/2008/layout/BendingPictureSemiTransparentText"/>
    <dgm:cxn modelId="{73FE2C83-0CBE-4AB4-8C0A-19EE67D31CFD}" type="presParOf" srcId="{82BFC11E-6AF7-4DC7-A179-1D879E1BB252}" destId="{A61F98A8-F05B-490A-84EE-B68B716A6F9E}" srcOrd="0" destOrd="0" presId="urn:microsoft.com/office/officeart/2008/layout/BendingPictureSemiTransparentText"/>
    <dgm:cxn modelId="{F9C92C0D-C09A-4BBF-86F7-766FAFCEB7EE}" type="presParOf" srcId="{82BFC11E-6AF7-4DC7-A179-1D879E1BB252}" destId="{DDC64850-B2E5-41D1-B6C2-3C75EF87A991}" srcOrd="1" destOrd="0" presId="urn:microsoft.com/office/officeart/2008/layout/BendingPictureSemiTransparentText"/>
    <dgm:cxn modelId="{CB8C2F38-6313-4A3E-9680-19F06E7143E4}" type="presParOf" srcId="{58441729-6100-4162-BE40-FE2A4D2E4EE6}" destId="{3794321D-0751-46FC-866E-53E06566B9B1}" srcOrd="21" destOrd="0" presId="urn:microsoft.com/office/officeart/2008/layout/BendingPictureSemiTransparentText"/>
    <dgm:cxn modelId="{F41D8DAA-BD62-49DE-B7AA-D12456927691}" type="presParOf" srcId="{58441729-6100-4162-BE40-FE2A4D2E4EE6}" destId="{E71D041A-7AC5-4868-884E-57DF54A8514E}" srcOrd="22" destOrd="0" presId="urn:microsoft.com/office/officeart/2008/layout/BendingPictureSemiTransparentText"/>
    <dgm:cxn modelId="{690EC12C-0961-4978-B3F4-D76CCEA591A8}" type="presParOf" srcId="{E71D041A-7AC5-4868-884E-57DF54A8514E}" destId="{12B6BDDA-93C4-4DE8-BEED-0D40A5189C2B}" srcOrd="0" destOrd="0" presId="urn:microsoft.com/office/officeart/2008/layout/BendingPictureSemiTransparentText"/>
    <dgm:cxn modelId="{B18749A7-8449-4518-A7DB-6D0CDE916DA9}" type="presParOf" srcId="{E71D041A-7AC5-4868-884E-57DF54A8514E}" destId="{E0720DB1-071F-4CB2-A6C4-A88442511C83}" srcOrd="1" destOrd="0" presId="urn:microsoft.com/office/officeart/2008/layout/BendingPictureSemiTransparentText"/>
    <dgm:cxn modelId="{CACB1E52-BD8A-4960-8FC2-874C51067C48}" type="presParOf" srcId="{58441729-6100-4162-BE40-FE2A4D2E4EE6}" destId="{1713674F-A9A3-415C-9A31-28875112BFFE}" srcOrd="23" destOrd="0" presId="urn:microsoft.com/office/officeart/2008/layout/BendingPictureSemiTransparentText"/>
    <dgm:cxn modelId="{7A696889-B11E-4AF4-9C55-8E04BBEC42AC}" type="presParOf" srcId="{58441729-6100-4162-BE40-FE2A4D2E4EE6}" destId="{82B58B4B-D5E1-45A0-8444-888AD677A9DE}" srcOrd="24" destOrd="0" presId="urn:microsoft.com/office/officeart/2008/layout/BendingPictureSemiTransparentText"/>
    <dgm:cxn modelId="{ACB424D8-2955-4B40-8D6D-81AF61EE0B4A}" type="presParOf" srcId="{82B58B4B-D5E1-45A0-8444-888AD677A9DE}" destId="{02B84EA4-9A4E-4C9D-987A-8846EC9D047B}" srcOrd="0" destOrd="0" presId="urn:microsoft.com/office/officeart/2008/layout/BendingPictureSemiTransparentText"/>
    <dgm:cxn modelId="{05A25F40-84FE-42C2-AB86-4D1E989AC3A5}" type="presParOf" srcId="{82B58B4B-D5E1-45A0-8444-888AD677A9DE}" destId="{94BDC455-7876-4767-9A02-9C9989F2EBF8}" srcOrd="1" destOrd="0" presId="urn:microsoft.com/office/officeart/2008/layout/BendingPictureSemiTransparentText"/>
    <dgm:cxn modelId="{AE26B40D-236D-4863-9D1E-A053C7962338}" type="presParOf" srcId="{58441729-6100-4162-BE40-FE2A4D2E4EE6}" destId="{17E57ED4-9EF4-47EE-810A-31DDDFC5B391}" srcOrd="25" destOrd="0" presId="urn:microsoft.com/office/officeart/2008/layout/BendingPictureSemiTransparentText"/>
    <dgm:cxn modelId="{3B147A90-6623-4083-A4F8-B8063F577B7B}" type="presParOf" srcId="{58441729-6100-4162-BE40-FE2A4D2E4EE6}" destId="{1D508CE8-37C4-4C87-B589-605D4693407C}" srcOrd="26" destOrd="0" presId="urn:microsoft.com/office/officeart/2008/layout/BendingPictureSemiTransparentText"/>
    <dgm:cxn modelId="{3A2FADDE-F46C-45A8-B8FA-2884BE641A39}" type="presParOf" srcId="{1D508CE8-37C4-4C87-B589-605D4693407C}" destId="{EB19C70E-8C64-4F48-A691-005493C16EE3}" srcOrd="0" destOrd="0" presId="urn:microsoft.com/office/officeart/2008/layout/BendingPictureSemiTransparentText"/>
    <dgm:cxn modelId="{B0DB6A81-D296-4838-9A46-11B0188628D2}" type="presParOf" srcId="{1D508CE8-37C4-4C87-B589-605D4693407C}" destId="{2923C242-80E8-4B97-BC81-0C04FAEE85F5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3CF0A2-8EE8-42DB-800A-34DF8EA437E3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EE68693-55C8-44B5-90E9-FF12018743E2}">
      <dgm:prSet custT="1"/>
      <dgm:spPr/>
      <dgm:t>
        <a:bodyPr/>
        <a:lstStyle/>
        <a:p>
          <a:r>
            <a:rPr lang="en-US" sz="1200" b="1"/>
            <a:t>7</a:t>
          </a:r>
          <a:r>
            <a:rPr lang="en-US" sz="1200"/>
            <a:t> regional representatives, </a:t>
          </a:r>
        </a:p>
      </dgm:t>
    </dgm:pt>
    <dgm:pt modelId="{114C1F09-EAD5-4A19-99A6-1483817ACAAD}" type="parTrans" cxnId="{6D747DDB-F4EE-4BD3-915A-53B1E1FE54D4}">
      <dgm:prSet/>
      <dgm:spPr/>
      <dgm:t>
        <a:bodyPr/>
        <a:lstStyle/>
        <a:p>
          <a:endParaRPr lang="en-US" sz="2800"/>
        </a:p>
      </dgm:t>
    </dgm:pt>
    <dgm:pt modelId="{D8E5E746-DEBC-445F-951A-A721366CFD4D}" type="sibTrans" cxnId="{6D747DDB-F4EE-4BD3-915A-53B1E1FE54D4}">
      <dgm:prSet/>
      <dgm:spPr/>
      <dgm:t>
        <a:bodyPr/>
        <a:lstStyle/>
        <a:p>
          <a:endParaRPr lang="en-US" sz="2800"/>
        </a:p>
      </dgm:t>
    </dgm:pt>
    <dgm:pt modelId="{50D6CE35-0D7B-4301-95BB-65D414305D5A}">
      <dgm:prSet custT="1"/>
      <dgm:spPr/>
      <dgm:t>
        <a:bodyPr/>
        <a:lstStyle/>
        <a:p>
          <a:r>
            <a:rPr lang="en-US" sz="1200"/>
            <a:t>5 experts, </a:t>
          </a:r>
        </a:p>
      </dgm:t>
    </dgm:pt>
    <dgm:pt modelId="{F4CAE0AD-AFED-4436-A192-289EA8F2BA5B}" type="parTrans" cxnId="{6E900945-6DC9-41D7-9077-43F947530220}">
      <dgm:prSet/>
      <dgm:spPr/>
      <dgm:t>
        <a:bodyPr/>
        <a:lstStyle/>
        <a:p>
          <a:endParaRPr lang="en-US" sz="2800"/>
        </a:p>
      </dgm:t>
    </dgm:pt>
    <dgm:pt modelId="{A7EB51A4-F8F5-42E6-B399-22978AAF5A4B}" type="sibTrans" cxnId="{6E900945-6DC9-41D7-9077-43F947530220}">
      <dgm:prSet/>
      <dgm:spPr/>
      <dgm:t>
        <a:bodyPr/>
        <a:lstStyle/>
        <a:p>
          <a:endParaRPr lang="en-US" sz="2800"/>
        </a:p>
      </dgm:t>
    </dgm:pt>
    <dgm:pt modelId="{74F801C4-BBC4-4F9F-B5D3-368E589C4641}">
      <dgm:prSet custT="1"/>
      <dgm:spPr/>
      <dgm:t>
        <a:bodyPr/>
        <a:lstStyle/>
        <a:p>
          <a:r>
            <a:rPr lang="en-US" sz="1200"/>
            <a:t>1 representative from RPPOs  and </a:t>
          </a:r>
        </a:p>
      </dgm:t>
    </dgm:pt>
    <dgm:pt modelId="{E67E08EC-22FC-47C0-8F7B-71794BC6A3F1}" type="parTrans" cxnId="{E4E41C22-EF22-403F-B96E-3AB3C98FE39A}">
      <dgm:prSet/>
      <dgm:spPr/>
      <dgm:t>
        <a:bodyPr/>
        <a:lstStyle/>
        <a:p>
          <a:endParaRPr lang="en-US" sz="2800"/>
        </a:p>
      </dgm:t>
    </dgm:pt>
    <dgm:pt modelId="{E706CF49-45A7-46D9-9692-9140F6C39103}" type="sibTrans" cxnId="{E4E41C22-EF22-403F-B96E-3AB3C98FE39A}">
      <dgm:prSet/>
      <dgm:spPr/>
      <dgm:t>
        <a:bodyPr/>
        <a:lstStyle/>
        <a:p>
          <a:endParaRPr lang="en-US" sz="2800"/>
        </a:p>
      </dgm:t>
    </dgm:pt>
    <dgm:pt modelId="{97057ABB-D0BC-4AD5-8432-CCD02E057BE1}">
      <dgm:prSet custT="1"/>
      <dgm:spPr/>
      <dgm:t>
        <a:bodyPr/>
        <a:lstStyle/>
        <a:p>
          <a:r>
            <a:rPr lang="en-US" sz="1200" b="1"/>
            <a:t>1</a:t>
          </a:r>
          <a:r>
            <a:rPr lang="en-US" sz="1200"/>
            <a:t> representative of the Standards Committee. </a:t>
          </a:r>
        </a:p>
      </dgm:t>
    </dgm:pt>
    <dgm:pt modelId="{C9AC7873-B8E6-4F40-A346-191508315CF5}" type="parTrans" cxnId="{B9CD4C2D-3159-4CE5-AB20-26AEC179F6F1}">
      <dgm:prSet/>
      <dgm:spPr/>
      <dgm:t>
        <a:bodyPr/>
        <a:lstStyle/>
        <a:p>
          <a:endParaRPr lang="en-US" sz="2800"/>
        </a:p>
      </dgm:t>
    </dgm:pt>
    <dgm:pt modelId="{34CB8E70-5E11-4E1F-A187-AB595206E521}" type="sibTrans" cxnId="{B9CD4C2D-3159-4CE5-AB20-26AEC179F6F1}">
      <dgm:prSet/>
      <dgm:spPr/>
      <dgm:t>
        <a:bodyPr/>
        <a:lstStyle/>
        <a:p>
          <a:endParaRPr lang="en-US" sz="2800"/>
        </a:p>
      </dgm:t>
    </dgm:pt>
    <dgm:pt modelId="{312310EB-5800-45B3-91F8-297D88E177DA}" type="pres">
      <dgm:prSet presAssocID="{B23CF0A2-8EE8-42DB-800A-34DF8EA437E3}" presName="compositeShape" presStyleCnt="0">
        <dgm:presLayoutVars>
          <dgm:dir/>
          <dgm:resizeHandles/>
        </dgm:presLayoutVars>
      </dgm:prSet>
      <dgm:spPr/>
    </dgm:pt>
    <dgm:pt modelId="{BD3B35F8-6BA8-4DC8-8E74-CF64357B4321}" type="pres">
      <dgm:prSet presAssocID="{B23CF0A2-8EE8-42DB-800A-34DF8EA437E3}" presName="pyramid" presStyleLbl="node1" presStyleIdx="0" presStyleCnt="1"/>
      <dgm:spPr/>
    </dgm:pt>
    <dgm:pt modelId="{AA500720-C1FB-4C7A-A207-086C1A39511B}" type="pres">
      <dgm:prSet presAssocID="{B23CF0A2-8EE8-42DB-800A-34DF8EA437E3}" presName="theList" presStyleCnt="0"/>
      <dgm:spPr/>
    </dgm:pt>
    <dgm:pt modelId="{872DF9FA-8CAC-4735-839F-8F5E583DF6C6}" type="pres">
      <dgm:prSet presAssocID="{6EE68693-55C8-44B5-90E9-FF12018743E2}" presName="aNode" presStyleLbl="fgAcc1" presStyleIdx="0" presStyleCnt="4">
        <dgm:presLayoutVars>
          <dgm:bulletEnabled val="1"/>
        </dgm:presLayoutVars>
      </dgm:prSet>
      <dgm:spPr/>
    </dgm:pt>
    <dgm:pt modelId="{7A9883B3-A784-4599-A0B3-14AA3B48AAF0}" type="pres">
      <dgm:prSet presAssocID="{6EE68693-55C8-44B5-90E9-FF12018743E2}" presName="aSpace" presStyleCnt="0"/>
      <dgm:spPr/>
    </dgm:pt>
    <dgm:pt modelId="{ED00A35C-232E-4D29-9FF9-48C001E77E3E}" type="pres">
      <dgm:prSet presAssocID="{50D6CE35-0D7B-4301-95BB-65D414305D5A}" presName="aNode" presStyleLbl="fgAcc1" presStyleIdx="1" presStyleCnt="4">
        <dgm:presLayoutVars>
          <dgm:bulletEnabled val="1"/>
        </dgm:presLayoutVars>
      </dgm:prSet>
      <dgm:spPr/>
    </dgm:pt>
    <dgm:pt modelId="{556FE4ED-E5FA-428D-893B-DBB444D3C2BB}" type="pres">
      <dgm:prSet presAssocID="{50D6CE35-0D7B-4301-95BB-65D414305D5A}" presName="aSpace" presStyleCnt="0"/>
      <dgm:spPr/>
    </dgm:pt>
    <dgm:pt modelId="{2F1538CC-0E97-4400-A091-95C336C1546B}" type="pres">
      <dgm:prSet presAssocID="{74F801C4-BBC4-4F9F-B5D3-368E589C4641}" presName="aNode" presStyleLbl="fgAcc1" presStyleIdx="2" presStyleCnt="4">
        <dgm:presLayoutVars>
          <dgm:bulletEnabled val="1"/>
        </dgm:presLayoutVars>
      </dgm:prSet>
      <dgm:spPr/>
    </dgm:pt>
    <dgm:pt modelId="{3340FB6C-414C-4854-886F-3F8C3E4E4554}" type="pres">
      <dgm:prSet presAssocID="{74F801C4-BBC4-4F9F-B5D3-368E589C4641}" presName="aSpace" presStyleCnt="0"/>
      <dgm:spPr/>
    </dgm:pt>
    <dgm:pt modelId="{2655203E-9E91-4E94-A3C5-E667D1362153}" type="pres">
      <dgm:prSet presAssocID="{97057ABB-D0BC-4AD5-8432-CCD02E057BE1}" presName="aNode" presStyleLbl="fgAcc1" presStyleIdx="3" presStyleCnt="4">
        <dgm:presLayoutVars>
          <dgm:bulletEnabled val="1"/>
        </dgm:presLayoutVars>
      </dgm:prSet>
      <dgm:spPr/>
    </dgm:pt>
    <dgm:pt modelId="{AF8F18CB-9E5A-4562-9702-F8782F8514FC}" type="pres">
      <dgm:prSet presAssocID="{97057ABB-D0BC-4AD5-8432-CCD02E057BE1}" presName="aSpace" presStyleCnt="0"/>
      <dgm:spPr/>
    </dgm:pt>
  </dgm:ptLst>
  <dgm:cxnLst>
    <dgm:cxn modelId="{F0A1E311-AB2F-40CC-953F-EF5516572C9D}" type="presOf" srcId="{97057ABB-D0BC-4AD5-8432-CCD02E057BE1}" destId="{2655203E-9E91-4E94-A3C5-E667D1362153}" srcOrd="0" destOrd="0" presId="urn:microsoft.com/office/officeart/2005/8/layout/pyramid2"/>
    <dgm:cxn modelId="{E4E41C22-EF22-403F-B96E-3AB3C98FE39A}" srcId="{B23CF0A2-8EE8-42DB-800A-34DF8EA437E3}" destId="{74F801C4-BBC4-4F9F-B5D3-368E589C4641}" srcOrd="2" destOrd="0" parTransId="{E67E08EC-22FC-47C0-8F7B-71794BC6A3F1}" sibTransId="{E706CF49-45A7-46D9-9692-9140F6C39103}"/>
    <dgm:cxn modelId="{B9CD4C2D-3159-4CE5-AB20-26AEC179F6F1}" srcId="{B23CF0A2-8EE8-42DB-800A-34DF8EA437E3}" destId="{97057ABB-D0BC-4AD5-8432-CCD02E057BE1}" srcOrd="3" destOrd="0" parTransId="{C9AC7873-B8E6-4F40-A346-191508315CF5}" sibTransId="{34CB8E70-5E11-4E1F-A187-AB595206E521}"/>
    <dgm:cxn modelId="{25CEEF3B-3E5C-497E-AF3B-BDBB3710E832}" type="presOf" srcId="{B23CF0A2-8EE8-42DB-800A-34DF8EA437E3}" destId="{312310EB-5800-45B3-91F8-297D88E177DA}" srcOrd="0" destOrd="0" presId="urn:microsoft.com/office/officeart/2005/8/layout/pyramid2"/>
    <dgm:cxn modelId="{7025CF5D-C145-4BE0-A8EF-B8B19D87B502}" type="presOf" srcId="{6EE68693-55C8-44B5-90E9-FF12018743E2}" destId="{872DF9FA-8CAC-4735-839F-8F5E583DF6C6}" srcOrd="0" destOrd="0" presId="urn:microsoft.com/office/officeart/2005/8/layout/pyramid2"/>
    <dgm:cxn modelId="{9161B75E-0B79-4201-9719-EF1281BA4051}" type="presOf" srcId="{50D6CE35-0D7B-4301-95BB-65D414305D5A}" destId="{ED00A35C-232E-4D29-9FF9-48C001E77E3E}" srcOrd="0" destOrd="0" presId="urn:microsoft.com/office/officeart/2005/8/layout/pyramid2"/>
    <dgm:cxn modelId="{F8D2AD60-5860-4227-A27F-C1B8F3D0BF01}" type="presOf" srcId="{74F801C4-BBC4-4F9F-B5D3-368E589C4641}" destId="{2F1538CC-0E97-4400-A091-95C336C1546B}" srcOrd="0" destOrd="0" presId="urn:microsoft.com/office/officeart/2005/8/layout/pyramid2"/>
    <dgm:cxn modelId="{6E900945-6DC9-41D7-9077-43F947530220}" srcId="{B23CF0A2-8EE8-42DB-800A-34DF8EA437E3}" destId="{50D6CE35-0D7B-4301-95BB-65D414305D5A}" srcOrd="1" destOrd="0" parTransId="{F4CAE0AD-AFED-4436-A192-289EA8F2BA5B}" sibTransId="{A7EB51A4-F8F5-42E6-B399-22978AAF5A4B}"/>
    <dgm:cxn modelId="{6D747DDB-F4EE-4BD3-915A-53B1E1FE54D4}" srcId="{B23CF0A2-8EE8-42DB-800A-34DF8EA437E3}" destId="{6EE68693-55C8-44B5-90E9-FF12018743E2}" srcOrd="0" destOrd="0" parTransId="{114C1F09-EAD5-4A19-99A6-1483817ACAAD}" sibTransId="{D8E5E746-DEBC-445F-951A-A721366CFD4D}"/>
    <dgm:cxn modelId="{A3997882-0032-4724-B31F-BED73D202002}" type="presParOf" srcId="{312310EB-5800-45B3-91F8-297D88E177DA}" destId="{BD3B35F8-6BA8-4DC8-8E74-CF64357B4321}" srcOrd="0" destOrd="0" presId="urn:microsoft.com/office/officeart/2005/8/layout/pyramid2"/>
    <dgm:cxn modelId="{A713ABA0-3FCF-40A6-9903-FC8B7779F5CD}" type="presParOf" srcId="{312310EB-5800-45B3-91F8-297D88E177DA}" destId="{AA500720-C1FB-4C7A-A207-086C1A39511B}" srcOrd="1" destOrd="0" presId="urn:microsoft.com/office/officeart/2005/8/layout/pyramid2"/>
    <dgm:cxn modelId="{B6185200-666B-410B-A0E1-A3B53B2413A6}" type="presParOf" srcId="{AA500720-C1FB-4C7A-A207-086C1A39511B}" destId="{872DF9FA-8CAC-4735-839F-8F5E583DF6C6}" srcOrd="0" destOrd="0" presId="urn:microsoft.com/office/officeart/2005/8/layout/pyramid2"/>
    <dgm:cxn modelId="{797A3B03-5A6D-4197-885D-3720E3EDEB34}" type="presParOf" srcId="{AA500720-C1FB-4C7A-A207-086C1A39511B}" destId="{7A9883B3-A784-4599-A0B3-14AA3B48AAF0}" srcOrd="1" destOrd="0" presId="urn:microsoft.com/office/officeart/2005/8/layout/pyramid2"/>
    <dgm:cxn modelId="{D33C5393-EEB7-4375-B484-79001931A689}" type="presParOf" srcId="{AA500720-C1FB-4C7A-A207-086C1A39511B}" destId="{ED00A35C-232E-4D29-9FF9-48C001E77E3E}" srcOrd="2" destOrd="0" presId="urn:microsoft.com/office/officeart/2005/8/layout/pyramid2"/>
    <dgm:cxn modelId="{17B714B1-A4A5-436A-880E-880B55583EAB}" type="presParOf" srcId="{AA500720-C1FB-4C7A-A207-086C1A39511B}" destId="{556FE4ED-E5FA-428D-893B-DBB444D3C2BB}" srcOrd="3" destOrd="0" presId="urn:microsoft.com/office/officeart/2005/8/layout/pyramid2"/>
    <dgm:cxn modelId="{9E827E0C-F661-4D42-AEA1-F34564CFBE78}" type="presParOf" srcId="{AA500720-C1FB-4C7A-A207-086C1A39511B}" destId="{2F1538CC-0E97-4400-A091-95C336C1546B}" srcOrd="4" destOrd="0" presId="urn:microsoft.com/office/officeart/2005/8/layout/pyramid2"/>
    <dgm:cxn modelId="{0E854A65-9F73-41F5-904D-48A50FBDC4EA}" type="presParOf" srcId="{AA500720-C1FB-4C7A-A207-086C1A39511B}" destId="{3340FB6C-414C-4854-886F-3F8C3E4E4554}" srcOrd="5" destOrd="0" presId="urn:microsoft.com/office/officeart/2005/8/layout/pyramid2"/>
    <dgm:cxn modelId="{EB191418-DD66-4AD8-A709-272E0DF9D7F2}" type="presParOf" srcId="{AA500720-C1FB-4C7A-A207-086C1A39511B}" destId="{2655203E-9E91-4E94-A3C5-E667D1362153}" srcOrd="6" destOrd="0" presId="urn:microsoft.com/office/officeart/2005/8/layout/pyramid2"/>
    <dgm:cxn modelId="{2ABAB243-0005-43DD-BC6B-3B86E5B2F470}" type="presParOf" srcId="{AA500720-C1FB-4C7A-A207-086C1A39511B}" destId="{AF8F18CB-9E5A-4562-9702-F8782F8514FC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573F2D-8501-404C-9FE1-4086B1CF3C0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F61CA88-CDF6-4236-9006-24D001C8CA6F}">
      <dgm:prSet custT="1"/>
      <dgm:spPr/>
      <dgm:t>
        <a:bodyPr/>
        <a:lstStyle/>
        <a:p>
          <a:r>
            <a:rPr lang="en-US" sz="1800" dirty="0"/>
            <a:t>This enhanced collaboration integrates standard development with implementation, creating a more cohesive approach to IPPC implementation.</a:t>
          </a:r>
          <a:endParaRPr lang="en-GB" sz="1800" dirty="0"/>
        </a:p>
      </dgm:t>
    </dgm:pt>
    <dgm:pt modelId="{F1AA6558-C285-4803-B22A-EAEB3F679C10}" type="parTrans" cxnId="{64A58FF3-F8FE-4539-8D8B-A59FA2F044B3}">
      <dgm:prSet/>
      <dgm:spPr/>
      <dgm:t>
        <a:bodyPr/>
        <a:lstStyle/>
        <a:p>
          <a:endParaRPr lang="en-GB"/>
        </a:p>
      </dgm:t>
    </dgm:pt>
    <dgm:pt modelId="{A78B848A-7DD9-4177-AE14-4436840E11E4}" type="sibTrans" cxnId="{64A58FF3-F8FE-4539-8D8B-A59FA2F044B3}">
      <dgm:prSet/>
      <dgm:spPr/>
      <dgm:t>
        <a:bodyPr/>
        <a:lstStyle/>
        <a:p>
          <a:endParaRPr lang="en-GB"/>
        </a:p>
      </dgm:t>
    </dgm:pt>
    <dgm:pt modelId="{85CF106D-7BA2-4F75-8958-69B1EF1AC443}" type="pres">
      <dgm:prSet presAssocID="{90573F2D-8501-404C-9FE1-4086B1CF3C0C}" presName="linear" presStyleCnt="0">
        <dgm:presLayoutVars>
          <dgm:dir/>
          <dgm:resizeHandles val="exact"/>
        </dgm:presLayoutVars>
      </dgm:prSet>
      <dgm:spPr/>
    </dgm:pt>
    <dgm:pt modelId="{2A0D8E69-6D27-4ADF-AE3C-A114E10AC7B2}" type="pres">
      <dgm:prSet presAssocID="{EF61CA88-CDF6-4236-9006-24D001C8CA6F}" presName="comp" presStyleCnt="0"/>
      <dgm:spPr/>
    </dgm:pt>
    <dgm:pt modelId="{9CB652FD-99C0-4715-BC6F-49F4C442E651}" type="pres">
      <dgm:prSet presAssocID="{EF61CA88-CDF6-4236-9006-24D001C8CA6F}" presName="box" presStyleLbl="node1" presStyleIdx="0" presStyleCnt="1"/>
      <dgm:spPr/>
    </dgm:pt>
    <dgm:pt modelId="{E8703EA0-940E-4477-9761-771AC78520F0}" type="pres">
      <dgm:prSet presAssocID="{EF61CA88-CDF6-4236-9006-24D001C8CA6F}" presName="img" presStyleLbl="fgImgPlace1" presStyleIdx="0" presStyleCnt="1"/>
      <dgm:spPr>
        <a:blipFill rotWithShape="1">
          <a:blip xmlns:r="http://schemas.openxmlformats.org/officeDocument/2006/relationships" r:embed="rId1"/>
          <a:srcRect/>
          <a:stretch>
            <a:fillRect l="-20000" r="-20000"/>
          </a:stretch>
        </a:blipFill>
      </dgm:spPr>
    </dgm:pt>
    <dgm:pt modelId="{BCF426BD-7EE8-4B07-BF50-F7AB1DC920F9}" type="pres">
      <dgm:prSet presAssocID="{EF61CA88-CDF6-4236-9006-24D001C8CA6F}" presName="text" presStyleLbl="node1" presStyleIdx="0" presStyleCnt="1">
        <dgm:presLayoutVars>
          <dgm:bulletEnabled val="1"/>
        </dgm:presLayoutVars>
      </dgm:prSet>
      <dgm:spPr/>
    </dgm:pt>
  </dgm:ptLst>
  <dgm:cxnLst>
    <dgm:cxn modelId="{21A7C60E-026F-4B6B-BA42-A6C7130ECB38}" type="presOf" srcId="{90573F2D-8501-404C-9FE1-4086B1CF3C0C}" destId="{85CF106D-7BA2-4F75-8958-69B1EF1AC443}" srcOrd="0" destOrd="0" presId="urn:microsoft.com/office/officeart/2005/8/layout/vList4"/>
    <dgm:cxn modelId="{45703E1A-A1BE-4ED4-BE69-6F195D1B67DA}" type="presOf" srcId="{EF61CA88-CDF6-4236-9006-24D001C8CA6F}" destId="{9CB652FD-99C0-4715-BC6F-49F4C442E651}" srcOrd="0" destOrd="0" presId="urn:microsoft.com/office/officeart/2005/8/layout/vList4"/>
    <dgm:cxn modelId="{038E3147-0401-4083-8BBC-41F5A54791D4}" type="presOf" srcId="{EF61CA88-CDF6-4236-9006-24D001C8CA6F}" destId="{BCF426BD-7EE8-4B07-BF50-F7AB1DC920F9}" srcOrd="1" destOrd="0" presId="urn:microsoft.com/office/officeart/2005/8/layout/vList4"/>
    <dgm:cxn modelId="{64A58FF3-F8FE-4539-8D8B-A59FA2F044B3}" srcId="{90573F2D-8501-404C-9FE1-4086B1CF3C0C}" destId="{EF61CA88-CDF6-4236-9006-24D001C8CA6F}" srcOrd="0" destOrd="0" parTransId="{F1AA6558-C285-4803-B22A-EAEB3F679C10}" sibTransId="{A78B848A-7DD9-4177-AE14-4436840E11E4}"/>
    <dgm:cxn modelId="{79E66E0C-0556-46AF-91ED-97C64409B5D8}" type="presParOf" srcId="{85CF106D-7BA2-4F75-8958-69B1EF1AC443}" destId="{2A0D8E69-6D27-4ADF-AE3C-A114E10AC7B2}" srcOrd="0" destOrd="0" presId="urn:microsoft.com/office/officeart/2005/8/layout/vList4"/>
    <dgm:cxn modelId="{BCE73614-668F-4B62-B8D6-9B7CE02C39F0}" type="presParOf" srcId="{2A0D8E69-6D27-4ADF-AE3C-A114E10AC7B2}" destId="{9CB652FD-99C0-4715-BC6F-49F4C442E651}" srcOrd="0" destOrd="0" presId="urn:microsoft.com/office/officeart/2005/8/layout/vList4"/>
    <dgm:cxn modelId="{DA09B29E-CFEA-4FA1-B7C6-6FBF7B3606DE}" type="presParOf" srcId="{2A0D8E69-6D27-4ADF-AE3C-A114E10AC7B2}" destId="{E8703EA0-940E-4477-9761-771AC78520F0}" srcOrd="1" destOrd="0" presId="urn:microsoft.com/office/officeart/2005/8/layout/vList4"/>
    <dgm:cxn modelId="{2B1C55E8-0A91-4F09-88BB-2335706CE6BD}" type="presParOf" srcId="{2A0D8E69-6D27-4ADF-AE3C-A114E10AC7B2}" destId="{BCF426BD-7EE8-4B07-BF50-F7AB1DC920F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AFAA08-79DA-4656-893C-551881AF5B70}">
      <dsp:nvSpPr>
        <dsp:cNvPr id="0" name=""/>
        <dsp:cNvSpPr/>
      </dsp:nvSpPr>
      <dsp:spPr>
        <a:xfrm>
          <a:off x="-4721567" y="-723750"/>
          <a:ext cx="5623958" cy="5623958"/>
        </a:xfrm>
        <a:prstGeom prst="blockArc">
          <a:avLst>
            <a:gd name="adj1" fmla="val 18900000"/>
            <a:gd name="adj2" fmla="val 2700000"/>
            <a:gd name="adj3" fmla="val 384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C63A8-365E-4EF0-AB47-B180815C409E}">
      <dsp:nvSpPr>
        <dsp:cNvPr id="0" name=""/>
        <dsp:cNvSpPr/>
      </dsp:nvSpPr>
      <dsp:spPr>
        <a:xfrm>
          <a:off x="394929" y="260945"/>
          <a:ext cx="10368507" cy="5222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4515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IC’s role and membership</a:t>
          </a:r>
        </a:p>
      </dsp:txBody>
      <dsp:txXfrm>
        <a:off x="394929" y="260945"/>
        <a:ext cx="10368507" cy="522224"/>
      </dsp:txXfrm>
    </dsp:sp>
    <dsp:sp modelId="{B5FED73A-0E1A-4895-BC0E-B0FC8FA8B896}">
      <dsp:nvSpPr>
        <dsp:cNvPr id="0" name=""/>
        <dsp:cNvSpPr/>
      </dsp:nvSpPr>
      <dsp:spPr>
        <a:xfrm>
          <a:off x="68539" y="195667"/>
          <a:ext cx="652780" cy="6527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16CB00-661C-49C5-9DC0-20DBCD4EE45B}">
      <dsp:nvSpPr>
        <dsp:cNvPr id="0" name=""/>
        <dsp:cNvSpPr/>
      </dsp:nvSpPr>
      <dsp:spPr>
        <a:xfrm>
          <a:off x="769140" y="1044030"/>
          <a:ext cx="9994296" cy="5222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4515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IC meetings (May –November) outcomes</a:t>
          </a:r>
        </a:p>
      </dsp:txBody>
      <dsp:txXfrm>
        <a:off x="769140" y="1044030"/>
        <a:ext cx="9994296" cy="522224"/>
      </dsp:txXfrm>
    </dsp:sp>
    <dsp:sp modelId="{E8653864-7D31-414A-BFAE-2E85DEC276DA}">
      <dsp:nvSpPr>
        <dsp:cNvPr id="0" name=""/>
        <dsp:cNvSpPr/>
      </dsp:nvSpPr>
      <dsp:spPr>
        <a:xfrm>
          <a:off x="442750" y="978752"/>
          <a:ext cx="652780" cy="6527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E3880-65E1-4DF7-8F52-8EC59271B213}">
      <dsp:nvSpPr>
        <dsp:cNvPr id="0" name=""/>
        <dsp:cNvSpPr/>
      </dsp:nvSpPr>
      <dsp:spPr>
        <a:xfrm>
          <a:off x="883993" y="1827116"/>
          <a:ext cx="9879444" cy="5222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4515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 Activities of IC Subgroup and IC Teams</a:t>
          </a:r>
        </a:p>
      </dsp:txBody>
      <dsp:txXfrm>
        <a:off x="883993" y="1827116"/>
        <a:ext cx="9879444" cy="522224"/>
      </dsp:txXfrm>
    </dsp:sp>
    <dsp:sp modelId="{55DF3591-FFD4-4990-987D-7B4ADA9BA385}">
      <dsp:nvSpPr>
        <dsp:cNvPr id="0" name=""/>
        <dsp:cNvSpPr/>
      </dsp:nvSpPr>
      <dsp:spPr>
        <a:xfrm>
          <a:off x="557602" y="1761838"/>
          <a:ext cx="652780" cy="6527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7C176D-2235-4F54-8F31-394BD3D33A5C}">
      <dsp:nvSpPr>
        <dsp:cNvPr id="0" name=""/>
        <dsp:cNvSpPr/>
      </dsp:nvSpPr>
      <dsp:spPr>
        <a:xfrm>
          <a:off x="769140" y="2610202"/>
          <a:ext cx="9994296" cy="5222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4515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4. IC collaboration with the SC</a:t>
          </a:r>
        </a:p>
      </dsp:txBody>
      <dsp:txXfrm>
        <a:off x="769140" y="2610202"/>
        <a:ext cx="9994296" cy="522224"/>
      </dsp:txXfrm>
    </dsp:sp>
    <dsp:sp modelId="{09244E0B-A51F-46B1-A70F-79E02E93BC5B}">
      <dsp:nvSpPr>
        <dsp:cNvPr id="0" name=""/>
        <dsp:cNvSpPr/>
      </dsp:nvSpPr>
      <dsp:spPr>
        <a:xfrm>
          <a:off x="442750" y="2544924"/>
          <a:ext cx="652780" cy="6527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4860E7-FDDE-4FB9-B9C1-1A3F73A15520}">
      <dsp:nvSpPr>
        <dsp:cNvPr id="0" name=""/>
        <dsp:cNvSpPr/>
      </dsp:nvSpPr>
      <dsp:spPr>
        <a:xfrm>
          <a:off x="394929" y="3393287"/>
          <a:ext cx="10368507" cy="5222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4515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5. How to contribute to IC work</a:t>
          </a:r>
        </a:p>
      </dsp:txBody>
      <dsp:txXfrm>
        <a:off x="394929" y="3393287"/>
        <a:ext cx="10368507" cy="522224"/>
      </dsp:txXfrm>
    </dsp:sp>
    <dsp:sp modelId="{881AE84C-2B37-4361-B5DD-3888364CC728}">
      <dsp:nvSpPr>
        <dsp:cNvPr id="0" name=""/>
        <dsp:cNvSpPr/>
      </dsp:nvSpPr>
      <dsp:spPr>
        <a:xfrm>
          <a:off x="68539" y="3328009"/>
          <a:ext cx="652780" cy="6527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188E4-473A-4376-AA90-8BE88E96E27D}">
      <dsp:nvSpPr>
        <dsp:cNvPr id="0" name=""/>
        <dsp:cNvSpPr/>
      </dsp:nvSpPr>
      <dsp:spPr>
        <a:xfrm>
          <a:off x="738" y="120546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E99205-63AA-4B69-A625-F5C6CCA7FB9F}">
      <dsp:nvSpPr>
        <dsp:cNvPr id="0" name=""/>
        <dsp:cNvSpPr/>
      </dsp:nvSpPr>
      <dsp:spPr>
        <a:xfrm>
          <a:off x="738" y="1058163"/>
          <a:ext cx="1562739" cy="321468"/>
        </a:xfrm>
        <a:prstGeom prst="rect">
          <a:avLst/>
        </a:prstGeom>
        <a:solidFill>
          <a:srgbClr val="549E39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AFRICA</a:t>
          </a:r>
        </a:p>
      </dsp:txBody>
      <dsp:txXfrm>
        <a:off x="738" y="1058163"/>
        <a:ext cx="1562739" cy="321468"/>
      </dsp:txXfrm>
    </dsp:sp>
    <dsp:sp modelId="{5ECA4396-55EC-4522-97F9-FFE2A7F1B444}">
      <dsp:nvSpPr>
        <dsp:cNvPr id="0" name=""/>
        <dsp:cNvSpPr/>
      </dsp:nvSpPr>
      <dsp:spPr>
        <a:xfrm>
          <a:off x="1722873" y="120546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2"/>
          <a:srcRect/>
          <a:stretch>
            <a:fillRect t="-13000" b="-1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B98556-5B1B-427B-BE91-ACF89BF8FB01}">
      <dsp:nvSpPr>
        <dsp:cNvPr id="0" name=""/>
        <dsp:cNvSpPr/>
      </dsp:nvSpPr>
      <dsp:spPr>
        <a:xfrm>
          <a:off x="1722873" y="1058163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1" kern="1200" dirty="0">
              <a:highlight>
                <a:srgbClr val="000000"/>
              </a:highlight>
            </a:rPr>
            <a:t>ASIA</a:t>
          </a:r>
        </a:p>
      </dsp:txBody>
      <dsp:txXfrm>
        <a:off x="1722873" y="1058163"/>
        <a:ext cx="1562739" cy="321468"/>
      </dsp:txXfrm>
    </dsp:sp>
    <dsp:sp modelId="{C04567A2-178A-41D1-BC46-331B8F2AC50C}">
      <dsp:nvSpPr>
        <dsp:cNvPr id="0" name=""/>
        <dsp:cNvSpPr/>
      </dsp:nvSpPr>
      <dsp:spPr>
        <a:xfrm>
          <a:off x="3445008" y="120546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3"/>
          <a:srcRect/>
          <a:stretch>
            <a:fillRect l="-15000" r="-1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DB6DB-E051-4095-9AAC-4CF0C2A25529}">
      <dsp:nvSpPr>
        <dsp:cNvPr id="0" name=""/>
        <dsp:cNvSpPr/>
      </dsp:nvSpPr>
      <dsp:spPr>
        <a:xfrm>
          <a:off x="3445008" y="1058163"/>
          <a:ext cx="1562739" cy="321468"/>
        </a:xfrm>
        <a:prstGeom prst="rect">
          <a:avLst/>
        </a:prstGeom>
        <a:solidFill>
          <a:srgbClr val="549E39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EUROPE</a:t>
          </a:r>
        </a:p>
      </dsp:txBody>
      <dsp:txXfrm>
        <a:off x="3445008" y="1058163"/>
        <a:ext cx="1562739" cy="321468"/>
      </dsp:txXfrm>
    </dsp:sp>
    <dsp:sp modelId="{84D4D395-212B-481C-9F01-5B977C0EBCDB}">
      <dsp:nvSpPr>
        <dsp:cNvPr id="0" name=""/>
        <dsp:cNvSpPr/>
      </dsp:nvSpPr>
      <dsp:spPr>
        <a:xfrm>
          <a:off x="5167143" y="120546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4"/>
          <a:srcRect/>
          <a:stretch>
            <a:fillRect t="-10000" b="-1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5065F9-408C-45E1-8A33-9EAE766BB191}">
      <dsp:nvSpPr>
        <dsp:cNvPr id="0" name=""/>
        <dsp:cNvSpPr/>
      </dsp:nvSpPr>
      <dsp:spPr>
        <a:xfrm>
          <a:off x="5167143" y="1058163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50" b="1" kern="1200" dirty="0">
              <a:highlight>
                <a:srgbClr val="000000"/>
              </a:highlight>
            </a:rPr>
            <a:t>LATIN AMERICA &amp; CARIBBEAN</a:t>
          </a:r>
        </a:p>
      </dsp:txBody>
      <dsp:txXfrm>
        <a:off x="5167143" y="1058163"/>
        <a:ext cx="1562739" cy="321468"/>
      </dsp:txXfrm>
    </dsp:sp>
    <dsp:sp modelId="{4D3AF1BE-6C32-4F14-ACFF-E3F5A47EA083}">
      <dsp:nvSpPr>
        <dsp:cNvPr id="0" name=""/>
        <dsp:cNvSpPr/>
      </dsp:nvSpPr>
      <dsp:spPr>
        <a:xfrm>
          <a:off x="6889278" y="120546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5"/>
          <a:srcRect/>
          <a:stretch>
            <a:fillRect t="-32000" b="-3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31D038-EABA-4B46-8321-02CD5A2E883B}">
      <dsp:nvSpPr>
        <dsp:cNvPr id="0" name=""/>
        <dsp:cNvSpPr/>
      </dsp:nvSpPr>
      <dsp:spPr>
        <a:xfrm>
          <a:off x="6887043" y="1203583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b="1" kern="1200" dirty="0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highlight>
                <a:srgbClr val="000000"/>
              </a:highlight>
              <a:latin typeface="Calibri" panose="020F0502020204030204"/>
              <a:ea typeface="+mn-ea"/>
              <a:cs typeface="+mn-cs"/>
            </a:rPr>
            <a:t>NEAR EAST  &amp; NORTH AFRICA</a:t>
          </a:r>
        </a:p>
      </dsp:txBody>
      <dsp:txXfrm>
        <a:off x="6887043" y="1203583"/>
        <a:ext cx="1562739" cy="321468"/>
      </dsp:txXfrm>
    </dsp:sp>
    <dsp:sp modelId="{14006B3E-184B-4E58-8DF5-90F90AC23AB9}">
      <dsp:nvSpPr>
        <dsp:cNvPr id="0" name=""/>
        <dsp:cNvSpPr/>
      </dsp:nvSpPr>
      <dsp:spPr>
        <a:xfrm>
          <a:off x="738" y="1616273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6"/>
          <a:srcRect/>
          <a:stretch>
            <a:fillRect t="-4000" b="-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BBBF24-FCA7-4089-BB8A-CE0B4EDB39A3}">
      <dsp:nvSpPr>
        <dsp:cNvPr id="0" name=""/>
        <dsp:cNvSpPr/>
      </dsp:nvSpPr>
      <dsp:spPr>
        <a:xfrm>
          <a:off x="738" y="2553890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NORTH AMERICA</a:t>
          </a:r>
        </a:p>
      </dsp:txBody>
      <dsp:txXfrm>
        <a:off x="738" y="2553890"/>
        <a:ext cx="1562739" cy="321468"/>
      </dsp:txXfrm>
    </dsp:sp>
    <dsp:sp modelId="{E69FBC4F-1D46-4A2B-AF5B-AA777C713353}">
      <dsp:nvSpPr>
        <dsp:cNvPr id="0" name=""/>
        <dsp:cNvSpPr/>
      </dsp:nvSpPr>
      <dsp:spPr>
        <a:xfrm>
          <a:off x="1722873" y="1616273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7"/>
          <a:srcRect/>
          <a:stretch>
            <a:fillRect l="-2000" r="-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6845B-FD75-4B90-B263-A25DB72C504B}">
      <dsp:nvSpPr>
        <dsp:cNvPr id="0" name=""/>
        <dsp:cNvSpPr/>
      </dsp:nvSpPr>
      <dsp:spPr>
        <a:xfrm>
          <a:off x="1722873" y="2553890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SOUTHWEST PACIFIC</a:t>
          </a:r>
        </a:p>
      </dsp:txBody>
      <dsp:txXfrm>
        <a:off x="1722873" y="2553890"/>
        <a:ext cx="1562739" cy="321468"/>
      </dsp:txXfrm>
    </dsp:sp>
    <dsp:sp modelId="{4F45A8C9-C2BC-419E-94C5-4C2BD5DBB687}">
      <dsp:nvSpPr>
        <dsp:cNvPr id="0" name=""/>
        <dsp:cNvSpPr/>
      </dsp:nvSpPr>
      <dsp:spPr>
        <a:xfrm>
          <a:off x="3445008" y="1616273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8"/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69421D-69A8-4826-9D62-50671973489E}">
      <dsp:nvSpPr>
        <dsp:cNvPr id="0" name=""/>
        <dsp:cNvSpPr/>
      </dsp:nvSpPr>
      <dsp:spPr>
        <a:xfrm>
          <a:off x="3445008" y="2553890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EXPERT</a:t>
          </a:r>
        </a:p>
      </dsp:txBody>
      <dsp:txXfrm>
        <a:off x="3445008" y="2553890"/>
        <a:ext cx="1562739" cy="321468"/>
      </dsp:txXfrm>
    </dsp:sp>
    <dsp:sp modelId="{06F68718-43DA-43AF-92BD-8D8432A9A306}">
      <dsp:nvSpPr>
        <dsp:cNvPr id="0" name=""/>
        <dsp:cNvSpPr/>
      </dsp:nvSpPr>
      <dsp:spPr>
        <a:xfrm>
          <a:off x="5167143" y="1616273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9"/>
          <a:srcRect/>
          <a:stretch>
            <a:fillRect l="-4000" r="-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F90925-084F-4BDE-825F-F6F11EA473DB}">
      <dsp:nvSpPr>
        <dsp:cNvPr id="0" name=""/>
        <dsp:cNvSpPr/>
      </dsp:nvSpPr>
      <dsp:spPr>
        <a:xfrm>
          <a:off x="5167143" y="2553890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EXPERT</a:t>
          </a:r>
        </a:p>
      </dsp:txBody>
      <dsp:txXfrm>
        <a:off x="5167143" y="2553890"/>
        <a:ext cx="1562739" cy="321468"/>
      </dsp:txXfrm>
    </dsp:sp>
    <dsp:sp modelId="{4B8D367A-AED6-4F77-956D-838061A9DF24}">
      <dsp:nvSpPr>
        <dsp:cNvPr id="0" name=""/>
        <dsp:cNvSpPr/>
      </dsp:nvSpPr>
      <dsp:spPr>
        <a:xfrm>
          <a:off x="6889278" y="1616273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0"/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E45619-3D72-4F48-B77A-193BAC37210E}">
      <dsp:nvSpPr>
        <dsp:cNvPr id="0" name=""/>
        <dsp:cNvSpPr/>
      </dsp:nvSpPr>
      <dsp:spPr>
        <a:xfrm>
          <a:off x="6889278" y="2553890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EXPERT</a:t>
          </a:r>
        </a:p>
      </dsp:txBody>
      <dsp:txXfrm>
        <a:off x="6889278" y="2553890"/>
        <a:ext cx="1562739" cy="321468"/>
      </dsp:txXfrm>
    </dsp:sp>
    <dsp:sp modelId="{A61F98A8-F05B-490A-84EE-B68B716A6F9E}">
      <dsp:nvSpPr>
        <dsp:cNvPr id="0" name=""/>
        <dsp:cNvSpPr/>
      </dsp:nvSpPr>
      <dsp:spPr>
        <a:xfrm>
          <a:off x="861806" y="3112000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1"/>
          <a:srcRect/>
          <a:stretch>
            <a:fillRect t="-3000" b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64850-B2E5-41D1-B6C2-3C75EF87A991}">
      <dsp:nvSpPr>
        <dsp:cNvPr id="0" name=""/>
        <dsp:cNvSpPr/>
      </dsp:nvSpPr>
      <dsp:spPr>
        <a:xfrm>
          <a:off x="861806" y="4049617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EXPERT</a:t>
          </a:r>
        </a:p>
      </dsp:txBody>
      <dsp:txXfrm>
        <a:off x="861806" y="4049617"/>
        <a:ext cx="1562739" cy="321468"/>
      </dsp:txXfrm>
    </dsp:sp>
    <dsp:sp modelId="{12B6BDDA-93C4-4DE8-BEED-0D40A5189C2B}">
      <dsp:nvSpPr>
        <dsp:cNvPr id="0" name=""/>
        <dsp:cNvSpPr/>
      </dsp:nvSpPr>
      <dsp:spPr>
        <a:xfrm>
          <a:off x="2583941" y="3112000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2"/>
          <a:srcRect/>
          <a:stretch>
            <a:fillRect l="-14000" r="-1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720DB1-071F-4CB2-A6C4-A88442511C83}">
      <dsp:nvSpPr>
        <dsp:cNvPr id="0" name=""/>
        <dsp:cNvSpPr/>
      </dsp:nvSpPr>
      <dsp:spPr>
        <a:xfrm>
          <a:off x="2583941" y="4049617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RPPO </a:t>
          </a:r>
          <a:r>
            <a:rPr lang="en-GB" sz="1300" b="1" kern="1200" noProof="0" dirty="0">
              <a:highlight>
                <a:srgbClr val="000000"/>
              </a:highlight>
            </a:rPr>
            <a:t>Representative</a:t>
          </a:r>
        </a:p>
      </dsp:txBody>
      <dsp:txXfrm>
        <a:off x="2583941" y="4049617"/>
        <a:ext cx="1562739" cy="321468"/>
      </dsp:txXfrm>
    </dsp:sp>
    <dsp:sp modelId="{02B84EA4-9A4E-4C9D-987A-8846EC9D047B}">
      <dsp:nvSpPr>
        <dsp:cNvPr id="0" name=""/>
        <dsp:cNvSpPr/>
      </dsp:nvSpPr>
      <dsp:spPr>
        <a:xfrm>
          <a:off x="4306075" y="3112000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3"/>
          <a:srcRect/>
          <a:stretch>
            <a:fillRect t="-8000" b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BDC455-7876-4767-9A02-9C9989F2EBF8}">
      <dsp:nvSpPr>
        <dsp:cNvPr id="0" name=""/>
        <dsp:cNvSpPr/>
      </dsp:nvSpPr>
      <dsp:spPr>
        <a:xfrm>
          <a:off x="4306075" y="4049617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SC </a:t>
          </a:r>
          <a:r>
            <a:rPr lang="en-GB" sz="1300" b="1" kern="1200" noProof="0" dirty="0">
              <a:highlight>
                <a:srgbClr val="000000"/>
              </a:highlight>
            </a:rPr>
            <a:t>Representative</a:t>
          </a:r>
        </a:p>
      </dsp:txBody>
      <dsp:txXfrm>
        <a:off x="4306075" y="4049617"/>
        <a:ext cx="1562739" cy="321468"/>
      </dsp:txXfrm>
    </dsp:sp>
    <dsp:sp modelId="{EB19C70E-8C64-4F48-A691-005493C16EE3}">
      <dsp:nvSpPr>
        <dsp:cNvPr id="0" name=""/>
        <dsp:cNvSpPr/>
      </dsp:nvSpPr>
      <dsp:spPr>
        <a:xfrm>
          <a:off x="6028210" y="3112000"/>
          <a:ext cx="1562739" cy="1339453"/>
        </a:xfrm>
        <a:prstGeom prst="roundRect">
          <a:avLst/>
        </a:prstGeom>
        <a:blipFill rotWithShape="1">
          <a:blip xmlns:r="http://schemas.openxmlformats.org/officeDocument/2006/relationships" r:embed="rId14"/>
          <a:srcRect/>
          <a:stretch>
            <a:fillRect t="-12000" b="-1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3C242-80E8-4B97-BC81-0C04FAEE85F5}">
      <dsp:nvSpPr>
        <dsp:cNvPr id="0" name=""/>
        <dsp:cNvSpPr/>
      </dsp:nvSpPr>
      <dsp:spPr>
        <a:xfrm>
          <a:off x="6028210" y="4049617"/>
          <a:ext cx="1562739" cy="321468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b="1" kern="1200" dirty="0">
              <a:highlight>
                <a:srgbClr val="000000"/>
              </a:highlight>
            </a:rPr>
            <a:t>EXPERT</a:t>
          </a:r>
        </a:p>
      </dsp:txBody>
      <dsp:txXfrm>
        <a:off x="6028210" y="4049617"/>
        <a:ext cx="1562739" cy="3214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B35F8-6BA8-4DC8-8E74-CF64357B4321}">
      <dsp:nvSpPr>
        <dsp:cNvPr id="0" name=""/>
        <dsp:cNvSpPr/>
      </dsp:nvSpPr>
      <dsp:spPr>
        <a:xfrm>
          <a:off x="1998412" y="0"/>
          <a:ext cx="2421716" cy="24217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DF9FA-8CAC-4735-839F-8F5E583DF6C6}">
      <dsp:nvSpPr>
        <dsp:cNvPr id="0" name=""/>
        <dsp:cNvSpPr/>
      </dsp:nvSpPr>
      <dsp:spPr>
        <a:xfrm>
          <a:off x="3209271" y="242408"/>
          <a:ext cx="1574116" cy="430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7</a:t>
          </a:r>
          <a:r>
            <a:rPr lang="en-US" sz="1200" kern="1200"/>
            <a:t> regional representatives, </a:t>
          </a:r>
        </a:p>
      </dsp:txBody>
      <dsp:txXfrm>
        <a:off x="3230282" y="263419"/>
        <a:ext cx="1532094" cy="388400"/>
      </dsp:txXfrm>
    </dsp:sp>
    <dsp:sp modelId="{ED00A35C-232E-4D29-9FF9-48C001E77E3E}">
      <dsp:nvSpPr>
        <dsp:cNvPr id="0" name=""/>
        <dsp:cNvSpPr/>
      </dsp:nvSpPr>
      <dsp:spPr>
        <a:xfrm>
          <a:off x="3209271" y="726633"/>
          <a:ext cx="1574116" cy="430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5 experts, </a:t>
          </a:r>
        </a:p>
      </dsp:txBody>
      <dsp:txXfrm>
        <a:off x="3230282" y="747644"/>
        <a:ext cx="1532094" cy="388400"/>
      </dsp:txXfrm>
    </dsp:sp>
    <dsp:sp modelId="{2F1538CC-0E97-4400-A091-95C336C1546B}">
      <dsp:nvSpPr>
        <dsp:cNvPr id="0" name=""/>
        <dsp:cNvSpPr/>
      </dsp:nvSpPr>
      <dsp:spPr>
        <a:xfrm>
          <a:off x="3209271" y="1210858"/>
          <a:ext cx="1574116" cy="430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1 representative from RPPOs  and </a:t>
          </a:r>
        </a:p>
      </dsp:txBody>
      <dsp:txXfrm>
        <a:off x="3230282" y="1231869"/>
        <a:ext cx="1532094" cy="388400"/>
      </dsp:txXfrm>
    </dsp:sp>
    <dsp:sp modelId="{2655203E-9E91-4E94-A3C5-E667D1362153}">
      <dsp:nvSpPr>
        <dsp:cNvPr id="0" name=""/>
        <dsp:cNvSpPr/>
      </dsp:nvSpPr>
      <dsp:spPr>
        <a:xfrm>
          <a:off x="3209271" y="1695083"/>
          <a:ext cx="1574116" cy="430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1</a:t>
          </a:r>
          <a:r>
            <a:rPr lang="en-US" sz="1200" kern="1200"/>
            <a:t> representative of the Standards Committee. </a:t>
          </a:r>
        </a:p>
      </dsp:txBody>
      <dsp:txXfrm>
        <a:off x="3230282" y="1716094"/>
        <a:ext cx="1532094" cy="388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B652FD-99C0-4715-BC6F-49F4C442E651}">
      <dsp:nvSpPr>
        <dsp:cNvPr id="0" name=""/>
        <dsp:cNvSpPr/>
      </dsp:nvSpPr>
      <dsp:spPr>
        <a:xfrm>
          <a:off x="0" y="0"/>
          <a:ext cx="4114799" cy="1728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This enhanced collaboration integrates standard development with implementation, creating a more cohesive approach to IPPC implementation.</a:t>
          </a:r>
          <a:endParaRPr lang="en-GB" sz="1800" kern="1200" dirty="0"/>
        </a:p>
      </dsp:txBody>
      <dsp:txXfrm>
        <a:off x="995858" y="0"/>
        <a:ext cx="3118940" cy="1728987"/>
      </dsp:txXfrm>
    </dsp:sp>
    <dsp:sp modelId="{E8703EA0-940E-4477-9761-771AC78520F0}">
      <dsp:nvSpPr>
        <dsp:cNvPr id="0" name=""/>
        <dsp:cNvSpPr/>
      </dsp:nvSpPr>
      <dsp:spPr>
        <a:xfrm>
          <a:off x="172898" y="172898"/>
          <a:ext cx="822959" cy="13831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20000" r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10/07/2025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10/07/2025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91DC2739-E9D6-803B-D969-9C30514C7B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B05EBF8D-92CE-1894-A68E-A726011A6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 dirty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 dirty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06444-009A-84A6-80D8-B1E3FB5F35D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45.png"/><Relationship Id="rId7" Type="http://schemas.openxmlformats.org/officeDocument/2006/relationships/diagramLayout" Target="../diagrams/layout4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.xml"/><Relationship Id="rId5" Type="http://schemas.openxmlformats.org/officeDocument/2006/relationships/image" Target="../media/image47.png"/><Relationship Id="rId10" Type="http://schemas.microsoft.com/office/2007/relationships/diagramDrawing" Target="../diagrams/drawing4.xml"/><Relationship Id="rId4" Type="http://schemas.openxmlformats.org/officeDocument/2006/relationships/image" Target="../media/image46.png"/><Relationship Id="rId9" Type="http://schemas.openxmlformats.org/officeDocument/2006/relationships/diagramColors" Target="../diagrams/colors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4191000"/>
            <a:ext cx="12192000" cy="4491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3200" dirty="0"/>
              <a:t>Update from Implementation and Capacity development Committee (IC)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486400"/>
            <a:ext cx="12192000" cy="2459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IPPC Secretariat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F622D-29DA-6D0C-EDBD-9D62D6B84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08A1CF-AE75-AC6E-0776-9543199CE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IC Teams activities</a:t>
            </a:r>
            <a:br>
              <a:rPr lang="en-GB" b="1" dirty="0"/>
            </a:br>
            <a:endParaRPr lang="en-GB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DFA73CBE-33FD-0504-6ED6-81194DE47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98" y="2197997"/>
            <a:ext cx="3012162" cy="1941619"/>
          </a:xfrm>
          <a:prstGeom prst="rect">
            <a:avLst/>
          </a:prstGeom>
        </p:spPr>
      </p:pic>
      <p:sp>
        <p:nvSpPr>
          <p:cNvPr id="7" name="Text 2">
            <a:extLst>
              <a:ext uri="{FF2B5EF4-FFF2-40B4-BE49-F238E27FC236}">
                <a16:creationId xmlns:a16="http://schemas.microsoft.com/office/drawing/2014/main" id="{6C50641A-0F2B-9AB5-137A-A3D3E2D2FF5C}"/>
              </a:ext>
            </a:extLst>
          </p:cNvPr>
          <p:cNvSpPr/>
          <p:nvPr/>
        </p:nvSpPr>
        <p:spPr>
          <a:xfrm>
            <a:off x="609600" y="4191300"/>
            <a:ext cx="1494786" cy="185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IC Team on E-commerce</a:t>
            </a: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9A3A6E45-62B7-AB5F-5787-D25F36659F8C}"/>
              </a:ext>
            </a:extLst>
          </p:cNvPr>
          <p:cNvSpPr/>
          <p:nvPr/>
        </p:nvSpPr>
        <p:spPr>
          <a:xfrm>
            <a:off x="188179" y="4479810"/>
            <a:ext cx="3370540" cy="7581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Guided the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e-commerce work programme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, 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reviewed the 2025 workplan, tested the Observatory survey questionnaire, and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/>
              </a:rPr>
              <a:t>coordinated a </a:t>
            </a:r>
            <a:r>
              <a:rPr lang="en-US" sz="1400" b="1" dirty="0">
                <a:solidFill>
                  <a:srgbClr val="272525"/>
                </a:solidFill>
                <a:ea typeface="Inter"/>
              </a:rPr>
              <a:t>CPM-19 side session </a:t>
            </a:r>
            <a:r>
              <a:rPr lang="en-US" sz="1400" dirty="0">
                <a:solidFill>
                  <a:srgbClr val="272525"/>
                </a:solidFill>
                <a:ea typeface="Inter"/>
              </a:rPr>
              <a:t>on e-commerce.</a:t>
            </a:r>
            <a:endParaRPr lang="en-US" sz="1400" dirty="0">
              <a:solidFill>
                <a:srgbClr val="272525"/>
              </a:solidFill>
              <a:ea typeface="Inter"/>
              <a:cs typeface="Calibri"/>
            </a:endParaRPr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87175D53-C8F3-61C2-D454-4A24D5667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760" y="2234896"/>
            <a:ext cx="3012163" cy="1844324"/>
          </a:xfrm>
          <a:prstGeom prst="rect">
            <a:avLst/>
          </a:prstGeom>
        </p:spPr>
      </p:pic>
      <p:sp>
        <p:nvSpPr>
          <p:cNvPr id="10" name="Text 4">
            <a:extLst>
              <a:ext uri="{FF2B5EF4-FFF2-40B4-BE49-F238E27FC236}">
                <a16:creationId xmlns:a16="http://schemas.microsoft.com/office/drawing/2014/main" id="{BAF48ADD-BDCB-4A91-99E8-EEA6E0601423}"/>
              </a:ext>
            </a:extLst>
          </p:cNvPr>
          <p:cNvSpPr/>
          <p:nvPr/>
        </p:nvSpPr>
        <p:spPr>
          <a:xfrm>
            <a:off x="3810000" y="4212134"/>
            <a:ext cx="2286000" cy="185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IC Team on Fusarium TR4</a:t>
            </a:r>
          </a:p>
        </p:txBody>
      </p:sp>
      <p:sp>
        <p:nvSpPr>
          <p:cNvPr id="11" name="Text 5">
            <a:extLst>
              <a:ext uri="{FF2B5EF4-FFF2-40B4-BE49-F238E27FC236}">
                <a16:creationId xmlns:a16="http://schemas.microsoft.com/office/drawing/2014/main" id="{22031111-B9C1-0910-7B13-0F975F5B2186}"/>
              </a:ext>
            </a:extLst>
          </p:cNvPr>
          <p:cNvSpPr/>
          <p:nvPr/>
        </p:nvSpPr>
        <p:spPr>
          <a:xfrm>
            <a:off x="3450286" y="4497392"/>
            <a:ext cx="3012163" cy="9477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Developed training materials under the FAO Support to COMESA Trade Facilitation Programme, including hands-on diagnostic training, 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virtual surveillance courses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, and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simulation exercises in Africa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. </a:t>
            </a:r>
          </a:p>
        </p:txBody>
      </p:sp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DE519E27-6C1C-791F-FD9D-EA3C6D709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6783" y="2264051"/>
            <a:ext cx="2540878" cy="1838361"/>
          </a:xfrm>
          <a:prstGeom prst="rect">
            <a:avLst/>
          </a:prstGeom>
        </p:spPr>
      </p:pic>
      <p:sp>
        <p:nvSpPr>
          <p:cNvPr id="13" name="Text 6">
            <a:extLst>
              <a:ext uri="{FF2B5EF4-FFF2-40B4-BE49-F238E27FC236}">
                <a16:creationId xmlns:a16="http://schemas.microsoft.com/office/drawing/2014/main" id="{D00A860E-2130-83D1-53D0-7FD4AD02E9BB}"/>
              </a:ext>
            </a:extLst>
          </p:cNvPr>
          <p:cNvSpPr/>
          <p:nvPr/>
        </p:nvSpPr>
        <p:spPr>
          <a:xfrm>
            <a:off x="6462449" y="4131859"/>
            <a:ext cx="3087639" cy="185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IC Team on Authorization of </a:t>
            </a:r>
          </a:p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Third-party Entities</a:t>
            </a:r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id="{20A8292A-9E77-95D7-7E6B-3E2FD32C23E5}"/>
              </a:ext>
            </a:extLst>
          </p:cNvPr>
          <p:cNvSpPr/>
          <p:nvPr/>
        </p:nvSpPr>
        <p:spPr>
          <a:xfrm>
            <a:off x="6705272" y="4587616"/>
            <a:ext cx="2682389" cy="3790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Reviewed and approved specification for an IPPC Guide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to Audits in the phytosanitary context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.</a:t>
            </a:r>
          </a:p>
        </p:txBody>
      </p:sp>
      <p:pic>
        <p:nvPicPr>
          <p:cNvPr id="15" name="Image 3" descr="preencoded.png">
            <a:extLst>
              <a:ext uri="{FF2B5EF4-FFF2-40B4-BE49-F238E27FC236}">
                <a16:creationId xmlns:a16="http://schemas.microsoft.com/office/drawing/2014/main" id="{A52023D3-B3C8-F800-5869-E523475E50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1522" y="2173062"/>
            <a:ext cx="2529537" cy="1966554"/>
          </a:xfrm>
          <a:prstGeom prst="rect">
            <a:avLst/>
          </a:prstGeom>
        </p:spPr>
      </p:pic>
      <p:sp>
        <p:nvSpPr>
          <p:cNvPr id="16" name="Text 8">
            <a:extLst>
              <a:ext uri="{FF2B5EF4-FFF2-40B4-BE49-F238E27FC236}">
                <a16:creationId xmlns:a16="http://schemas.microsoft.com/office/drawing/2014/main" id="{CCF66273-01E3-3239-1C44-D4E254F6422E}"/>
              </a:ext>
            </a:extLst>
          </p:cNvPr>
          <p:cNvSpPr/>
          <p:nvPr/>
        </p:nvSpPr>
        <p:spPr>
          <a:xfrm>
            <a:off x="9583515" y="4224430"/>
            <a:ext cx="2608485" cy="185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latin typeface="Inter Bold" pitchFamily="34" charset="0"/>
                <a:ea typeface="Inter Bold" pitchFamily="34" charset="-122"/>
              </a:rPr>
              <a:t>Guides and Training Materials </a:t>
            </a:r>
          </a:p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latin typeface="Inter Bold" pitchFamily="34" charset="0"/>
                <a:ea typeface="Inter Bold" pitchFamily="34" charset="-122"/>
              </a:rPr>
              <a:t>Team</a:t>
            </a:r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CCF2AE2A-019E-A715-8FAE-55F282125ECC}"/>
              </a:ext>
            </a:extLst>
          </p:cNvPr>
          <p:cNvSpPr/>
          <p:nvPr/>
        </p:nvSpPr>
        <p:spPr>
          <a:xfrm>
            <a:off x="9289911" y="4587616"/>
            <a:ext cx="2804339" cy="7581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Reviewed and revised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procedures for guide developmen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t, 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monitored e-learning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course usage 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encouraged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translation efforts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 and approved a streamlined development process.</a:t>
            </a:r>
          </a:p>
        </p:txBody>
      </p:sp>
    </p:spTree>
    <p:extLst>
      <p:ext uri="{BB962C8B-B14F-4D97-AF65-F5344CB8AC3E}">
        <p14:creationId xmlns:p14="http://schemas.microsoft.com/office/powerpoint/2010/main" val="3375054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C4C5B4-2F04-0979-C1D2-9ABA85249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965" y="1490939"/>
            <a:ext cx="9764400" cy="296840"/>
          </a:xfrm>
        </p:spPr>
        <p:txBody>
          <a:bodyPr/>
          <a:lstStyle/>
          <a:p>
            <a:r>
              <a:rPr lang="en-US" dirty="0"/>
              <a:t>Enhanced Collaboration: IC and Standards Committee</a:t>
            </a:r>
            <a:br>
              <a:rPr lang="en-US" dirty="0"/>
            </a:br>
            <a:endParaRPr lang="en-GB" dirty="0"/>
          </a:p>
        </p:txBody>
      </p:sp>
      <p:pic>
        <p:nvPicPr>
          <p:cNvPr id="6" name="Image 1" descr="preencoded.png">
            <a:extLst>
              <a:ext uri="{FF2B5EF4-FFF2-40B4-BE49-F238E27FC236}">
                <a16:creationId xmlns:a16="http://schemas.microsoft.com/office/drawing/2014/main" id="{1BBC4D1B-9AAB-7F30-3B6C-A1D45CC67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92" y="2017690"/>
            <a:ext cx="774502" cy="929382"/>
          </a:xfrm>
          <a:prstGeom prst="rect">
            <a:avLst/>
          </a:prstGeom>
        </p:spPr>
      </p:pic>
      <p:sp>
        <p:nvSpPr>
          <p:cNvPr id="7" name="Text 1">
            <a:extLst>
              <a:ext uri="{FF2B5EF4-FFF2-40B4-BE49-F238E27FC236}">
                <a16:creationId xmlns:a16="http://schemas.microsoft.com/office/drawing/2014/main" id="{183F8A7B-A7B6-68AA-9EC0-F93AFB8DDA4A}"/>
              </a:ext>
            </a:extLst>
          </p:cNvPr>
          <p:cNvSpPr/>
          <p:nvPr/>
        </p:nvSpPr>
        <p:spPr>
          <a:xfrm>
            <a:off x="1518486" y="2115830"/>
            <a:ext cx="2686447" cy="2420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0070C0"/>
                </a:solidFill>
                <a:ea typeface="Bitter Medium" pitchFamily="34" charset="-122"/>
                <a:cs typeface="Bitter Medium" pitchFamily="34" charset="-120"/>
              </a:rPr>
              <a:t>Strengthened Representation</a:t>
            </a:r>
            <a:endParaRPr lang="en-US" sz="1500" b="1" dirty="0">
              <a:solidFill>
                <a:srgbClr val="0070C0"/>
              </a:solidFill>
            </a:endParaRPr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63D634E5-BC2B-E447-1C41-D1B3124455D3}"/>
              </a:ext>
            </a:extLst>
          </p:cNvPr>
          <p:cNvSpPr/>
          <p:nvPr/>
        </p:nvSpPr>
        <p:spPr>
          <a:xfrm>
            <a:off x="1558156" y="2507534"/>
            <a:ext cx="7357243" cy="3880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Enhanced status of IC representatives in Standards Committee </a:t>
            </a:r>
          </a:p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meetings.</a:t>
            </a:r>
            <a:endParaRPr lang="en-US" sz="1400" dirty="0"/>
          </a:p>
        </p:txBody>
      </p:sp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27A5E5B5-61B0-0808-6980-8E35FA345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47072"/>
            <a:ext cx="774502" cy="1140222"/>
          </a:xfrm>
          <a:prstGeom prst="rect">
            <a:avLst/>
          </a:prstGeom>
        </p:spPr>
      </p:pic>
      <p:sp>
        <p:nvSpPr>
          <p:cNvPr id="10" name="Text 3">
            <a:extLst>
              <a:ext uri="{FF2B5EF4-FFF2-40B4-BE49-F238E27FC236}">
                <a16:creationId xmlns:a16="http://schemas.microsoft.com/office/drawing/2014/main" id="{5348C6C7-D1AB-916A-5C79-CB9B51BE8CD8}"/>
              </a:ext>
            </a:extLst>
          </p:cNvPr>
          <p:cNvSpPr/>
          <p:nvPr/>
        </p:nvSpPr>
        <p:spPr>
          <a:xfrm>
            <a:off x="1558157" y="3101953"/>
            <a:ext cx="2391469" cy="2420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0070C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Improved Communication</a:t>
            </a:r>
            <a:endParaRPr lang="en-US" sz="1500" b="1" dirty="0">
              <a:solidFill>
                <a:srgbClr val="0070C0"/>
              </a:solidFill>
            </a:endParaRPr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432EDEB0-54E4-54AB-1D11-E9AC8D512CE6}"/>
              </a:ext>
            </a:extLst>
          </p:cNvPr>
          <p:cNvSpPr/>
          <p:nvPr/>
        </p:nvSpPr>
        <p:spPr>
          <a:xfrm>
            <a:off x="1558156" y="3436915"/>
            <a:ext cx="6061844" cy="4954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Better processes for transmitting implementation issues </a:t>
            </a:r>
          </a:p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between committees.</a:t>
            </a:r>
          </a:p>
        </p:txBody>
      </p:sp>
      <p:pic>
        <p:nvPicPr>
          <p:cNvPr id="12" name="Image 3" descr="preencoded.png">
            <a:extLst>
              <a:ext uri="{FF2B5EF4-FFF2-40B4-BE49-F238E27FC236}">
                <a16:creationId xmlns:a16="http://schemas.microsoft.com/office/drawing/2014/main" id="{5F1E7E08-2272-1069-DD41-A8E4D3DCE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087294"/>
            <a:ext cx="774502" cy="929382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A57191B5-E973-1C1C-D599-03110E6F75A0}"/>
              </a:ext>
            </a:extLst>
          </p:cNvPr>
          <p:cNvSpPr/>
          <p:nvPr/>
        </p:nvSpPr>
        <p:spPr>
          <a:xfrm>
            <a:off x="1558156" y="4242176"/>
            <a:ext cx="2175868" cy="2420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0070C0"/>
                </a:solidFill>
                <a:latin typeface="Bitter Medium" pitchFamily="34" charset="0"/>
                <a:ea typeface="Bitter Medium" pitchFamily="34" charset="-122"/>
              </a:rPr>
              <a:t>Reciprocal Participation</a:t>
            </a:r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ADEE4606-86FB-CEBA-57C4-D816046F4EE1}"/>
              </a:ext>
            </a:extLst>
          </p:cNvPr>
          <p:cNvSpPr/>
          <p:nvPr/>
        </p:nvSpPr>
        <p:spPr>
          <a:xfrm>
            <a:off x="1558156" y="4577138"/>
            <a:ext cx="5528965" cy="2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Chairpersons now attending each other's meetings regularly.</a:t>
            </a:r>
          </a:p>
        </p:txBody>
      </p:sp>
      <p:pic>
        <p:nvPicPr>
          <p:cNvPr id="15" name="Image 4" descr="preencoded.png">
            <a:extLst>
              <a:ext uri="{FF2B5EF4-FFF2-40B4-BE49-F238E27FC236}">
                <a16:creationId xmlns:a16="http://schemas.microsoft.com/office/drawing/2014/main" id="{34CACE77-CEA1-2EBE-E056-44742B6486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5016677"/>
            <a:ext cx="774502" cy="1140222"/>
          </a:xfrm>
          <a:prstGeom prst="rect">
            <a:avLst/>
          </a:prstGeom>
        </p:spPr>
      </p:pic>
      <p:sp>
        <p:nvSpPr>
          <p:cNvPr id="16" name="Text 7">
            <a:extLst>
              <a:ext uri="{FF2B5EF4-FFF2-40B4-BE49-F238E27FC236}">
                <a16:creationId xmlns:a16="http://schemas.microsoft.com/office/drawing/2014/main" id="{E0876AFB-EDA3-5CF6-FAAB-AFE1891D8F26}"/>
              </a:ext>
            </a:extLst>
          </p:cNvPr>
          <p:cNvSpPr/>
          <p:nvPr/>
        </p:nvSpPr>
        <p:spPr>
          <a:xfrm>
            <a:off x="1567244" y="5124967"/>
            <a:ext cx="1936353" cy="2420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500" b="1" dirty="0">
                <a:solidFill>
                  <a:srgbClr val="0070C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PCE Certification</a:t>
            </a:r>
            <a:endParaRPr lang="en-US" sz="1500" b="1" dirty="0">
              <a:solidFill>
                <a:srgbClr val="0070C0"/>
              </a:solidFill>
            </a:endParaRP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3BE24488-15A0-50A9-18B5-A12764890E4D}"/>
              </a:ext>
            </a:extLst>
          </p:cNvPr>
          <p:cNvSpPr/>
          <p:nvPr/>
        </p:nvSpPr>
        <p:spPr>
          <a:xfrm>
            <a:off x="1558156" y="5506519"/>
            <a:ext cx="5528965" cy="4954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SC members fully involved in certifying Phytosanitary Capacity Evaluation </a:t>
            </a:r>
          </a:p>
          <a:p>
            <a:pPr>
              <a:lnSpc>
                <a:spcPts val="1917"/>
              </a:lnSpc>
            </a:pPr>
            <a:r>
              <a:rPr lang="en-US" sz="1400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Facilitators through the PCE Board.</a:t>
            </a: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CA830099-D91F-46B6-841F-8E7DB39869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4883400"/>
              </p:ext>
            </p:extLst>
          </p:nvPr>
        </p:nvGraphicFramePr>
        <p:xfrm>
          <a:off x="7698035" y="3101953"/>
          <a:ext cx="4114799" cy="1728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500171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792461-DD02-7341-D1D5-FCD7B9DEB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344362"/>
            <a:ext cx="7986304" cy="296840"/>
          </a:xfrm>
        </p:spPr>
        <p:txBody>
          <a:bodyPr/>
          <a:lstStyle/>
          <a:p>
            <a:r>
              <a:rPr lang="en-US" dirty="0"/>
              <a:t>Contribute to the IC 's work</a:t>
            </a:r>
            <a:br>
              <a:rPr lang="en-US" dirty="0"/>
            </a:br>
            <a:endParaRPr lang="en-GB" dirty="0"/>
          </a:p>
        </p:txBody>
      </p:sp>
      <p:sp>
        <p:nvSpPr>
          <p:cNvPr id="23" name="Text 1">
            <a:extLst>
              <a:ext uri="{FF2B5EF4-FFF2-40B4-BE49-F238E27FC236}">
                <a16:creationId xmlns:a16="http://schemas.microsoft.com/office/drawing/2014/main" id="{2693E89B-1C63-4DFB-0AFA-7520FAC9BA82}"/>
              </a:ext>
            </a:extLst>
          </p:cNvPr>
          <p:cNvSpPr/>
          <p:nvPr/>
        </p:nvSpPr>
        <p:spPr>
          <a:xfrm>
            <a:off x="797322" y="1832022"/>
            <a:ext cx="10943034" cy="2855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000" dirty="0"/>
              <a:t>There is multiple ways to contribute to the International Community's important work:</a:t>
            </a:r>
          </a:p>
        </p:txBody>
      </p:sp>
      <p:pic>
        <p:nvPicPr>
          <p:cNvPr id="24" name="Image 0" descr="preencoded.png">
            <a:extLst>
              <a:ext uri="{FF2B5EF4-FFF2-40B4-BE49-F238E27FC236}">
                <a16:creationId xmlns:a16="http://schemas.microsoft.com/office/drawing/2014/main" id="{939C3726-8631-20FD-AC98-47042493F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56968"/>
            <a:ext cx="2568476" cy="1587401"/>
          </a:xfrm>
          <a:prstGeom prst="rect">
            <a:avLst/>
          </a:prstGeom>
        </p:spPr>
      </p:pic>
      <p:sp>
        <p:nvSpPr>
          <p:cNvPr id="25" name="Text 2">
            <a:extLst>
              <a:ext uri="{FF2B5EF4-FFF2-40B4-BE49-F238E27FC236}">
                <a16:creationId xmlns:a16="http://schemas.microsoft.com/office/drawing/2014/main" id="{C49A9B9A-5943-657A-F0A7-326A81779E74}"/>
              </a:ext>
            </a:extLst>
          </p:cNvPr>
          <p:cNvSpPr/>
          <p:nvPr/>
        </p:nvSpPr>
        <p:spPr>
          <a:xfrm>
            <a:off x="685800" y="3999621"/>
            <a:ext cx="2568476" cy="557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dirty="0">
                <a:solidFill>
                  <a:srgbClr val="00B05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Submit Topics &amp; Respond to Surveys</a:t>
            </a:r>
            <a:endParaRPr lang="en-US" sz="1750" dirty="0">
              <a:solidFill>
                <a:srgbClr val="00B050"/>
              </a:solidFill>
            </a:endParaRPr>
          </a:p>
        </p:txBody>
      </p:sp>
      <p:sp>
        <p:nvSpPr>
          <p:cNvPr id="26" name="Text 3">
            <a:extLst>
              <a:ext uri="{FF2B5EF4-FFF2-40B4-BE49-F238E27FC236}">
                <a16:creationId xmlns:a16="http://schemas.microsoft.com/office/drawing/2014/main" id="{3276477E-6431-5E84-FF71-01BA26FD2787}"/>
              </a:ext>
            </a:extLst>
          </p:cNvPr>
          <p:cNvSpPr/>
          <p:nvPr/>
        </p:nvSpPr>
        <p:spPr>
          <a:xfrm>
            <a:off x="681318" y="4712482"/>
            <a:ext cx="2568476" cy="8566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dirty="0">
                <a:ea typeface="Inter" pitchFamily="34" charset="-122"/>
                <a:cs typeface="Inter" pitchFamily="34" charset="-120"/>
              </a:rPr>
              <a:t>Submit implementation and IPPC observatory topics during </a:t>
            </a:r>
            <a:r>
              <a:rPr lang="en-US" sz="1375" b="1" dirty="0">
                <a:ea typeface="Inter" pitchFamily="34" charset="-122"/>
                <a:cs typeface="Inter" pitchFamily="34" charset="-120"/>
              </a:rPr>
              <a:t>calls for topics</a:t>
            </a:r>
            <a:r>
              <a:rPr lang="en-US" sz="1375" dirty="0">
                <a:ea typeface="Inter" pitchFamily="34" charset="-122"/>
                <a:cs typeface="Inter" pitchFamily="34" charset="-120"/>
              </a:rPr>
              <a:t>. </a:t>
            </a:r>
            <a:endParaRPr lang="en-US" sz="1375" dirty="0"/>
          </a:p>
        </p:txBody>
      </p:sp>
      <p:sp>
        <p:nvSpPr>
          <p:cNvPr id="27" name="Text 4">
            <a:extLst>
              <a:ext uri="{FF2B5EF4-FFF2-40B4-BE49-F238E27FC236}">
                <a16:creationId xmlns:a16="http://schemas.microsoft.com/office/drawing/2014/main" id="{5EEE3491-D71D-93F9-257A-DBB936CC8C96}"/>
              </a:ext>
            </a:extLst>
          </p:cNvPr>
          <p:cNvSpPr/>
          <p:nvPr/>
        </p:nvSpPr>
        <p:spPr>
          <a:xfrm>
            <a:off x="681318" y="5595470"/>
            <a:ext cx="2568476" cy="8566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dirty="0">
                <a:ea typeface="Inter" pitchFamily="34" charset="-122"/>
                <a:cs typeface="Inter" pitchFamily="34" charset="-120"/>
              </a:rPr>
              <a:t>Respond to </a:t>
            </a:r>
            <a:r>
              <a:rPr lang="en-US" sz="1375" b="1" dirty="0">
                <a:ea typeface="Inter" pitchFamily="34" charset="-122"/>
                <a:cs typeface="Inter" pitchFamily="34" charset="-120"/>
              </a:rPr>
              <a:t>IPPC Observatory surveys</a:t>
            </a:r>
            <a:r>
              <a:rPr lang="en-US" sz="1375" dirty="0">
                <a:ea typeface="Inter" pitchFamily="34" charset="-122"/>
                <a:cs typeface="Inter" pitchFamily="34" charset="-120"/>
              </a:rPr>
              <a:t>.</a:t>
            </a:r>
            <a:endParaRPr lang="en-US" sz="1375" dirty="0"/>
          </a:p>
        </p:txBody>
      </p:sp>
      <p:pic>
        <p:nvPicPr>
          <p:cNvPr id="28" name="Image 1" descr="preencoded.png">
            <a:extLst>
              <a:ext uri="{FF2B5EF4-FFF2-40B4-BE49-F238E27FC236}">
                <a16:creationId xmlns:a16="http://schemas.microsoft.com/office/drawing/2014/main" id="{B37B389B-33F4-6895-E324-489D990F7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319" y="2258099"/>
            <a:ext cx="2568476" cy="1587401"/>
          </a:xfrm>
          <a:prstGeom prst="rect">
            <a:avLst/>
          </a:prstGeom>
        </p:spPr>
      </p:pic>
      <p:sp>
        <p:nvSpPr>
          <p:cNvPr id="29" name="Text 5">
            <a:extLst>
              <a:ext uri="{FF2B5EF4-FFF2-40B4-BE49-F238E27FC236}">
                <a16:creationId xmlns:a16="http://schemas.microsoft.com/office/drawing/2014/main" id="{D042208E-206A-A4AA-C7C2-4DE42023CBC7}"/>
              </a:ext>
            </a:extLst>
          </p:cNvPr>
          <p:cNvSpPr/>
          <p:nvPr/>
        </p:nvSpPr>
        <p:spPr>
          <a:xfrm>
            <a:off x="3593323" y="3941176"/>
            <a:ext cx="2568476" cy="557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dirty="0">
                <a:solidFill>
                  <a:srgbClr val="00B05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Mobilize Resources &amp; Submit Projects</a:t>
            </a:r>
            <a:endParaRPr lang="en-US" sz="1750" dirty="0">
              <a:solidFill>
                <a:srgbClr val="00B050"/>
              </a:solidFill>
            </a:endParaRPr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F8C88AB0-56E2-E8B0-6DCA-8B1815AD019E}"/>
              </a:ext>
            </a:extLst>
          </p:cNvPr>
          <p:cNvSpPr/>
          <p:nvPr/>
        </p:nvSpPr>
        <p:spPr>
          <a:xfrm>
            <a:off x="3361316" y="4699728"/>
            <a:ext cx="2791520" cy="11422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Resource mobilization </a:t>
            </a: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for implementation activities. </a:t>
            </a:r>
            <a:endParaRPr lang="en-US" sz="1375" dirty="0"/>
          </a:p>
        </p:txBody>
      </p:sp>
      <p:sp>
        <p:nvSpPr>
          <p:cNvPr id="31" name="Text 7">
            <a:extLst>
              <a:ext uri="{FF2B5EF4-FFF2-40B4-BE49-F238E27FC236}">
                <a16:creationId xmlns:a16="http://schemas.microsoft.com/office/drawing/2014/main" id="{5696F941-D457-4BB4-93E7-A3EEF05AE09C}"/>
              </a:ext>
            </a:extLst>
          </p:cNvPr>
          <p:cNvSpPr/>
          <p:nvPr/>
        </p:nvSpPr>
        <p:spPr>
          <a:xfrm>
            <a:off x="3354686" y="5371141"/>
            <a:ext cx="2568476" cy="5711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Submit projects</a:t>
            </a: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 for the IC open sessions.</a:t>
            </a:r>
            <a:endParaRPr lang="en-US" sz="1375" dirty="0"/>
          </a:p>
        </p:txBody>
      </p:sp>
      <p:pic>
        <p:nvPicPr>
          <p:cNvPr id="32" name="Image 2" descr="preencoded.png">
            <a:extLst>
              <a:ext uri="{FF2B5EF4-FFF2-40B4-BE49-F238E27FC236}">
                <a16:creationId xmlns:a16="http://schemas.microsoft.com/office/drawing/2014/main" id="{843FA02D-5B46-10B3-C838-3EC9016E7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839" y="2258934"/>
            <a:ext cx="2568476" cy="1587401"/>
          </a:xfrm>
          <a:prstGeom prst="rect">
            <a:avLst/>
          </a:prstGeom>
        </p:spPr>
      </p:pic>
      <p:sp>
        <p:nvSpPr>
          <p:cNvPr id="33" name="Text 8">
            <a:extLst>
              <a:ext uri="{FF2B5EF4-FFF2-40B4-BE49-F238E27FC236}">
                <a16:creationId xmlns:a16="http://schemas.microsoft.com/office/drawing/2014/main" id="{764900F6-03A9-5B76-4D0E-913D2267F2B8}"/>
              </a:ext>
            </a:extLst>
          </p:cNvPr>
          <p:cNvSpPr/>
          <p:nvPr/>
        </p:nvSpPr>
        <p:spPr>
          <a:xfrm>
            <a:off x="6293698" y="3957305"/>
            <a:ext cx="2568476" cy="557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dirty="0">
                <a:solidFill>
                  <a:srgbClr val="00B05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Support Translation &amp; Review</a:t>
            </a:r>
            <a:endParaRPr lang="en-US" sz="1750" dirty="0">
              <a:solidFill>
                <a:srgbClr val="00B050"/>
              </a:solidFill>
            </a:endParaRPr>
          </a:p>
        </p:txBody>
      </p:sp>
      <p:sp>
        <p:nvSpPr>
          <p:cNvPr id="34" name="Text 9">
            <a:extLst>
              <a:ext uri="{FF2B5EF4-FFF2-40B4-BE49-F238E27FC236}">
                <a16:creationId xmlns:a16="http://schemas.microsoft.com/office/drawing/2014/main" id="{75936F60-2B9E-9900-154F-11A95F5B2FB5}"/>
              </a:ext>
            </a:extLst>
          </p:cNvPr>
          <p:cNvSpPr/>
          <p:nvPr/>
        </p:nvSpPr>
        <p:spPr>
          <a:xfrm>
            <a:off x="6159466" y="4569705"/>
            <a:ext cx="2760031" cy="8566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Support </a:t>
            </a: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translation and proofreading </a:t>
            </a: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of IPPC implementation materials. </a:t>
            </a:r>
            <a:endParaRPr lang="en-US" sz="1375" dirty="0"/>
          </a:p>
        </p:txBody>
      </p:sp>
      <p:sp>
        <p:nvSpPr>
          <p:cNvPr id="35" name="Text 10">
            <a:extLst>
              <a:ext uri="{FF2B5EF4-FFF2-40B4-BE49-F238E27FC236}">
                <a16:creationId xmlns:a16="http://schemas.microsoft.com/office/drawing/2014/main" id="{64B5EBAE-1100-5C74-B975-1A893BB1452E}"/>
              </a:ext>
            </a:extLst>
          </p:cNvPr>
          <p:cNvSpPr/>
          <p:nvPr/>
        </p:nvSpPr>
        <p:spPr>
          <a:xfrm>
            <a:off x="6259413" y="5531644"/>
            <a:ext cx="2568476" cy="11422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Review the implementation materials during </a:t>
            </a: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consultation periods.</a:t>
            </a:r>
            <a:endParaRPr lang="en-US" sz="1375" b="1" dirty="0"/>
          </a:p>
        </p:txBody>
      </p:sp>
      <p:pic>
        <p:nvPicPr>
          <p:cNvPr id="36" name="Image 3" descr="preencoded.png">
            <a:extLst>
              <a:ext uri="{FF2B5EF4-FFF2-40B4-BE49-F238E27FC236}">
                <a16:creationId xmlns:a16="http://schemas.microsoft.com/office/drawing/2014/main" id="{7944AA83-7A0B-9C50-2D03-A71DE062F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359" y="2285991"/>
            <a:ext cx="2568476" cy="1587401"/>
          </a:xfrm>
          <a:prstGeom prst="rect">
            <a:avLst/>
          </a:prstGeom>
        </p:spPr>
      </p:pic>
      <p:sp>
        <p:nvSpPr>
          <p:cNvPr id="37" name="Text 11">
            <a:extLst>
              <a:ext uri="{FF2B5EF4-FFF2-40B4-BE49-F238E27FC236}">
                <a16:creationId xmlns:a16="http://schemas.microsoft.com/office/drawing/2014/main" id="{90D5E223-5573-21E5-BDBB-8BAEEDCE97A1}"/>
              </a:ext>
            </a:extLst>
          </p:cNvPr>
          <p:cNvSpPr/>
          <p:nvPr/>
        </p:nvSpPr>
        <p:spPr>
          <a:xfrm>
            <a:off x="9144000" y="3999621"/>
            <a:ext cx="2230537" cy="27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dirty="0">
                <a:solidFill>
                  <a:srgbClr val="00B05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Participate Actively</a:t>
            </a:r>
            <a:endParaRPr lang="en-US" sz="1750" dirty="0">
              <a:solidFill>
                <a:srgbClr val="00B050"/>
              </a:solidFill>
            </a:endParaRPr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901E047F-551B-EF8A-4E23-42EB286A2156}"/>
              </a:ext>
            </a:extLst>
          </p:cNvPr>
          <p:cNvSpPr/>
          <p:nvPr/>
        </p:nvSpPr>
        <p:spPr>
          <a:xfrm>
            <a:off x="9060359" y="4426930"/>
            <a:ext cx="2568476" cy="5711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Join working groups</a:t>
            </a: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, IC Subgroups or IC Teams. </a:t>
            </a:r>
            <a:endParaRPr lang="en-US" sz="1375" dirty="0"/>
          </a:p>
        </p:txBody>
      </p:sp>
      <p:sp>
        <p:nvSpPr>
          <p:cNvPr id="39" name="Text 13">
            <a:extLst>
              <a:ext uri="{FF2B5EF4-FFF2-40B4-BE49-F238E27FC236}">
                <a16:creationId xmlns:a16="http://schemas.microsoft.com/office/drawing/2014/main" id="{1A78089D-9E08-3432-EE4D-B9CDB4DA9657}"/>
              </a:ext>
            </a:extLst>
          </p:cNvPr>
          <p:cNvSpPr/>
          <p:nvPr/>
        </p:nvSpPr>
        <p:spPr>
          <a:xfrm>
            <a:off x="9053932" y="5151743"/>
            <a:ext cx="2568476" cy="8566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208"/>
              </a:lnSpc>
              <a:buFont typeface="Arial" panose="020B0604020202020204" pitchFamily="34" charset="0"/>
              <a:buChar char="•"/>
            </a:pPr>
            <a:r>
              <a:rPr lang="en-US" sz="1375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Participate actively in IPPC </a:t>
            </a:r>
            <a:r>
              <a:rPr lang="en-US" sz="1375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webinars</a:t>
            </a:r>
            <a:endParaRPr lang="en-US" sz="1375" dirty="0">
              <a:solidFill>
                <a:srgbClr val="272525"/>
              </a:solidFill>
              <a:ea typeface="Inter" pitchFamily="34" charset="-122"/>
              <a:cs typeface="Inter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8846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dirty="0" err="1">
                <a:solidFill>
                  <a:srgbClr val="00825F"/>
                </a:solidFill>
                <a:latin typeface="Montserrat" pitchFamily="2" charset="77"/>
              </a:rPr>
              <a:t>Thank</a:t>
            </a:r>
            <a:r>
              <a:rPr lang="it-IT" sz="6000" dirty="0">
                <a:solidFill>
                  <a:srgbClr val="00825F"/>
                </a:solidFill>
                <a:latin typeface="Montserrat" pitchFamily="2" charset="77"/>
              </a:rPr>
              <a:t> </a:t>
            </a:r>
            <a:r>
              <a:rPr lang="it-IT" sz="6000" dirty="0" err="1">
                <a:solidFill>
                  <a:srgbClr val="00825F"/>
                </a:solidFill>
                <a:latin typeface="Montserrat" pitchFamily="2" charset="77"/>
              </a:rPr>
              <a:t>you</a:t>
            </a:r>
            <a:endParaRPr lang="it-IT" sz="6000" dirty="0">
              <a:solidFill>
                <a:srgbClr val="00825F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  <a:latin typeface="Montserrat" pitchFamily="2" charset="77"/>
              </a:rPr>
            </a:br>
            <a:endParaRPr lang="en-IT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969728D-B4AE-C9A8-4C2A-A6EEBA5C20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7724095"/>
              </p:ext>
            </p:extLst>
          </p:nvPr>
        </p:nvGraphicFramePr>
        <p:xfrm>
          <a:off x="762000" y="1980000"/>
          <a:ext cx="10820400" cy="4176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D5446DFD-A534-C1A0-6B12-5043A224B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96" y="1471580"/>
            <a:ext cx="7986304" cy="296840"/>
          </a:xfrm>
        </p:spPr>
        <p:txBody>
          <a:bodyPr/>
          <a:lstStyle/>
          <a:p>
            <a:r>
              <a:rPr lang="en-US" dirty="0"/>
              <a:t>Content </a:t>
            </a:r>
          </a:p>
        </p:txBody>
      </p:sp>
    </p:spTree>
    <p:extLst>
      <p:ext uri="{BB962C8B-B14F-4D97-AF65-F5344CB8AC3E}">
        <p14:creationId xmlns:p14="http://schemas.microsoft.com/office/powerpoint/2010/main" val="1202875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96" y="1471580"/>
            <a:ext cx="7986304" cy="296840"/>
          </a:xfrm>
        </p:spPr>
        <p:txBody>
          <a:bodyPr/>
          <a:lstStyle/>
          <a:p>
            <a:r>
              <a:rPr lang="en-US" dirty="0"/>
              <a:t>The IC's Strategic Role</a:t>
            </a:r>
          </a:p>
        </p:txBody>
      </p:sp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4309162B-9730-C4D3-81C7-A6A3D7921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106" y="3183353"/>
            <a:ext cx="866478" cy="999123"/>
          </a:xfrm>
          <a:prstGeom prst="rect">
            <a:avLst/>
          </a:prstGeom>
        </p:spPr>
      </p:pic>
      <p:sp>
        <p:nvSpPr>
          <p:cNvPr id="9" name="Text 1">
            <a:extLst>
              <a:ext uri="{FF2B5EF4-FFF2-40B4-BE49-F238E27FC236}">
                <a16:creationId xmlns:a16="http://schemas.microsoft.com/office/drawing/2014/main" id="{D3C85A19-FF43-3092-5E61-DCEC7405DEE3}"/>
              </a:ext>
            </a:extLst>
          </p:cNvPr>
          <p:cNvSpPr/>
          <p:nvPr/>
        </p:nvSpPr>
        <p:spPr>
          <a:xfrm>
            <a:off x="2116822" y="3152266"/>
            <a:ext cx="2533154" cy="2706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sz="2000" b="1" dirty="0">
                <a:solidFill>
                  <a:srgbClr val="002060"/>
                </a:solidFill>
                <a:ea typeface="Bitter Medium" pitchFamily="34" charset="-122"/>
                <a:cs typeface="Bitter Medium" pitchFamily="34" charset="-120"/>
              </a:rPr>
              <a:t>Implementation Support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33EFB8B0-6A82-D035-2DE2-1FF0EF40F070}"/>
              </a:ext>
            </a:extLst>
          </p:cNvPr>
          <p:cNvSpPr/>
          <p:nvPr/>
        </p:nvSpPr>
        <p:spPr>
          <a:xfrm>
            <a:off x="2116822" y="3517585"/>
            <a:ext cx="9085362" cy="5546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Oversees implementation of the </a:t>
            </a:r>
            <a:r>
              <a:rPr lang="en-US" sz="20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IPPC, ISPMs, and CPM recommendations </a:t>
            </a: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globally.</a:t>
            </a:r>
            <a:endParaRPr lang="en-US" sz="2000" dirty="0"/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4508970C-6B84-FD82-48A3-FB0DCC822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106" y="4182477"/>
            <a:ext cx="866478" cy="999122"/>
          </a:xfrm>
          <a:prstGeom prst="rect">
            <a:avLst/>
          </a:prstGeom>
        </p:spPr>
      </p:pic>
      <p:sp>
        <p:nvSpPr>
          <p:cNvPr id="12" name="Text 3">
            <a:extLst>
              <a:ext uri="{FF2B5EF4-FFF2-40B4-BE49-F238E27FC236}">
                <a16:creationId xmlns:a16="http://schemas.microsoft.com/office/drawing/2014/main" id="{CE707891-F7F3-3EA8-8B57-74CE8900DDED}"/>
              </a:ext>
            </a:extLst>
          </p:cNvPr>
          <p:cNvSpPr/>
          <p:nvPr/>
        </p:nvSpPr>
        <p:spPr>
          <a:xfrm>
            <a:off x="2116822" y="4161713"/>
            <a:ext cx="2342952" cy="2706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sz="2000" b="1" dirty="0">
                <a:solidFill>
                  <a:srgbClr val="002060"/>
                </a:solidFill>
                <a:ea typeface="Bitter Medium" pitchFamily="34" charset="-122"/>
                <a:cs typeface="Bitter Medium" pitchFamily="34" charset="-120"/>
              </a:rPr>
              <a:t>Capacity Development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Text 4">
            <a:extLst>
              <a:ext uri="{FF2B5EF4-FFF2-40B4-BE49-F238E27FC236}">
                <a16:creationId xmlns:a16="http://schemas.microsoft.com/office/drawing/2014/main" id="{5472150E-FC70-4CE2-AF8A-5C7E237320E3}"/>
              </a:ext>
            </a:extLst>
          </p:cNvPr>
          <p:cNvSpPr/>
          <p:nvPr/>
        </p:nvSpPr>
        <p:spPr>
          <a:xfrm>
            <a:off x="2133600" y="4461684"/>
            <a:ext cx="9601200" cy="429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Development of </a:t>
            </a:r>
            <a:r>
              <a:rPr lang="en-US" sz="20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IPPC Guides </a:t>
            </a: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and other </a:t>
            </a:r>
            <a:r>
              <a:rPr lang="en-US" sz="20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implementation materials t</a:t>
            </a: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o strengthen the capacities of the contracting parties</a:t>
            </a:r>
          </a:p>
        </p:txBody>
      </p:sp>
      <p:pic>
        <p:nvPicPr>
          <p:cNvPr id="14" name="Image 3" descr="preencoded.png">
            <a:extLst>
              <a:ext uri="{FF2B5EF4-FFF2-40B4-BE49-F238E27FC236}">
                <a16:creationId xmlns:a16="http://schemas.microsoft.com/office/drawing/2014/main" id="{FBCDDAB2-3088-1FA7-64CC-CA9905E48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106" y="5181599"/>
            <a:ext cx="866478" cy="932689"/>
          </a:xfrm>
          <a:prstGeom prst="rect">
            <a:avLst/>
          </a:prstGeom>
        </p:spPr>
      </p:pic>
      <p:sp>
        <p:nvSpPr>
          <p:cNvPr id="15" name="Text 5">
            <a:extLst>
              <a:ext uri="{FF2B5EF4-FFF2-40B4-BE49-F238E27FC236}">
                <a16:creationId xmlns:a16="http://schemas.microsoft.com/office/drawing/2014/main" id="{BCDBF2CE-3BE9-8EA3-82A4-4F621561FFAC}"/>
              </a:ext>
            </a:extLst>
          </p:cNvPr>
          <p:cNvSpPr/>
          <p:nvPr/>
        </p:nvSpPr>
        <p:spPr>
          <a:xfrm>
            <a:off x="2116822" y="5441809"/>
            <a:ext cx="2166143" cy="2706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sz="2000" b="1" dirty="0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IPPC Strategic Direction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7BEB0591-08F7-CC17-7C5B-2FD98DDA1C36}"/>
              </a:ext>
            </a:extLst>
          </p:cNvPr>
          <p:cNvSpPr/>
          <p:nvPr/>
        </p:nvSpPr>
        <p:spPr>
          <a:xfrm>
            <a:off x="2116822" y="5720440"/>
            <a:ext cx="8458200" cy="405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Manages four key development </a:t>
            </a:r>
            <a:r>
              <a:rPr lang="en-US" sz="20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agenda items </a:t>
            </a:r>
            <a:r>
              <a:rPr lang="en-US" sz="20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in the 2020-2030 Framework.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8C9BE0-1549-5776-44C1-FAC57261FBD1}"/>
              </a:ext>
            </a:extLst>
          </p:cNvPr>
          <p:cNvSpPr txBox="1"/>
          <p:nvPr/>
        </p:nvSpPr>
        <p:spPr>
          <a:xfrm>
            <a:off x="419100" y="1869245"/>
            <a:ext cx="11353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2B4150"/>
                </a:solidFill>
                <a:ea typeface="Source Sans Pro" pitchFamily="34" charset="-122"/>
              </a:rPr>
              <a:t>The </a:t>
            </a:r>
            <a:r>
              <a:rPr lang="en-US" sz="2000" b="1" dirty="0">
                <a:solidFill>
                  <a:srgbClr val="2B4150"/>
                </a:solidFill>
                <a:ea typeface="Source Sans Pro" pitchFamily="34" charset="-122"/>
              </a:rPr>
              <a:t>Implementation and Capacity Development Committee (IC)</a:t>
            </a:r>
            <a:r>
              <a:rPr lang="en-US" sz="2000" dirty="0">
                <a:solidFill>
                  <a:srgbClr val="2B4150"/>
                </a:solidFill>
                <a:ea typeface="Source Sans Pro" pitchFamily="34" charset="-122"/>
              </a:rPr>
              <a:t> develops, monitors and oversees an integrated programme to </a:t>
            </a:r>
            <a:r>
              <a:rPr lang="en-US" sz="2000" b="1" dirty="0">
                <a:solidFill>
                  <a:srgbClr val="0070C0"/>
                </a:solidFill>
                <a:ea typeface="Source Sans Pro" pitchFamily="34" charset="-122"/>
              </a:rPr>
              <a:t>support the IPPC implementation </a:t>
            </a:r>
            <a:r>
              <a:rPr lang="en-US" sz="2000" dirty="0">
                <a:solidFill>
                  <a:srgbClr val="2B4150"/>
                </a:solidFill>
                <a:ea typeface="Source Sans Pro" pitchFamily="34" charset="-122"/>
              </a:rPr>
              <a:t>and </a:t>
            </a:r>
            <a:r>
              <a:rPr lang="en-US" sz="2000" b="1" dirty="0">
                <a:solidFill>
                  <a:srgbClr val="0070C0"/>
                </a:solidFill>
                <a:ea typeface="Source Sans Pro" pitchFamily="34" charset="-122"/>
              </a:rPr>
              <a:t>strengthen the phytosanitary capacity </a:t>
            </a:r>
            <a:r>
              <a:rPr lang="en-US" sz="2000" dirty="0">
                <a:solidFill>
                  <a:srgbClr val="2B4150"/>
                </a:solidFill>
                <a:ea typeface="Source Sans Pro" pitchFamily="34" charset="-122"/>
              </a:rPr>
              <a:t>of contracting parties.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21CB095-CF2F-AE24-1FD8-19D6AA70B1B1}"/>
              </a:ext>
            </a:extLst>
          </p:cNvPr>
          <p:cNvSpPr txBox="1"/>
          <p:nvPr/>
        </p:nvSpPr>
        <p:spPr>
          <a:xfrm>
            <a:off x="8350624" y="2228406"/>
            <a:ext cx="3666564" cy="128240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000" dirty="0"/>
              <a:t>The IC is a Subsidiary Body of the CPM.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000" dirty="0"/>
              <a:t>The IC is composed by </a:t>
            </a:r>
            <a:r>
              <a:rPr lang="en-US" sz="2000" b="1" dirty="0"/>
              <a:t>14 members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D162F07-C9C4-C918-B91D-20B2440F7B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1970635"/>
              </p:ext>
            </p:extLst>
          </p:nvPr>
        </p:nvGraphicFramePr>
        <p:xfrm>
          <a:off x="174812" y="1828800"/>
          <a:ext cx="8452757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4">
            <a:extLst>
              <a:ext uri="{FF2B5EF4-FFF2-40B4-BE49-F238E27FC236}">
                <a16:creationId xmlns:a16="http://schemas.microsoft.com/office/drawing/2014/main" id="{51441C17-F524-C5DC-0AB3-7BCCD2A69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9" y="1371600"/>
            <a:ext cx="12192000" cy="353531"/>
          </a:xfrm>
          <a:noFill/>
        </p:spPr>
        <p:txBody>
          <a:bodyPr vert="horz" lIns="540000" tIns="0" rIns="360000" bIns="45720" rtlCol="0" anchor="t" anchorCtr="0">
            <a:noAutofit/>
          </a:bodyPr>
          <a:lstStyle/>
          <a:p>
            <a:r>
              <a:rPr lang="en-CA" dirty="0"/>
              <a:t>IC Membership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5C4DD20-8E24-7986-0103-72886AC628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0797398"/>
              </p:ext>
            </p:extLst>
          </p:nvPr>
        </p:nvGraphicFramePr>
        <p:xfrm>
          <a:off x="6793006" y="3744945"/>
          <a:ext cx="6781800" cy="2421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0164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B5E09A-4C5F-8169-1C22-AF44167BB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6" y="1371600"/>
            <a:ext cx="11873754" cy="296840"/>
          </a:xfrm>
        </p:spPr>
        <p:txBody>
          <a:bodyPr/>
          <a:lstStyle/>
          <a:p>
            <a:r>
              <a:rPr lang="en-US" dirty="0"/>
              <a:t>IC contribution to the IPPC Strategic Framework 2020-2030</a:t>
            </a:r>
            <a:endParaRPr lang="en-GB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795E46E1-3576-F85D-F1AB-46FAEBAC3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88" y="2133600"/>
            <a:ext cx="2559943" cy="1582143"/>
          </a:xfrm>
          <a:prstGeom prst="rect">
            <a:avLst/>
          </a:prstGeom>
        </p:spPr>
      </p:pic>
      <p:pic>
        <p:nvPicPr>
          <p:cNvPr id="7" name="Image 1" descr="preencoded.png">
            <a:extLst>
              <a:ext uri="{FF2B5EF4-FFF2-40B4-BE49-F238E27FC236}">
                <a16:creationId xmlns:a16="http://schemas.microsoft.com/office/drawing/2014/main" id="{9E1EC584-4A6D-A757-020F-9470F9781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044" y="2133600"/>
            <a:ext cx="2559943" cy="1582143"/>
          </a:xfrm>
          <a:prstGeom prst="rect">
            <a:avLst/>
          </a:prstGeom>
        </p:spPr>
      </p:pic>
      <p:pic>
        <p:nvPicPr>
          <p:cNvPr id="8" name="Image 2" descr="preencoded.png">
            <a:extLst>
              <a:ext uri="{FF2B5EF4-FFF2-40B4-BE49-F238E27FC236}">
                <a16:creationId xmlns:a16="http://schemas.microsoft.com/office/drawing/2014/main" id="{B99FA9A5-F4B1-9180-ECC2-0E9452844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318" y="2133600"/>
            <a:ext cx="2559943" cy="1582143"/>
          </a:xfrm>
          <a:prstGeom prst="rect">
            <a:avLst/>
          </a:prstGeom>
        </p:spPr>
      </p:pic>
      <p:pic>
        <p:nvPicPr>
          <p:cNvPr id="9" name="Image 3" descr="preencoded.png">
            <a:extLst>
              <a:ext uri="{FF2B5EF4-FFF2-40B4-BE49-F238E27FC236}">
                <a16:creationId xmlns:a16="http://schemas.microsoft.com/office/drawing/2014/main" id="{A137A9DE-4CDE-F68F-BAA8-A0DE3302B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9376" y="2133600"/>
            <a:ext cx="2559943" cy="1582143"/>
          </a:xfrm>
          <a:prstGeom prst="rect">
            <a:avLst/>
          </a:prstGeom>
        </p:spPr>
      </p:pic>
      <p:sp>
        <p:nvSpPr>
          <p:cNvPr id="10" name="Text 1">
            <a:extLst>
              <a:ext uri="{FF2B5EF4-FFF2-40B4-BE49-F238E27FC236}">
                <a16:creationId xmlns:a16="http://schemas.microsoft.com/office/drawing/2014/main" id="{4349CC74-0F93-5F8E-A25F-B3A09AD96565}"/>
              </a:ext>
            </a:extLst>
          </p:cNvPr>
          <p:cNvSpPr/>
          <p:nvPr/>
        </p:nvSpPr>
        <p:spPr>
          <a:xfrm>
            <a:off x="529225" y="3856930"/>
            <a:ext cx="2559943" cy="32397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1800" b="1" dirty="0">
                <a:solidFill>
                  <a:srgbClr val="2B2E3C"/>
                </a:solidFill>
                <a:ea typeface="Bitter Medium" pitchFamily="34" charset="-122"/>
                <a:cs typeface="Bitter Medium" pitchFamily="34" charset="-120"/>
              </a:rPr>
              <a:t>Electronic Data Exchange</a:t>
            </a:r>
            <a:endParaRPr lang="en-US" sz="1800" b="1" dirty="0"/>
          </a:p>
        </p:txBody>
      </p:sp>
      <p:sp>
        <p:nvSpPr>
          <p:cNvPr id="11" name="Text 2">
            <a:extLst>
              <a:ext uri="{FF2B5EF4-FFF2-40B4-BE49-F238E27FC236}">
                <a16:creationId xmlns:a16="http://schemas.microsoft.com/office/drawing/2014/main" id="{BED42A47-9ED2-8CF3-1F27-0B1B68AAB845}"/>
              </a:ext>
            </a:extLst>
          </p:cNvPr>
          <p:cNvSpPr/>
          <p:nvPr/>
        </p:nvSpPr>
        <p:spPr>
          <a:xfrm>
            <a:off x="582411" y="4279155"/>
            <a:ext cx="2559943" cy="11624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latin typeface="Open Sans" pitchFamily="34" charset="0"/>
                <a:ea typeface="Open Sans" pitchFamily="34" charset="-122"/>
                <a:cs typeface="Open Sans" pitchFamily="34" charset="-120"/>
              </a:rPr>
              <a:t>Harmonizing </a:t>
            </a:r>
            <a:r>
              <a:rPr lang="en-US" sz="1417" b="1" dirty="0">
                <a:solidFill>
                  <a:srgbClr val="00206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digital phytosanitary certification </a:t>
            </a:r>
            <a:r>
              <a:rPr lang="en-US" sz="1417" dirty="0">
                <a:latin typeface="Open Sans" pitchFamily="34" charset="0"/>
                <a:ea typeface="Open Sans" pitchFamily="34" charset="-122"/>
                <a:cs typeface="Open Sans" pitchFamily="34" charset="-120"/>
              </a:rPr>
              <a:t>systems globally to </a:t>
            </a:r>
            <a:r>
              <a:rPr lang="en-US" sz="1417" b="1" dirty="0">
                <a:solidFill>
                  <a:srgbClr val="00206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facilitate secure, efficient trade</a:t>
            </a:r>
            <a:r>
              <a:rPr lang="en-US" sz="1417" dirty="0"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417" dirty="0"/>
          </a:p>
        </p:txBody>
      </p:sp>
      <p:sp>
        <p:nvSpPr>
          <p:cNvPr id="12" name="Text 3">
            <a:extLst>
              <a:ext uri="{FF2B5EF4-FFF2-40B4-BE49-F238E27FC236}">
                <a16:creationId xmlns:a16="http://schemas.microsoft.com/office/drawing/2014/main" id="{48A682AE-B8C1-5566-E144-F42B1818C244}"/>
              </a:ext>
            </a:extLst>
          </p:cNvPr>
          <p:cNvSpPr/>
          <p:nvPr/>
        </p:nvSpPr>
        <p:spPr>
          <a:xfrm>
            <a:off x="3308022" y="3873748"/>
            <a:ext cx="2490520" cy="28376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1800" b="1" dirty="0">
                <a:solidFill>
                  <a:srgbClr val="2B2E3C"/>
                </a:solidFill>
                <a:ea typeface="Bitter Medium" pitchFamily="34" charset="-122"/>
              </a:rPr>
              <a:t>E-commerce Pathways</a:t>
            </a:r>
          </a:p>
        </p:txBody>
      </p:sp>
      <p:sp>
        <p:nvSpPr>
          <p:cNvPr id="13" name="Text 4">
            <a:extLst>
              <a:ext uri="{FF2B5EF4-FFF2-40B4-BE49-F238E27FC236}">
                <a16:creationId xmlns:a16="http://schemas.microsoft.com/office/drawing/2014/main" id="{35D45430-965B-4802-A464-49BC0EC1EC5F}"/>
              </a:ext>
            </a:extLst>
          </p:cNvPr>
          <p:cNvSpPr/>
          <p:nvPr/>
        </p:nvSpPr>
        <p:spPr>
          <a:xfrm>
            <a:off x="3422551" y="4315520"/>
            <a:ext cx="2559943" cy="11624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Addressing </a:t>
            </a:r>
            <a:r>
              <a:rPr lang="en-US" sz="1417" b="1" dirty="0">
                <a:solidFill>
                  <a:srgbClr val="00206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phytosanitary risks in postal and courier </a:t>
            </a:r>
            <a:r>
              <a:rPr lang="en-US" sz="1417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channels.</a:t>
            </a:r>
            <a:endParaRPr lang="en-US" sz="1417" dirty="0"/>
          </a:p>
        </p:txBody>
      </p:sp>
      <p:sp>
        <p:nvSpPr>
          <p:cNvPr id="14" name="Text 5">
            <a:extLst>
              <a:ext uri="{FF2B5EF4-FFF2-40B4-BE49-F238E27FC236}">
                <a16:creationId xmlns:a16="http://schemas.microsoft.com/office/drawing/2014/main" id="{5DE4FB20-2E01-DC75-18B6-6E97EE59519A}"/>
              </a:ext>
            </a:extLst>
          </p:cNvPr>
          <p:cNvSpPr/>
          <p:nvPr/>
        </p:nvSpPr>
        <p:spPr>
          <a:xfrm>
            <a:off x="6050973" y="3848877"/>
            <a:ext cx="2726635" cy="32397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1800" b="1" dirty="0">
                <a:solidFill>
                  <a:srgbClr val="2B2E3C"/>
                </a:solidFill>
                <a:ea typeface="Bitter Medium" pitchFamily="34" charset="-122"/>
              </a:rPr>
              <a:t>Pest Outbreak Alert Systems</a:t>
            </a: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FBE52B42-22D3-E50E-613F-2E75A7D785E0}"/>
              </a:ext>
            </a:extLst>
          </p:cNvPr>
          <p:cNvSpPr/>
          <p:nvPr/>
        </p:nvSpPr>
        <p:spPr>
          <a:xfrm>
            <a:off x="6096000" y="4180903"/>
            <a:ext cx="2786955" cy="11624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Strengthening </a:t>
            </a:r>
            <a:r>
              <a:rPr lang="en-US" sz="1417" b="1" dirty="0">
                <a:solidFill>
                  <a:srgbClr val="00206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early detection and rapid response </a:t>
            </a:r>
            <a:r>
              <a:rPr lang="en-US" sz="1417" dirty="0">
                <a:solidFill>
                  <a:srgbClr val="2B2E3C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capabilities for emerging plant pests.</a:t>
            </a:r>
          </a:p>
        </p:txBody>
      </p:sp>
      <p:sp>
        <p:nvSpPr>
          <p:cNvPr id="16" name="Text 7">
            <a:extLst>
              <a:ext uri="{FF2B5EF4-FFF2-40B4-BE49-F238E27FC236}">
                <a16:creationId xmlns:a16="http://schemas.microsoft.com/office/drawing/2014/main" id="{C0A35974-F099-C14E-E7CB-7F9B695AD7F2}"/>
              </a:ext>
            </a:extLst>
          </p:cNvPr>
          <p:cNvSpPr/>
          <p:nvPr/>
        </p:nvSpPr>
        <p:spPr>
          <a:xfrm>
            <a:off x="8996461" y="3843854"/>
            <a:ext cx="2559943" cy="29684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1800" b="1" dirty="0">
                <a:solidFill>
                  <a:srgbClr val="2B2E3C"/>
                </a:solidFill>
                <a:ea typeface="Bitter Medium" pitchFamily="34" charset="-122"/>
              </a:rPr>
              <a:t>Third-party Authorization</a:t>
            </a: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44BC281D-CB75-F2E2-A471-FE9EE0891C96}"/>
              </a:ext>
            </a:extLst>
          </p:cNvPr>
          <p:cNvSpPr/>
          <p:nvPr/>
        </p:nvSpPr>
        <p:spPr>
          <a:xfrm>
            <a:off x="9009376" y="4172850"/>
            <a:ext cx="2559943" cy="871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17" dirty="0">
                <a:latin typeface="Open Sans" pitchFamily="34" charset="0"/>
                <a:ea typeface="Open Sans" pitchFamily="34" charset="-122"/>
                <a:cs typeface="Open Sans" pitchFamily="34" charset="-120"/>
              </a:rPr>
              <a:t>Developing </a:t>
            </a:r>
            <a:r>
              <a:rPr lang="en-US" sz="1417" b="1" dirty="0">
                <a:solidFill>
                  <a:srgbClr val="00206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guidelines for delegating phytosanitary actions</a:t>
            </a:r>
            <a:r>
              <a:rPr lang="en-US" sz="1417" dirty="0">
                <a:latin typeface="Open Sans" pitchFamily="34" charset="0"/>
                <a:ea typeface="Open Sans" pitchFamily="34" charset="-122"/>
                <a:cs typeface="Open Sans" pitchFamily="34" charset="-120"/>
              </a:rPr>
              <a:t> to authorized entities.</a:t>
            </a:r>
            <a:endParaRPr lang="en-US" sz="1417" dirty="0"/>
          </a:p>
        </p:txBody>
      </p:sp>
    </p:spTree>
    <p:extLst>
      <p:ext uri="{BB962C8B-B14F-4D97-AF65-F5344CB8AC3E}">
        <p14:creationId xmlns:p14="http://schemas.microsoft.com/office/powerpoint/2010/main" val="2976674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76" y="1368535"/>
            <a:ext cx="7120246" cy="296840"/>
          </a:xfrm>
        </p:spPr>
        <p:txBody>
          <a:bodyPr/>
          <a:lstStyle/>
          <a:p>
            <a:r>
              <a:rPr lang="en-US" dirty="0"/>
              <a:t>IC Meeting Highlights: November 2024</a:t>
            </a:r>
          </a:p>
        </p:txBody>
      </p:sp>
      <p:sp>
        <p:nvSpPr>
          <p:cNvPr id="17" name="Shape 1">
            <a:extLst>
              <a:ext uri="{FF2B5EF4-FFF2-40B4-BE49-F238E27FC236}">
                <a16:creationId xmlns:a16="http://schemas.microsoft.com/office/drawing/2014/main" id="{07C05C39-C125-A724-6491-56AB91BDECBF}"/>
              </a:ext>
            </a:extLst>
          </p:cNvPr>
          <p:cNvSpPr/>
          <p:nvPr/>
        </p:nvSpPr>
        <p:spPr>
          <a:xfrm>
            <a:off x="570309" y="1842790"/>
            <a:ext cx="366613" cy="366613"/>
          </a:xfrm>
          <a:prstGeom prst="roundRect">
            <a:avLst>
              <a:gd name="adj" fmla="val 18669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18" name="Image 1" descr="preencoded.png">
            <a:extLst>
              <a:ext uri="{FF2B5EF4-FFF2-40B4-BE49-F238E27FC236}">
                <a16:creationId xmlns:a16="http://schemas.microsoft.com/office/drawing/2014/main" id="{5FFCD6F8-0A76-1EFB-7869-394B3AB5A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79" y="1873301"/>
            <a:ext cx="244376" cy="305494"/>
          </a:xfrm>
          <a:prstGeom prst="rect">
            <a:avLst/>
          </a:prstGeom>
        </p:spPr>
      </p:pic>
      <p:sp>
        <p:nvSpPr>
          <p:cNvPr id="19" name="Text 2">
            <a:extLst>
              <a:ext uri="{FF2B5EF4-FFF2-40B4-BE49-F238E27FC236}">
                <a16:creationId xmlns:a16="http://schemas.microsoft.com/office/drawing/2014/main" id="{1492ECA4-0EE5-48DB-DC31-CAC4E0DF0CEC}"/>
              </a:ext>
            </a:extLst>
          </p:cNvPr>
          <p:cNvSpPr/>
          <p:nvPr/>
        </p:nvSpPr>
        <p:spPr>
          <a:xfrm>
            <a:off x="1101132" y="1869281"/>
            <a:ext cx="2036961" cy="254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000" b="1" dirty="0">
                <a:solidFill>
                  <a:srgbClr val="2B2E3C"/>
                </a:solidFill>
                <a:ea typeface="Bitter Medium" pitchFamily="34" charset="-122"/>
                <a:cs typeface="Bitter Medium" pitchFamily="34" charset="-120"/>
              </a:rPr>
              <a:t>Activity Review</a:t>
            </a:r>
            <a:endParaRPr lang="en-US" sz="2000" b="1" dirty="0"/>
          </a:p>
        </p:txBody>
      </p:sp>
      <p:sp>
        <p:nvSpPr>
          <p:cNvPr id="20" name="Text 3">
            <a:extLst>
              <a:ext uri="{FF2B5EF4-FFF2-40B4-BE49-F238E27FC236}">
                <a16:creationId xmlns:a16="http://schemas.microsoft.com/office/drawing/2014/main" id="{70F452DD-851D-33D2-E26D-F050DDEDA992}"/>
              </a:ext>
            </a:extLst>
          </p:cNvPr>
          <p:cNvSpPr/>
          <p:nvPr/>
        </p:nvSpPr>
        <p:spPr>
          <a:xfrm>
            <a:off x="1099840" y="2251075"/>
            <a:ext cx="7663160" cy="5212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8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Evaluated 2024 progress and approved 2025 work plans for IFU, IC Subgroups, and IC Teams.</a:t>
            </a:r>
            <a:endParaRPr lang="en-US" sz="1800" dirty="0"/>
          </a:p>
        </p:txBody>
      </p:sp>
      <p:sp>
        <p:nvSpPr>
          <p:cNvPr id="21" name="Shape 4">
            <a:extLst>
              <a:ext uri="{FF2B5EF4-FFF2-40B4-BE49-F238E27FC236}">
                <a16:creationId xmlns:a16="http://schemas.microsoft.com/office/drawing/2014/main" id="{3C1D996A-E365-07CE-5A31-A05E666B1DBA}"/>
              </a:ext>
            </a:extLst>
          </p:cNvPr>
          <p:cNvSpPr/>
          <p:nvPr/>
        </p:nvSpPr>
        <p:spPr>
          <a:xfrm>
            <a:off x="570309" y="3098205"/>
            <a:ext cx="366613" cy="366613"/>
          </a:xfrm>
          <a:prstGeom prst="roundRect">
            <a:avLst>
              <a:gd name="adj" fmla="val 18669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22" name="Image 2" descr="preencoded.png">
            <a:extLst>
              <a:ext uri="{FF2B5EF4-FFF2-40B4-BE49-F238E27FC236}">
                <a16:creationId xmlns:a16="http://schemas.microsoft.com/office/drawing/2014/main" id="{D19921EA-C7EF-5051-0DE2-DFD980341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79" y="3128715"/>
            <a:ext cx="244376" cy="305494"/>
          </a:xfrm>
          <a:prstGeom prst="rect">
            <a:avLst/>
          </a:prstGeom>
        </p:spPr>
      </p:pic>
      <p:sp>
        <p:nvSpPr>
          <p:cNvPr id="23" name="Text 5">
            <a:extLst>
              <a:ext uri="{FF2B5EF4-FFF2-40B4-BE49-F238E27FC236}">
                <a16:creationId xmlns:a16="http://schemas.microsoft.com/office/drawing/2014/main" id="{C437299B-20CC-A47B-1A96-2AD47FE95966}"/>
              </a:ext>
            </a:extLst>
          </p:cNvPr>
          <p:cNvSpPr/>
          <p:nvPr/>
        </p:nvSpPr>
        <p:spPr>
          <a:xfrm>
            <a:off x="1099840" y="3154164"/>
            <a:ext cx="2481560" cy="254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000" b="1" dirty="0">
                <a:solidFill>
                  <a:srgbClr val="2B2E3C"/>
                </a:solidFill>
                <a:ea typeface="Bitter Medium" pitchFamily="34" charset="-122"/>
              </a:rPr>
              <a:t>Resource Challenges</a:t>
            </a:r>
          </a:p>
        </p:txBody>
      </p:sp>
      <p:sp>
        <p:nvSpPr>
          <p:cNvPr id="24" name="Text 6">
            <a:extLst>
              <a:ext uri="{FF2B5EF4-FFF2-40B4-BE49-F238E27FC236}">
                <a16:creationId xmlns:a16="http://schemas.microsoft.com/office/drawing/2014/main" id="{E0E54E65-7417-C451-E05E-7D42E5B863CC}"/>
              </a:ext>
            </a:extLst>
          </p:cNvPr>
          <p:cNvSpPr/>
          <p:nvPr/>
        </p:nvSpPr>
        <p:spPr>
          <a:xfrm>
            <a:off x="1099840" y="3506490"/>
            <a:ext cx="7129760" cy="260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8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Identified critical funding gaps affecting core IPPC implementation activities.</a:t>
            </a:r>
          </a:p>
        </p:txBody>
      </p:sp>
      <p:sp>
        <p:nvSpPr>
          <p:cNvPr id="25" name="Shape 7">
            <a:extLst>
              <a:ext uri="{FF2B5EF4-FFF2-40B4-BE49-F238E27FC236}">
                <a16:creationId xmlns:a16="http://schemas.microsoft.com/office/drawing/2014/main" id="{3A781D9A-8EA3-A8CD-9C1F-03EC9C85A9BC}"/>
              </a:ext>
            </a:extLst>
          </p:cNvPr>
          <p:cNvSpPr/>
          <p:nvPr/>
        </p:nvSpPr>
        <p:spPr>
          <a:xfrm>
            <a:off x="570309" y="4092972"/>
            <a:ext cx="366613" cy="366613"/>
          </a:xfrm>
          <a:prstGeom prst="roundRect">
            <a:avLst>
              <a:gd name="adj" fmla="val 18669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26" name="Image 3" descr="preencoded.png">
            <a:extLst>
              <a:ext uri="{FF2B5EF4-FFF2-40B4-BE49-F238E27FC236}">
                <a16:creationId xmlns:a16="http://schemas.microsoft.com/office/drawing/2014/main" id="{BAD8612F-CAB1-88E4-3370-149BE0C251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79" y="4123482"/>
            <a:ext cx="244376" cy="305494"/>
          </a:xfrm>
          <a:prstGeom prst="rect">
            <a:avLst/>
          </a:prstGeom>
        </p:spPr>
      </p:pic>
      <p:sp>
        <p:nvSpPr>
          <p:cNvPr id="27" name="Text 8">
            <a:extLst>
              <a:ext uri="{FF2B5EF4-FFF2-40B4-BE49-F238E27FC236}">
                <a16:creationId xmlns:a16="http://schemas.microsoft.com/office/drawing/2014/main" id="{5CB97D6D-CAEB-6380-CE4D-73305844F600}"/>
              </a:ext>
            </a:extLst>
          </p:cNvPr>
          <p:cNvSpPr/>
          <p:nvPr/>
        </p:nvSpPr>
        <p:spPr>
          <a:xfrm>
            <a:off x="1099840" y="4148931"/>
            <a:ext cx="2786360" cy="254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000" b="1" dirty="0">
                <a:solidFill>
                  <a:srgbClr val="2B2E3C"/>
                </a:solidFill>
                <a:ea typeface="Bitter Medium" pitchFamily="34" charset="-122"/>
              </a:rPr>
              <a:t>Plant Health Campus</a:t>
            </a:r>
          </a:p>
        </p:txBody>
      </p:sp>
      <p:sp>
        <p:nvSpPr>
          <p:cNvPr id="28" name="Text 9">
            <a:extLst>
              <a:ext uri="{FF2B5EF4-FFF2-40B4-BE49-F238E27FC236}">
                <a16:creationId xmlns:a16="http://schemas.microsoft.com/office/drawing/2014/main" id="{72548E62-4B97-0C48-D01C-F70344A16027}"/>
              </a:ext>
            </a:extLst>
          </p:cNvPr>
          <p:cNvSpPr/>
          <p:nvPr/>
        </p:nvSpPr>
        <p:spPr>
          <a:xfrm>
            <a:off x="1099840" y="4501257"/>
            <a:ext cx="5148560" cy="5212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8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Previewed new e-learning platform IPPC Plant Health Campus developed with FAO Academy</a:t>
            </a:r>
          </a:p>
        </p:txBody>
      </p:sp>
      <p:sp>
        <p:nvSpPr>
          <p:cNvPr id="29" name="Shape 10">
            <a:extLst>
              <a:ext uri="{FF2B5EF4-FFF2-40B4-BE49-F238E27FC236}">
                <a16:creationId xmlns:a16="http://schemas.microsoft.com/office/drawing/2014/main" id="{41F00F91-2466-9A3C-D70A-3EF7AD7F54C9}"/>
              </a:ext>
            </a:extLst>
          </p:cNvPr>
          <p:cNvSpPr/>
          <p:nvPr/>
        </p:nvSpPr>
        <p:spPr>
          <a:xfrm>
            <a:off x="570309" y="5348387"/>
            <a:ext cx="366613" cy="366613"/>
          </a:xfrm>
          <a:prstGeom prst="roundRect">
            <a:avLst>
              <a:gd name="adj" fmla="val 18669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30" name="Image 4" descr="preencoded.png">
            <a:extLst>
              <a:ext uri="{FF2B5EF4-FFF2-40B4-BE49-F238E27FC236}">
                <a16:creationId xmlns:a16="http://schemas.microsoft.com/office/drawing/2014/main" id="{E07E3F95-A648-FA93-6FFB-F0639F8BA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379" y="5378897"/>
            <a:ext cx="244376" cy="305494"/>
          </a:xfrm>
          <a:prstGeom prst="rect">
            <a:avLst/>
          </a:prstGeom>
        </p:spPr>
      </p:pic>
      <p:sp>
        <p:nvSpPr>
          <p:cNvPr id="31" name="Text 11">
            <a:extLst>
              <a:ext uri="{FF2B5EF4-FFF2-40B4-BE49-F238E27FC236}">
                <a16:creationId xmlns:a16="http://schemas.microsoft.com/office/drawing/2014/main" id="{538408E7-BA08-6F03-0F83-2406ADF47B97}"/>
              </a:ext>
            </a:extLst>
          </p:cNvPr>
          <p:cNvSpPr/>
          <p:nvPr/>
        </p:nvSpPr>
        <p:spPr>
          <a:xfrm>
            <a:off x="1099840" y="5404346"/>
            <a:ext cx="2036961" cy="254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000" b="1" dirty="0">
                <a:solidFill>
                  <a:srgbClr val="2B2E3C"/>
                </a:solidFill>
                <a:ea typeface="Bitter Medium" pitchFamily="34" charset="-122"/>
              </a:rPr>
              <a:t>Regional Programs</a:t>
            </a:r>
          </a:p>
        </p:txBody>
      </p:sp>
      <p:sp>
        <p:nvSpPr>
          <p:cNvPr id="32" name="Text 12">
            <a:extLst>
              <a:ext uri="{FF2B5EF4-FFF2-40B4-BE49-F238E27FC236}">
                <a16:creationId xmlns:a16="http://schemas.microsoft.com/office/drawing/2014/main" id="{7CC2EAB0-8767-800C-1EDB-A551106A2B9C}"/>
              </a:ext>
            </a:extLst>
          </p:cNvPr>
          <p:cNvSpPr/>
          <p:nvPr/>
        </p:nvSpPr>
        <p:spPr>
          <a:xfrm>
            <a:off x="1099840" y="5756672"/>
            <a:ext cx="5254025" cy="5212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8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Received updates on Africa Phytosanitary Programme and regional workshops.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9CB248F-8DEF-2BC2-7FCF-C1683BF05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865" y="4459585"/>
            <a:ext cx="5838135" cy="1919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AA493-71EA-C1E3-619C-B7D2324F2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7D3A6-D64E-0A84-BAD6-2115C049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1348638"/>
            <a:ext cx="7986304" cy="296840"/>
          </a:xfrm>
        </p:spPr>
        <p:txBody>
          <a:bodyPr/>
          <a:lstStyle/>
          <a:p>
            <a:r>
              <a:rPr lang="en-US" dirty="0"/>
              <a:t>IC Meeting Outcomes: May 2025</a:t>
            </a: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9868D162-F13D-B7D8-DE89-61117586655D}"/>
              </a:ext>
            </a:extLst>
          </p:cNvPr>
          <p:cNvSpPr/>
          <p:nvPr/>
        </p:nvSpPr>
        <p:spPr>
          <a:xfrm>
            <a:off x="5172968" y="557708"/>
            <a:ext cx="6353770" cy="536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8"/>
              </a:lnSpc>
            </a:pPr>
            <a:endParaRPr lang="en-US" sz="3375" dirty="0"/>
          </a:p>
        </p:txBody>
      </p:sp>
      <p:sp>
        <p:nvSpPr>
          <p:cNvPr id="7" name="Shape 1">
            <a:extLst>
              <a:ext uri="{FF2B5EF4-FFF2-40B4-BE49-F238E27FC236}">
                <a16:creationId xmlns:a16="http://schemas.microsoft.com/office/drawing/2014/main" id="{5DC782CE-97D4-DD74-D046-F2E8EC747766}"/>
              </a:ext>
            </a:extLst>
          </p:cNvPr>
          <p:cNvSpPr/>
          <p:nvPr/>
        </p:nvSpPr>
        <p:spPr>
          <a:xfrm>
            <a:off x="512960" y="1899833"/>
            <a:ext cx="45719" cy="4158862"/>
          </a:xfrm>
          <a:prstGeom prst="roundRect">
            <a:avLst>
              <a:gd name="adj" fmla="val 378576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en-GB" sz="2000"/>
          </a:p>
        </p:txBody>
      </p:sp>
      <p:sp>
        <p:nvSpPr>
          <p:cNvPr id="8" name="Shape 2">
            <a:extLst>
              <a:ext uri="{FF2B5EF4-FFF2-40B4-BE49-F238E27FC236}">
                <a16:creationId xmlns:a16="http://schemas.microsoft.com/office/drawing/2014/main" id="{26C2FE72-B433-61D3-0A72-AEBF89754ED6}"/>
              </a:ext>
            </a:extLst>
          </p:cNvPr>
          <p:cNvSpPr/>
          <p:nvPr/>
        </p:nvSpPr>
        <p:spPr>
          <a:xfrm>
            <a:off x="687040" y="1958512"/>
            <a:ext cx="515044" cy="19050"/>
          </a:xfrm>
          <a:prstGeom prst="roundRect">
            <a:avLst>
              <a:gd name="adj" fmla="val 378576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en-GB" sz="2000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DE2AFEA8-1B8D-5E60-3031-A7154C55D35B}"/>
              </a:ext>
            </a:extLst>
          </p:cNvPr>
          <p:cNvSpPr/>
          <p:nvPr/>
        </p:nvSpPr>
        <p:spPr>
          <a:xfrm>
            <a:off x="342690" y="1812097"/>
            <a:ext cx="386258" cy="386258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F80BE0E0-E9ED-4F93-9F65-0D646D9C6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20" y="1824383"/>
            <a:ext cx="257473" cy="321866"/>
          </a:xfrm>
          <a:prstGeom prst="rect">
            <a:avLst/>
          </a:prstGeom>
        </p:spPr>
      </p:pic>
      <p:sp>
        <p:nvSpPr>
          <p:cNvPr id="11" name="Text 4">
            <a:extLst>
              <a:ext uri="{FF2B5EF4-FFF2-40B4-BE49-F238E27FC236}">
                <a16:creationId xmlns:a16="http://schemas.microsoft.com/office/drawing/2014/main" id="{62E8B1C5-E79F-6B7B-4105-9A137B62A4E2}"/>
              </a:ext>
            </a:extLst>
          </p:cNvPr>
          <p:cNvSpPr/>
          <p:nvPr/>
        </p:nvSpPr>
        <p:spPr>
          <a:xfrm>
            <a:off x="1261714" y="1872295"/>
            <a:ext cx="3386485" cy="26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83"/>
              </a:lnSpc>
            </a:pPr>
            <a:r>
              <a:rPr lang="en-US" sz="1667" b="1" dirty="0">
                <a:solidFill>
                  <a:srgbClr val="FF0000"/>
                </a:solidFill>
                <a:ea typeface="Bitter Medium" pitchFamily="34" charset="-122"/>
                <a:cs typeface="Bitter Medium" pitchFamily="34" charset="-120"/>
              </a:rPr>
              <a:t>Update from Secretariat and Bureau</a:t>
            </a:r>
            <a:endParaRPr lang="en-US" sz="1667" b="1" dirty="0">
              <a:solidFill>
                <a:srgbClr val="FF0000"/>
              </a:solidFill>
            </a:endParaRPr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65A9DB29-1A34-5ACD-321B-24EDBC0D47F6}"/>
              </a:ext>
            </a:extLst>
          </p:cNvPr>
          <p:cNvSpPr/>
          <p:nvPr/>
        </p:nvSpPr>
        <p:spPr>
          <a:xfrm>
            <a:off x="1225694" y="2141344"/>
            <a:ext cx="6202681" cy="5494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Report from IPPC Secretariat </a:t>
            </a: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Units and Team (IFU, SSU, IST)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Outcomes from the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CPM Bureau meeting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13" name="Shape 6">
            <a:extLst>
              <a:ext uri="{FF2B5EF4-FFF2-40B4-BE49-F238E27FC236}">
                <a16:creationId xmlns:a16="http://schemas.microsoft.com/office/drawing/2014/main" id="{8462C88C-0005-729E-77E0-5397B2A65085}"/>
              </a:ext>
            </a:extLst>
          </p:cNvPr>
          <p:cNvSpPr/>
          <p:nvPr/>
        </p:nvSpPr>
        <p:spPr>
          <a:xfrm>
            <a:off x="677435" y="2932475"/>
            <a:ext cx="515044" cy="19050"/>
          </a:xfrm>
          <a:prstGeom prst="roundRect">
            <a:avLst>
              <a:gd name="adj" fmla="val 378576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en-GB" sz="2000"/>
          </a:p>
        </p:txBody>
      </p:sp>
      <p:sp>
        <p:nvSpPr>
          <p:cNvPr id="14" name="Shape 7">
            <a:extLst>
              <a:ext uri="{FF2B5EF4-FFF2-40B4-BE49-F238E27FC236}">
                <a16:creationId xmlns:a16="http://schemas.microsoft.com/office/drawing/2014/main" id="{897A909D-8D58-DBAE-4E9B-D66D2B9C6D79}"/>
              </a:ext>
            </a:extLst>
          </p:cNvPr>
          <p:cNvSpPr/>
          <p:nvPr/>
        </p:nvSpPr>
        <p:spPr>
          <a:xfrm>
            <a:off x="326033" y="2731990"/>
            <a:ext cx="386258" cy="386258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15" name="Image 2" descr="preencoded.png">
            <a:extLst>
              <a:ext uri="{FF2B5EF4-FFF2-40B4-BE49-F238E27FC236}">
                <a16:creationId xmlns:a16="http://schemas.microsoft.com/office/drawing/2014/main" id="{A2AAB474-35F3-E155-05D9-4B713C000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2764186"/>
            <a:ext cx="257473" cy="321866"/>
          </a:xfrm>
          <a:prstGeom prst="rect">
            <a:avLst/>
          </a:prstGeom>
        </p:spPr>
      </p:pic>
      <p:sp>
        <p:nvSpPr>
          <p:cNvPr id="16" name="Text 8">
            <a:extLst>
              <a:ext uri="{FF2B5EF4-FFF2-40B4-BE49-F238E27FC236}">
                <a16:creationId xmlns:a16="http://schemas.microsoft.com/office/drawing/2014/main" id="{3AA9C414-5E21-2693-A907-39EE389A3140}"/>
              </a:ext>
            </a:extLst>
          </p:cNvPr>
          <p:cNvSpPr/>
          <p:nvPr/>
        </p:nvSpPr>
        <p:spPr>
          <a:xfrm>
            <a:off x="1261715" y="2818880"/>
            <a:ext cx="2146300" cy="26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83"/>
              </a:lnSpc>
            </a:pPr>
            <a:r>
              <a:rPr lang="en-US" sz="1667" b="1" dirty="0">
                <a:solidFill>
                  <a:srgbClr val="FF0000"/>
                </a:solidFill>
                <a:ea typeface="Bitter Medium" pitchFamily="34" charset="-122"/>
              </a:rPr>
              <a:t>Core activities</a:t>
            </a:r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FD360BCD-F92E-4CEF-5424-25A3C3C24022}"/>
              </a:ext>
            </a:extLst>
          </p:cNvPr>
          <p:cNvSpPr/>
          <p:nvPr/>
        </p:nvSpPr>
        <p:spPr>
          <a:xfrm>
            <a:off x="1202084" y="3121471"/>
            <a:ext cx="9902143" cy="1110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Reviewed the CPM-19 decisions on implementation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Progress of the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IPPC</a:t>
            </a: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600" b="1" dirty="0">
                <a:ea typeface="Bitter Medium" pitchFamily="34" charset="-122"/>
                <a:cs typeface="Bitter Medium" pitchFamily="34" charset="-120"/>
              </a:rPr>
              <a:t>Plant Health Campus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ea typeface="Bitter Medium" pitchFamily="34" charset="-122"/>
                <a:cs typeface="Bitter Medium" pitchFamily="34" charset="-120"/>
              </a:rPr>
              <a:t>PCE </a:t>
            </a:r>
            <a:r>
              <a:rPr lang="en-US" sz="1600" dirty="0">
                <a:ea typeface="Bitter Medium" pitchFamily="34" charset="-122"/>
                <a:cs typeface="Bitter Medium" pitchFamily="34" charset="-120"/>
              </a:rPr>
              <a:t>conducted though the EU project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Bitter Medium" pitchFamily="34" charset="-122"/>
                <a:cs typeface="Bitter Medium" pitchFamily="34" charset="-120"/>
              </a:rPr>
              <a:t>Progress on Strategic Framework DAI (</a:t>
            </a:r>
            <a:r>
              <a:rPr lang="en-US" sz="1600" b="1" dirty="0">
                <a:ea typeface="Bitter Medium" pitchFamily="34" charset="-122"/>
                <a:cs typeface="Bitter Medium" pitchFamily="34" charset="-120"/>
              </a:rPr>
              <a:t>ePhyto, Third party entities, e-commerce and PAORS</a:t>
            </a:r>
            <a:r>
              <a:rPr lang="en-US" sz="1600" dirty="0">
                <a:ea typeface="Bitter Medium" pitchFamily="34" charset="-122"/>
                <a:cs typeface="Bitter Medium" pitchFamily="34" charset="-120"/>
              </a:rPr>
              <a:t>)</a:t>
            </a:r>
          </a:p>
          <a:p>
            <a:pPr>
              <a:lnSpc>
                <a:spcPts val="2125"/>
              </a:lnSpc>
            </a:pPr>
            <a:r>
              <a:rPr lang="en-US" sz="1600" b="1" dirty="0">
                <a:ea typeface="Bitter Medium" pitchFamily="34" charset="-122"/>
                <a:cs typeface="Bitter Medium" pitchFamily="34" charset="-120"/>
              </a:rPr>
              <a:t>  </a:t>
            </a:r>
            <a:endParaRPr lang="en-US" sz="1600" dirty="0">
              <a:solidFill>
                <a:srgbClr val="2B2E3C"/>
              </a:solidFill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125"/>
              </a:lnSpc>
            </a:pPr>
            <a:endParaRPr lang="en-US" sz="1600" dirty="0"/>
          </a:p>
        </p:txBody>
      </p:sp>
      <p:sp>
        <p:nvSpPr>
          <p:cNvPr id="18" name="Shape 10">
            <a:extLst>
              <a:ext uri="{FF2B5EF4-FFF2-40B4-BE49-F238E27FC236}">
                <a16:creationId xmlns:a16="http://schemas.microsoft.com/office/drawing/2014/main" id="{A607553F-951A-45E4-E2BF-86D62109DBE8}"/>
              </a:ext>
            </a:extLst>
          </p:cNvPr>
          <p:cNvSpPr/>
          <p:nvPr/>
        </p:nvSpPr>
        <p:spPr>
          <a:xfrm>
            <a:off x="687040" y="4533008"/>
            <a:ext cx="515044" cy="19050"/>
          </a:xfrm>
          <a:prstGeom prst="roundRect">
            <a:avLst>
              <a:gd name="adj" fmla="val 378576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en-GB" sz="2000"/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F2721BB1-A24D-6369-AA5B-C5562D50B1A8}"/>
              </a:ext>
            </a:extLst>
          </p:cNvPr>
          <p:cNvSpPr/>
          <p:nvPr/>
        </p:nvSpPr>
        <p:spPr>
          <a:xfrm>
            <a:off x="319832" y="4349453"/>
            <a:ext cx="386258" cy="386258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688247A7-8F55-8D14-F481-E16B09C40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75" y="4381601"/>
            <a:ext cx="257473" cy="321866"/>
          </a:xfrm>
          <a:prstGeom prst="rect">
            <a:avLst/>
          </a:prstGeom>
        </p:spPr>
      </p:pic>
      <p:sp>
        <p:nvSpPr>
          <p:cNvPr id="21" name="Text 12">
            <a:extLst>
              <a:ext uri="{FF2B5EF4-FFF2-40B4-BE49-F238E27FC236}">
                <a16:creationId xmlns:a16="http://schemas.microsoft.com/office/drawing/2014/main" id="{B37FF1B6-7535-DBF5-FECA-AC7E126478CD}"/>
              </a:ext>
            </a:extLst>
          </p:cNvPr>
          <p:cNvSpPr/>
          <p:nvPr/>
        </p:nvSpPr>
        <p:spPr>
          <a:xfrm>
            <a:off x="1261715" y="4359943"/>
            <a:ext cx="2146300" cy="26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83"/>
              </a:lnSpc>
            </a:pPr>
            <a:r>
              <a:rPr lang="en-US" sz="1667" b="1" dirty="0">
                <a:solidFill>
                  <a:srgbClr val="FF0000"/>
                </a:solidFill>
                <a:ea typeface="Bitter Medium" pitchFamily="34" charset="-122"/>
              </a:rPr>
              <a:t>Collaboration</a:t>
            </a:r>
          </a:p>
        </p:txBody>
      </p:sp>
      <p:sp>
        <p:nvSpPr>
          <p:cNvPr id="22" name="Text 13">
            <a:extLst>
              <a:ext uri="{FF2B5EF4-FFF2-40B4-BE49-F238E27FC236}">
                <a16:creationId xmlns:a16="http://schemas.microsoft.com/office/drawing/2014/main" id="{BF93D2A3-9355-AE0D-AE0E-4C2F0D80D9CE}"/>
              </a:ext>
            </a:extLst>
          </p:cNvPr>
          <p:cNvSpPr/>
          <p:nvPr/>
        </p:nvSpPr>
        <p:spPr>
          <a:xfrm>
            <a:off x="1192479" y="4630415"/>
            <a:ext cx="10128443" cy="920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Participations of expert from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observer organizations to share experiences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Discussion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IC/SC collaboration</a:t>
            </a: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 on implementations resources and call for topics, participation in meetings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Webinar on innovative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projects in plant health</a:t>
            </a: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B2E3C"/>
                </a:solidFill>
                <a:ea typeface="Open Sans"/>
                <a:cs typeface="Open Sans"/>
              </a:rPr>
              <a:t>TR4 Global coordination </a:t>
            </a:r>
            <a:r>
              <a:rPr lang="en-US" sz="1600" dirty="0">
                <a:solidFill>
                  <a:srgbClr val="2B2E3C"/>
                </a:solidFill>
                <a:ea typeface="Open Sans"/>
                <a:cs typeface="Open Sans"/>
              </a:rPr>
              <a:t>with NSP and World Banana Forum</a:t>
            </a:r>
            <a:endParaRPr lang="en-US" sz="1600" b="1" dirty="0">
              <a:solidFill>
                <a:srgbClr val="2B2E3C"/>
              </a:solidFill>
              <a:ea typeface="Open Sans"/>
              <a:cs typeface="Open Sans"/>
            </a:endParaRPr>
          </a:p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23" name="Shape 14">
            <a:extLst>
              <a:ext uri="{FF2B5EF4-FFF2-40B4-BE49-F238E27FC236}">
                <a16:creationId xmlns:a16="http://schemas.microsoft.com/office/drawing/2014/main" id="{C7024CD9-85FE-97F2-B1E1-B03607EB5F91}"/>
              </a:ext>
            </a:extLst>
          </p:cNvPr>
          <p:cNvSpPr/>
          <p:nvPr/>
        </p:nvSpPr>
        <p:spPr>
          <a:xfrm>
            <a:off x="707730" y="5854412"/>
            <a:ext cx="515044" cy="19050"/>
          </a:xfrm>
          <a:prstGeom prst="roundRect">
            <a:avLst>
              <a:gd name="adj" fmla="val 378576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en-GB" sz="2000"/>
          </a:p>
        </p:txBody>
      </p:sp>
      <p:sp>
        <p:nvSpPr>
          <p:cNvPr id="24" name="Shape 15">
            <a:extLst>
              <a:ext uri="{FF2B5EF4-FFF2-40B4-BE49-F238E27FC236}">
                <a16:creationId xmlns:a16="http://schemas.microsoft.com/office/drawing/2014/main" id="{377B095D-188B-22B5-D718-DFB226C66C66}"/>
              </a:ext>
            </a:extLst>
          </p:cNvPr>
          <p:cNvSpPr/>
          <p:nvPr/>
        </p:nvSpPr>
        <p:spPr>
          <a:xfrm>
            <a:off x="319832" y="5672436"/>
            <a:ext cx="386258" cy="386258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en-GB" sz="2000"/>
          </a:p>
        </p:txBody>
      </p:sp>
      <p:pic>
        <p:nvPicPr>
          <p:cNvPr id="25" name="Image 4" descr="preencoded.png">
            <a:extLst>
              <a:ext uri="{FF2B5EF4-FFF2-40B4-BE49-F238E27FC236}">
                <a16:creationId xmlns:a16="http://schemas.microsoft.com/office/drawing/2014/main" id="{9504631D-51A9-2663-E6EA-781886065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175" y="5704583"/>
            <a:ext cx="257473" cy="321866"/>
          </a:xfrm>
          <a:prstGeom prst="rect">
            <a:avLst/>
          </a:prstGeom>
        </p:spPr>
      </p:pic>
      <p:sp>
        <p:nvSpPr>
          <p:cNvPr id="26" name="Text 16">
            <a:extLst>
              <a:ext uri="{FF2B5EF4-FFF2-40B4-BE49-F238E27FC236}">
                <a16:creationId xmlns:a16="http://schemas.microsoft.com/office/drawing/2014/main" id="{00E04BE1-2BD9-D152-DF30-EDACC71B5558}"/>
              </a:ext>
            </a:extLst>
          </p:cNvPr>
          <p:cNvSpPr/>
          <p:nvPr/>
        </p:nvSpPr>
        <p:spPr>
          <a:xfrm>
            <a:off x="1283671" y="5830795"/>
            <a:ext cx="2146300" cy="26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83"/>
              </a:lnSpc>
            </a:pPr>
            <a:r>
              <a:rPr lang="en-US" sz="1667" b="1" dirty="0">
                <a:solidFill>
                  <a:srgbClr val="FF0000"/>
                </a:solidFill>
                <a:ea typeface="Bitter Medium" pitchFamily="34" charset="-122"/>
              </a:rPr>
              <a:t>Observatory Studies</a:t>
            </a:r>
          </a:p>
        </p:txBody>
      </p:sp>
      <p:sp>
        <p:nvSpPr>
          <p:cNvPr id="27" name="Text 17">
            <a:extLst>
              <a:ext uri="{FF2B5EF4-FFF2-40B4-BE49-F238E27FC236}">
                <a16:creationId xmlns:a16="http://schemas.microsoft.com/office/drawing/2014/main" id="{D7CB6625-1A17-C5E0-3A0F-2A38AD1BB911}"/>
              </a:ext>
            </a:extLst>
          </p:cNvPr>
          <p:cNvSpPr/>
          <p:nvPr/>
        </p:nvSpPr>
        <p:spPr>
          <a:xfrm>
            <a:off x="1204667" y="6077529"/>
            <a:ext cx="8531493" cy="5494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2125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Updates on 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e-commerce </a:t>
            </a: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and</a:t>
            </a:r>
            <a:r>
              <a:rPr lang="en-US" sz="1600" b="1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 antimicrobial resistance </a:t>
            </a:r>
            <a:r>
              <a:rPr lang="en-US" sz="1600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survey with preliminary findings</a:t>
            </a:r>
          </a:p>
        </p:txBody>
      </p:sp>
      <p:pic>
        <p:nvPicPr>
          <p:cNvPr id="1026" name="Picture 2" descr="Responsive image">
            <a:extLst>
              <a:ext uri="{FF2B5EF4-FFF2-40B4-BE49-F238E27FC236}">
                <a16:creationId xmlns:a16="http://schemas.microsoft.com/office/drawing/2014/main" id="{A3BAAA57-E476-6435-64E5-14349D5EB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650" y="1330171"/>
            <a:ext cx="5112058" cy="2556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67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5875431-B54F-2553-828A-E1F5F6FE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Subgroup on the IPPC Observatory</a:t>
            </a:r>
            <a:br>
              <a:rPr lang="en-US" dirty="0"/>
            </a:br>
            <a:endParaRPr lang="en-GB" dirty="0"/>
          </a:p>
        </p:txBody>
      </p:sp>
      <p:sp>
        <p:nvSpPr>
          <p:cNvPr id="16" name="Shape 1">
            <a:extLst>
              <a:ext uri="{FF2B5EF4-FFF2-40B4-BE49-F238E27FC236}">
                <a16:creationId xmlns:a16="http://schemas.microsoft.com/office/drawing/2014/main" id="{CF55044D-CD47-C491-FD60-C2870624F73D}"/>
              </a:ext>
            </a:extLst>
          </p:cNvPr>
          <p:cNvSpPr/>
          <p:nvPr/>
        </p:nvSpPr>
        <p:spPr>
          <a:xfrm>
            <a:off x="521679" y="2181545"/>
            <a:ext cx="5544616" cy="2270014"/>
          </a:xfrm>
          <a:prstGeom prst="roundRect">
            <a:avLst>
              <a:gd name="adj" fmla="val 5858"/>
            </a:avLst>
          </a:prstGeom>
          <a:solidFill>
            <a:srgbClr val="E8F3E8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17" name="Text 2">
            <a:extLst>
              <a:ext uri="{FF2B5EF4-FFF2-40B4-BE49-F238E27FC236}">
                <a16:creationId xmlns:a16="http://schemas.microsoft.com/office/drawing/2014/main" id="{5E7F4A50-C423-5868-BE22-88088D46089C}"/>
              </a:ext>
            </a:extLst>
          </p:cNvPr>
          <p:cNvSpPr/>
          <p:nvPr/>
        </p:nvSpPr>
        <p:spPr>
          <a:xfrm>
            <a:off x="715492" y="2331989"/>
            <a:ext cx="3829470" cy="256481"/>
          </a:xfrm>
          <a:prstGeom prst="rect">
            <a:avLst/>
          </a:prstGeom>
          <a:solidFill>
            <a:srgbClr val="FFFF00"/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rgbClr val="405449"/>
                </a:solidFill>
                <a:ea typeface="Fraunces Extra Bold" pitchFamily="34" charset="-122"/>
              </a:rPr>
              <a:t>E-commerce Study</a:t>
            </a:r>
          </a:p>
        </p:txBody>
      </p:sp>
      <p:sp>
        <p:nvSpPr>
          <p:cNvPr id="18" name="Text 3">
            <a:extLst>
              <a:ext uri="{FF2B5EF4-FFF2-40B4-BE49-F238E27FC236}">
                <a16:creationId xmlns:a16="http://schemas.microsoft.com/office/drawing/2014/main" id="{3DC52430-91B6-23CC-F4EA-230F3220B905}"/>
              </a:ext>
            </a:extLst>
          </p:cNvPr>
          <p:cNvSpPr/>
          <p:nvPr/>
        </p:nvSpPr>
        <p:spPr>
          <a:xfrm>
            <a:off x="748460" y="2851113"/>
            <a:ext cx="5304309" cy="15684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Launched in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August 2024 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with a survey to all contracting parties to assess implementation of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CPM recommendations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on internet trade 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and establish baseline data for monitoring global phytosanitary e-commerce strategies.</a:t>
            </a:r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64C7E434-A668-214F-CAF2-F905352A1CBE}"/>
              </a:ext>
            </a:extLst>
          </p:cNvPr>
          <p:cNvSpPr/>
          <p:nvPr/>
        </p:nvSpPr>
        <p:spPr>
          <a:xfrm>
            <a:off x="6438254" y="2164755"/>
            <a:ext cx="5544616" cy="1950045"/>
          </a:xfrm>
          <a:prstGeom prst="roundRect">
            <a:avLst>
              <a:gd name="adj" fmla="val 5858"/>
            </a:avLst>
          </a:prstGeom>
          <a:solidFill>
            <a:srgbClr val="E8F3E8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20" name="Text 5">
            <a:extLst>
              <a:ext uri="{FF2B5EF4-FFF2-40B4-BE49-F238E27FC236}">
                <a16:creationId xmlns:a16="http://schemas.microsoft.com/office/drawing/2014/main" id="{0ECE5745-348E-EB2D-552C-E32503326D7B}"/>
              </a:ext>
            </a:extLst>
          </p:cNvPr>
          <p:cNvSpPr/>
          <p:nvPr/>
        </p:nvSpPr>
        <p:spPr>
          <a:xfrm>
            <a:off x="6705600" y="2300355"/>
            <a:ext cx="5029200" cy="288115"/>
          </a:xfrm>
          <a:prstGeom prst="rect">
            <a:avLst/>
          </a:prstGeom>
          <a:solidFill>
            <a:srgbClr val="FFFF00"/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rgbClr val="405449"/>
                </a:solidFill>
                <a:ea typeface="Fraunces Extra Bold" pitchFamily="34" charset="-122"/>
              </a:rPr>
              <a:t>Antimicrobial Resistance Study</a:t>
            </a: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AE9CCB0E-90D2-A31D-B25E-FB5BF914CF05}"/>
              </a:ext>
            </a:extLst>
          </p:cNvPr>
          <p:cNvSpPr/>
          <p:nvPr/>
        </p:nvSpPr>
        <p:spPr>
          <a:xfrm>
            <a:off x="6705600" y="2728489"/>
            <a:ext cx="5092321" cy="1576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800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Initially launched in 2023 to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understand phytosanitary risks 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associated with antimicrobial and antifungal products in plant health. First phase focused on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antibiotic use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, second phase on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  <a:cs typeface="Nobile" pitchFamily="34" charset="-120"/>
              </a:rPr>
              <a:t>fungicides.</a:t>
            </a:r>
            <a:endParaRPr lang="en-US" sz="1800" b="1" dirty="0"/>
          </a:p>
        </p:txBody>
      </p:sp>
      <p:sp>
        <p:nvSpPr>
          <p:cNvPr id="22" name="Shape 7">
            <a:extLst>
              <a:ext uri="{FF2B5EF4-FFF2-40B4-BE49-F238E27FC236}">
                <a16:creationId xmlns:a16="http://schemas.microsoft.com/office/drawing/2014/main" id="{D41101C3-B9CD-5B4D-683D-07E4B1170389}"/>
              </a:ext>
            </a:extLst>
          </p:cNvPr>
          <p:cNvSpPr/>
          <p:nvPr/>
        </p:nvSpPr>
        <p:spPr>
          <a:xfrm>
            <a:off x="551383" y="4678534"/>
            <a:ext cx="7602017" cy="1647009"/>
          </a:xfrm>
          <a:prstGeom prst="roundRect">
            <a:avLst>
              <a:gd name="adj" fmla="val 10042"/>
            </a:avLst>
          </a:prstGeom>
          <a:solidFill>
            <a:srgbClr val="E8F3E8"/>
          </a:solidFill>
          <a:ln/>
        </p:spPr>
        <p:txBody>
          <a:bodyPr/>
          <a:lstStyle/>
          <a:p>
            <a:endParaRPr lang="en-GB"/>
          </a:p>
        </p:txBody>
      </p:sp>
      <p:sp>
        <p:nvSpPr>
          <p:cNvPr id="23" name="Text 8">
            <a:extLst>
              <a:ext uri="{FF2B5EF4-FFF2-40B4-BE49-F238E27FC236}">
                <a16:creationId xmlns:a16="http://schemas.microsoft.com/office/drawing/2014/main" id="{B696F177-2575-B7B9-5DE1-3A736896682F}"/>
              </a:ext>
            </a:extLst>
          </p:cNvPr>
          <p:cNvSpPr/>
          <p:nvPr/>
        </p:nvSpPr>
        <p:spPr>
          <a:xfrm>
            <a:off x="748460" y="4857826"/>
            <a:ext cx="3829470" cy="256481"/>
          </a:xfrm>
          <a:prstGeom prst="rect">
            <a:avLst/>
          </a:prstGeom>
          <a:solidFill>
            <a:srgbClr val="FFFF00"/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ts val="2000"/>
              </a:lnSpc>
            </a:pPr>
            <a:r>
              <a:rPr lang="en-US" sz="2000" b="1" dirty="0">
                <a:solidFill>
                  <a:srgbClr val="405449"/>
                </a:solidFill>
                <a:ea typeface="Fraunces Extra Bold" pitchFamily="34" charset="-122"/>
              </a:rPr>
              <a:t>2025 Priorities</a:t>
            </a:r>
          </a:p>
        </p:txBody>
      </p:sp>
      <p:sp>
        <p:nvSpPr>
          <p:cNvPr id="24" name="Text 9">
            <a:extLst>
              <a:ext uri="{FF2B5EF4-FFF2-40B4-BE49-F238E27FC236}">
                <a16:creationId xmlns:a16="http://schemas.microsoft.com/office/drawing/2014/main" id="{A16BA07A-DF17-2828-D964-8348CD898E78}"/>
              </a:ext>
            </a:extLst>
          </p:cNvPr>
          <p:cNvSpPr/>
          <p:nvPr/>
        </p:nvSpPr>
        <p:spPr>
          <a:xfrm>
            <a:off x="715492" y="5238000"/>
            <a:ext cx="7260012" cy="923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042"/>
              </a:lnSpc>
            </a:pP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Finalization of E-commerce and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AMR study reports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, conduct of third IPPC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General survey (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funded by Republic of Korea with USD 90,000), and </a:t>
            </a:r>
            <a:r>
              <a:rPr lang="en-US" sz="1800" b="1" dirty="0">
                <a:solidFill>
                  <a:srgbClr val="405449"/>
                </a:solidFill>
                <a:ea typeface="Nobile" pitchFamily="34" charset="-122"/>
              </a:rPr>
              <a:t>mid-term monitoring of IPPC Strategic Framework 2020-2030</a:t>
            </a:r>
            <a:r>
              <a:rPr lang="en-US" sz="1800" dirty="0">
                <a:solidFill>
                  <a:srgbClr val="405449"/>
                </a:solidFill>
                <a:ea typeface="Nobile" pitchFamily="34" charset="-122"/>
              </a:rPr>
              <a:t>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787D472-30F1-2D8D-2290-142C53739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876" y="4451559"/>
            <a:ext cx="3221445" cy="164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86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BEE594-5D54-68F7-F935-9918F721E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IC Teams activities</a:t>
            </a:r>
            <a:br>
              <a:rPr lang="en-GB" b="1" dirty="0"/>
            </a:br>
            <a:endParaRPr lang="en-GB" dirty="0"/>
          </a:p>
        </p:txBody>
      </p:sp>
      <p:pic>
        <p:nvPicPr>
          <p:cNvPr id="6" name="Image 4" descr="preencoded.png">
            <a:extLst>
              <a:ext uri="{FF2B5EF4-FFF2-40B4-BE49-F238E27FC236}">
                <a16:creationId xmlns:a16="http://schemas.microsoft.com/office/drawing/2014/main" id="{2DE482BC-D45A-B5FC-3240-BE57A2D93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19" y="2159000"/>
            <a:ext cx="2633781" cy="1628622"/>
          </a:xfrm>
          <a:prstGeom prst="rect">
            <a:avLst/>
          </a:prstGeom>
        </p:spPr>
      </p:pic>
      <p:sp>
        <p:nvSpPr>
          <p:cNvPr id="7" name="Text 10">
            <a:extLst>
              <a:ext uri="{FF2B5EF4-FFF2-40B4-BE49-F238E27FC236}">
                <a16:creationId xmlns:a16="http://schemas.microsoft.com/office/drawing/2014/main" id="{A38B8B67-EC6E-1280-74D0-7A19F5044F3D}"/>
              </a:ext>
            </a:extLst>
          </p:cNvPr>
          <p:cNvSpPr/>
          <p:nvPr/>
        </p:nvSpPr>
        <p:spPr>
          <a:xfrm>
            <a:off x="381001" y="3827012"/>
            <a:ext cx="2514600" cy="210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450"/>
              </a:lnSpc>
              <a:buNone/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  <a:cs typeface="Inter Bold" pitchFamily="34" charset="-120"/>
              </a:rPr>
              <a:t>IC Team on National Reporting</a:t>
            </a:r>
          </a:p>
          <a:p>
            <a:pPr marL="0" indent="0" algn="ctr">
              <a:lnSpc>
                <a:spcPts val="1450"/>
              </a:lnSpc>
              <a:buNone/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  <a:cs typeface="Inter Bold" pitchFamily="34" charset="-120"/>
              </a:rPr>
              <a:t> Obligations (NROs)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ext 11">
            <a:extLst>
              <a:ext uri="{FF2B5EF4-FFF2-40B4-BE49-F238E27FC236}">
                <a16:creationId xmlns:a16="http://schemas.microsoft.com/office/drawing/2014/main" id="{9E47D892-9D1B-4567-219A-E85DC2897C85}"/>
              </a:ext>
            </a:extLst>
          </p:cNvPr>
          <p:cNvSpPr/>
          <p:nvPr/>
        </p:nvSpPr>
        <p:spPr>
          <a:xfrm>
            <a:off x="261819" y="4318714"/>
            <a:ext cx="2813706" cy="17772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Prioritized activating the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IC Subgroup on NROs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,</a:t>
            </a:r>
          </a:p>
          <a:p>
            <a:pPr algn="l">
              <a:lnSpc>
                <a:spcPts val="1450"/>
              </a:lnSpc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 </a:t>
            </a:r>
          </a:p>
          <a:p>
            <a:pPr marL="285750" indent="-285750" algn="l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supported a proposal to add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phytosanitary certificate verification 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  <a:cs typeface="Inter" pitchFamily="34" charset="-120"/>
              </a:rPr>
              <a:t>features on IPPC country pages, </a:t>
            </a:r>
          </a:p>
        </p:txBody>
      </p:sp>
      <p:pic>
        <p:nvPicPr>
          <p:cNvPr id="9" name="Image 5" descr="preencoded.png">
            <a:extLst>
              <a:ext uri="{FF2B5EF4-FFF2-40B4-BE49-F238E27FC236}">
                <a16:creationId xmlns:a16="http://schemas.microsoft.com/office/drawing/2014/main" id="{56058931-AB85-B219-6AA5-2208E5A25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403" y="2187240"/>
            <a:ext cx="2477048" cy="1531756"/>
          </a:xfrm>
          <a:prstGeom prst="rect">
            <a:avLst/>
          </a:prstGeom>
        </p:spPr>
      </p:pic>
      <p:sp>
        <p:nvSpPr>
          <p:cNvPr id="10" name="Text 12">
            <a:extLst>
              <a:ext uri="{FF2B5EF4-FFF2-40B4-BE49-F238E27FC236}">
                <a16:creationId xmlns:a16="http://schemas.microsoft.com/office/drawing/2014/main" id="{78C57D27-F375-C317-72B6-98A1CBAACA84}"/>
              </a:ext>
            </a:extLst>
          </p:cNvPr>
          <p:cNvSpPr/>
          <p:nvPr/>
        </p:nvSpPr>
        <p:spPr>
          <a:xfrm>
            <a:off x="3527366" y="3801374"/>
            <a:ext cx="2111435" cy="37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IC Team on Phytosanitary Capacity </a:t>
            </a:r>
          </a:p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Evaluation (PCE)</a:t>
            </a:r>
          </a:p>
        </p:txBody>
      </p:sp>
      <p:sp>
        <p:nvSpPr>
          <p:cNvPr id="11" name="Text 13">
            <a:extLst>
              <a:ext uri="{FF2B5EF4-FFF2-40B4-BE49-F238E27FC236}">
                <a16:creationId xmlns:a16="http://schemas.microsoft.com/office/drawing/2014/main" id="{83BD1972-4144-9FE2-65CA-062C258719E7}"/>
              </a:ext>
            </a:extLst>
          </p:cNvPr>
          <p:cNvSpPr/>
          <p:nvPr/>
        </p:nvSpPr>
        <p:spPr>
          <a:xfrm>
            <a:off x="3301850" y="4384713"/>
            <a:ext cx="2946549" cy="3654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Advanced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implementation of PCEs 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in countries ,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272525"/>
              </a:solidFill>
              <a:ea typeface="Inter" pitchFamily="34" charset="-122"/>
            </a:endParaRP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focusing on capacity development and </a:t>
            </a:r>
          </a:p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Certification of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new PCE facilitators.</a:t>
            </a:r>
          </a:p>
        </p:txBody>
      </p:sp>
      <p:pic>
        <p:nvPicPr>
          <p:cNvPr id="12" name="Image 6" descr="preencoded.png">
            <a:extLst>
              <a:ext uri="{FF2B5EF4-FFF2-40B4-BE49-F238E27FC236}">
                <a16:creationId xmlns:a16="http://schemas.microsoft.com/office/drawing/2014/main" id="{90232F49-C9A8-D959-4468-A82919397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570" y="2159000"/>
            <a:ext cx="2477048" cy="1531756"/>
          </a:xfrm>
          <a:prstGeom prst="rect">
            <a:avLst/>
          </a:prstGeom>
        </p:spPr>
      </p:pic>
      <p:sp>
        <p:nvSpPr>
          <p:cNvPr id="13" name="Text 15">
            <a:extLst>
              <a:ext uri="{FF2B5EF4-FFF2-40B4-BE49-F238E27FC236}">
                <a16:creationId xmlns:a16="http://schemas.microsoft.com/office/drawing/2014/main" id="{BB1F1631-3E72-C24D-6797-87E05BDC55DD}"/>
              </a:ext>
            </a:extLst>
          </p:cNvPr>
          <p:cNvSpPr/>
          <p:nvPr/>
        </p:nvSpPr>
        <p:spPr>
          <a:xfrm>
            <a:off x="6397364" y="4143679"/>
            <a:ext cx="2899035" cy="10943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In May 2025 webinar on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innovative ICD projects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 and extended invitations to key observer organizations to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enhance cooperation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.</a:t>
            </a:r>
          </a:p>
        </p:txBody>
      </p:sp>
      <p:pic>
        <p:nvPicPr>
          <p:cNvPr id="14" name="Image 7" descr="preencoded.png">
            <a:extLst>
              <a:ext uri="{FF2B5EF4-FFF2-40B4-BE49-F238E27FC236}">
                <a16:creationId xmlns:a16="http://schemas.microsoft.com/office/drawing/2014/main" id="{E368DC2E-73AD-DE15-65D3-2F8651492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8330" y="2255415"/>
            <a:ext cx="2500016" cy="1545959"/>
          </a:xfrm>
          <a:prstGeom prst="rect">
            <a:avLst/>
          </a:prstGeom>
        </p:spPr>
      </p:pic>
      <p:sp>
        <p:nvSpPr>
          <p:cNvPr id="15" name="Text 16">
            <a:extLst>
              <a:ext uri="{FF2B5EF4-FFF2-40B4-BE49-F238E27FC236}">
                <a16:creationId xmlns:a16="http://schemas.microsoft.com/office/drawing/2014/main" id="{5E842A18-7141-460B-CEB9-E7F2D92180E5}"/>
              </a:ext>
            </a:extLst>
          </p:cNvPr>
          <p:cNvSpPr/>
          <p:nvPr/>
        </p:nvSpPr>
        <p:spPr>
          <a:xfrm>
            <a:off x="9548683" y="3893945"/>
            <a:ext cx="2099310" cy="185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Contributed Resources Team</a:t>
            </a:r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2ABBCDD3-1D8F-8595-E345-EFA9AF792A4D}"/>
              </a:ext>
            </a:extLst>
          </p:cNvPr>
          <p:cNvSpPr/>
          <p:nvPr/>
        </p:nvSpPr>
        <p:spPr>
          <a:xfrm>
            <a:off x="9522725" y="4195206"/>
            <a:ext cx="2407455" cy="10427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45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Reviewed and approved </a:t>
            </a:r>
            <a:r>
              <a:rPr lang="en-US" sz="1400" b="1" dirty="0">
                <a:solidFill>
                  <a:srgbClr val="272525"/>
                </a:solidFill>
                <a:ea typeface="Inter" pitchFamily="34" charset="-122"/>
              </a:rPr>
              <a:t>contributed phytosanitary resources </a:t>
            </a:r>
            <a:r>
              <a:rPr lang="en-US" sz="1400" dirty="0">
                <a:solidFill>
                  <a:srgbClr val="272525"/>
                </a:solidFill>
                <a:ea typeface="Inter" pitchFamily="34" charset="-122"/>
              </a:rPr>
              <a:t>for posting on the IPP.</a:t>
            </a:r>
          </a:p>
        </p:txBody>
      </p:sp>
      <p:sp>
        <p:nvSpPr>
          <p:cNvPr id="2" name="Text 12">
            <a:extLst>
              <a:ext uri="{FF2B5EF4-FFF2-40B4-BE49-F238E27FC236}">
                <a16:creationId xmlns:a16="http://schemas.microsoft.com/office/drawing/2014/main" id="{4EA23040-8F47-DE5B-090B-50C9943DE2B3}"/>
              </a:ext>
            </a:extLst>
          </p:cNvPr>
          <p:cNvSpPr/>
          <p:nvPr/>
        </p:nvSpPr>
        <p:spPr>
          <a:xfrm>
            <a:off x="6755047" y="3747247"/>
            <a:ext cx="2111435" cy="2777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450"/>
              </a:lnSpc>
            </a:pPr>
            <a:r>
              <a:rPr lang="en-US" sz="1400" b="1" dirty="0">
                <a:solidFill>
                  <a:schemeClr val="accent1"/>
                </a:solidFill>
                <a:ea typeface="Inter Bold" pitchFamily="34" charset="-122"/>
              </a:rPr>
              <a:t>IC Team on Projects</a:t>
            </a:r>
          </a:p>
        </p:txBody>
      </p:sp>
    </p:spTree>
    <p:extLst>
      <p:ext uri="{BB962C8B-B14F-4D97-AF65-F5344CB8AC3E}">
        <p14:creationId xmlns:p14="http://schemas.microsoft.com/office/powerpoint/2010/main" val="310567987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FFEEB4-8044-44F2-8474-2927678698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a05d7f75-f42e-4288-8809-604fd4d9691f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ea6feb38-a85a-45e8-92e9-814486bbe37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6706</TotalTime>
  <Words>981</Words>
  <Application>Microsoft Office PowerPoint</Application>
  <PresentationFormat>Widescreen</PresentationFormat>
  <Paragraphs>139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COVER</vt:lpstr>
      <vt:lpstr>Personalizza struttura</vt:lpstr>
      <vt:lpstr>Internal screen</vt:lpstr>
      <vt:lpstr>Update from Implementation and Capacity development Committee (IC) </vt:lpstr>
      <vt:lpstr>Content </vt:lpstr>
      <vt:lpstr>The IC's Strategic Role</vt:lpstr>
      <vt:lpstr>IC Membership</vt:lpstr>
      <vt:lpstr>IC contribution to the IPPC Strategic Framework 2020-2030</vt:lpstr>
      <vt:lpstr>IC Meeting Highlights: November 2024</vt:lpstr>
      <vt:lpstr>IC Meeting Outcomes: May 2025</vt:lpstr>
      <vt:lpstr>IC Subgroup on the IPPC Observatory </vt:lpstr>
      <vt:lpstr>IC Teams activities </vt:lpstr>
      <vt:lpstr>IC Teams activities </vt:lpstr>
      <vt:lpstr>Enhanced Collaboration: IC and Standards Committee </vt:lpstr>
      <vt:lpstr>Contribute to the IC 's work 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Koumba, Descartes (NSP)</cp:lastModifiedBy>
  <cp:revision>44</cp:revision>
  <cp:lastPrinted>2018-12-10T09:55:32Z</cp:lastPrinted>
  <dcterms:created xsi:type="dcterms:W3CDTF">2019-07-18T08:44:31Z</dcterms:created>
  <dcterms:modified xsi:type="dcterms:W3CDTF">2025-07-10T08:47:01Z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