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5"/>
  </p:notesMasterIdLst>
  <p:handoutMasterIdLst>
    <p:handoutMasterId r:id="rId16"/>
  </p:handoutMasterIdLst>
  <p:sldIdLst>
    <p:sldId id="263" r:id="rId7"/>
    <p:sldId id="271" r:id="rId8"/>
    <p:sldId id="287" r:id="rId9"/>
    <p:sldId id="268" r:id="rId10"/>
    <p:sldId id="269" r:id="rId11"/>
    <p:sldId id="262" r:id="rId12"/>
    <p:sldId id="272" r:id="rId13"/>
    <p:sldId id="267" r:id="rId1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0E013E-7681-97EF-957E-EC54737E1AC9}" v="13" dt="2025-07-14T10:16:01.6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19" autoAdjust="0"/>
    <p:restoredTop sz="96320" autoAdjust="0"/>
  </p:normalViewPr>
  <p:slideViewPr>
    <p:cSldViewPr>
      <p:cViewPr varScale="1">
        <p:scale>
          <a:sx n="100" d="100"/>
          <a:sy n="100" d="100"/>
        </p:scale>
        <p:origin x="150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27" d="100"/>
          <a:sy n="127" d="100"/>
        </p:scale>
        <p:origin x="1770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kavishnikov, Levon (NSPD)" userId="S::levon.rukavishnikov@fao.org::a52784e5-d687-4514-8108-b457781157d3" providerId="AD" clId="Web-{2C0E013E-7681-97EF-957E-EC54737E1AC9}"/>
    <pc:docChg chg="modSld">
      <pc:chgData name="Rukavishnikov, Levon (NSPD)" userId="S::levon.rukavishnikov@fao.org::a52784e5-d687-4514-8108-b457781157d3" providerId="AD" clId="Web-{2C0E013E-7681-97EF-957E-EC54737E1AC9}" dt="2025-07-14T10:16:01.606" v="12" actId="14100"/>
      <pc:docMkLst>
        <pc:docMk/>
      </pc:docMkLst>
      <pc:sldChg chg="modSp">
        <pc:chgData name="Rukavishnikov, Levon (NSPD)" userId="S::levon.rukavishnikov@fao.org::a52784e5-d687-4514-8108-b457781157d3" providerId="AD" clId="Web-{2C0E013E-7681-97EF-957E-EC54737E1AC9}" dt="2025-07-14T10:15:34.386" v="3" actId="14100"/>
        <pc:sldMkLst>
          <pc:docMk/>
          <pc:sldMk cId="3451708392" sldId="268"/>
        </pc:sldMkLst>
        <pc:picChg chg="mod">
          <ac:chgData name="Rukavishnikov, Levon (NSPD)" userId="S::levon.rukavishnikov@fao.org::a52784e5-d687-4514-8108-b457781157d3" providerId="AD" clId="Web-{2C0E013E-7681-97EF-957E-EC54737E1AC9}" dt="2025-07-14T10:15:34.386" v="3" actId="14100"/>
          <ac:picMkLst>
            <pc:docMk/>
            <pc:sldMk cId="3451708392" sldId="268"/>
            <ac:picMk id="3" creationId="{A8D4872E-5757-1250-01A1-2BF78AA0EA95}"/>
          </ac:picMkLst>
        </pc:picChg>
      </pc:sldChg>
      <pc:sldChg chg="modSp">
        <pc:chgData name="Rukavishnikov, Levon (NSPD)" userId="S::levon.rukavishnikov@fao.org::a52784e5-d687-4514-8108-b457781157d3" providerId="AD" clId="Web-{2C0E013E-7681-97EF-957E-EC54737E1AC9}" dt="2025-07-14T10:15:52.793" v="10" actId="14100"/>
        <pc:sldMkLst>
          <pc:docMk/>
          <pc:sldMk cId="3327938969" sldId="269"/>
        </pc:sldMkLst>
        <pc:picChg chg="mod">
          <ac:chgData name="Rukavishnikov, Levon (NSPD)" userId="S::levon.rukavishnikov@fao.org::a52784e5-d687-4514-8108-b457781157d3" providerId="AD" clId="Web-{2C0E013E-7681-97EF-957E-EC54737E1AC9}" dt="2025-07-14T10:15:52.793" v="10" actId="14100"/>
          <ac:picMkLst>
            <pc:docMk/>
            <pc:sldMk cId="3327938969" sldId="269"/>
            <ac:picMk id="2" creationId="{D51D5052-926E-9441-E64F-8957E6073F44}"/>
          </ac:picMkLst>
        </pc:picChg>
      </pc:sldChg>
      <pc:sldChg chg="modSp">
        <pc:chgData name="Rukavishnikov, Levon (NSPD)" userId="S::levon.rukavishnikov@fao.org::a52784e5-d687-4514-8108-b457781157d3" providerId="AD" clId="Web-{2C0E013E-7681-97EF-957E-EC54737E1AC9}" dt="2025-07-14T10:15:29.120" v="2" actId="14100"/>
        <pc:sldMkLst>
          <pc:docMk/>
          <pc:sldMk cId="3741011832" sldId="271"/>
        </pc:sldMkLst>
        <pc:picChg chg="mod">
          <ac:chgData name="Rukavishnikov, Levon (NSPD)" userId="S::levon.rukavishnikov@fao.org::a52784e5-d687-4514-8108-b457781157d3" providerId="AD" clId="Web-{2C0E013E-7681-97EF-957E-EC54737E1AC9}" dt="2025-07-14T10:15:29.120" v="2" actId="14100"/>
          <ac:picMkLst>
            <pc:docMk/>
            <pc:sldMk cId="3741011832" sldId="271"/>
            <ac:picMk id="1028" creationId="{75EA47BC-468A-0841-F61D-C16031B55526}"/>
          </ac:picMkLst>
        </pc:picChg>
      </pc:sldChg>
      <pc:sldChg chg="modSp">
        <pc:chgData name="Rukavishnikov, Levon (NSPD)" userId="S::levon.rukavishnikov@fao.org::a52784e5-d687-4514-8108-b457781157d3" providerId="AD" clId="Web-{2C0E013E-7681-97EF-957E-EC54737E1AC9}" dt="2025-07-14T10:16:01.606" v="12" actId="14100"/>
        <pc:sldMkLst>
          <pc:docMk/>
          <pc:sldMk cId="1975143930" sldId="272"/>
        </pc:sldMkLst>
        <pc:picChg chg="mod">
          <ac:chgData name="Rukavishnikov, Levon (NSPD)" userId="S::levon.rukavishnikov@fao.org::a52784e5-d687-4514-8108-b457781157d3" providerId="AD" clId="Web-{2C0E013E-7681-97EF-957E-EC54737E1AC9}" dt="2025-07-14T10:16:01.606" v="12" actId="14100"/>
          <ac:picMkLst>
            <pc:docMk/>
            <pc:sldMk cId="1975143930" sldId="272"/>
            <ac:picMk id="2056" creationId="{8DA654AA-C3F7-AE18-1BEE-E0BD1CA35130}"/>
          </ac:picMkLst>
        </pc:picChg>
      </pc:sldChg>
    </pc:docChg>
  </pc:docChgLst>
  <pc:docChgLst>
    <pc:chgData name="Moreira, Adriana (NSP)" userId="47c2bc3d-984a-4d3c-9ba2-255a42491b08" providerId="ADAL" clId="{7A0517BB-41D0-443E-918B-35977909BD20}"/>
    <pc:docChg chg="undo redo custSel modSld">
      <pc:chgData name="Moreira, Adriana (NSP)" userId="47c2bc3d-984a-4d3c-9ba2-255a42491b08" providerId="ADAL" clId="{7A0517BB-41D0-443E-918B-35977909BD20}" dt="2025-07-10T09:41:55.822" v="1894" actId="6549"/>
      <pc:docMkLst>
        <pc:docMk/>
      </pc:docMkLst>
      <pc:sldChg chg="addSp delSp modSp mod">
        <pc:chgData name="Moreira, Adriana (NSP)" userId="47c2bc3d-984a-4d3c-9ba2-255a42491b08" providerId="ADAL" clId="{7A0517BB-41D0-443E-918B-35977909BD20}" dt="2025-07-10T09:37:42.173" v="1804" actId="1076"/>
        <pc:sldMkLst>
          <pc:docMk/>
          <pc:sldMk cId="1455858111" sldId="262"/>
        </pc:sldMkLst>
        <pc:spChg chg="mod">
          <ac:chgData name="Moreira, Adriana (NSP)" userId="47c2bc3d-984a-4d3c-9ba2-255a42491b08" providerId="ADAL" clId="{7A0517BB-41D0-443E-918B-35977909BD20}" dt="2025-07-10T08:48:17.639" v="1155" actId="20577"/>
          <ac:spMkLst>
            <pc:docMk/>
            <pc:sldMk cId="1455858111" sldId="262"/>
            <ac:spMk id="2" creationId="{16CAE4D8-B039-0649-BDEF-444210836B94}"/>
          </ac:spMkLst>
        </pc:spChg>
        <pc:spChg chg="add mod">
          <ac:chgData name="Moreira, Adriana (NSP)" userId="47c2bc3d-984a-4d3c-9ba2-255a42491b08" providerId="ADAL" clId="{7A0517BB-41D0-443E-918B-35977909BD20}" dt="2025-07-10T08:54:34.657" v="1485" actId="1076"/>
          <ac:spMkLst>
            <pc:docMk/>
            <pc:sldMk cId="1455858111" sldId="262"/>
            <ac:spMk id="10" creationId="{07771B38-FAD3-859D-3D60-06D81AAE1654}"/>
          </ac:spMkLst>
        </pc:spChg>
        <pc:picChg chg="add mod modCrop">
          <ac:chgData name="Moreira, Adriana (NSP)" userId="47c2bc3d-984a-4d3c-9ba2-255a42491b08" providerId="ADAL" clId="{7A0517BB-41D0-443E-918B-35977909BD20}" dt="2025-07-10T09:37:42.173" v="1804" actId="1076"/>
          <ac:picMkLst>
            <pc:docMk/>
            <pc:sldMk cId="1455858111" sldId="262"/>
            <ac:picMk id="5" creationId="{DF7641E7-42D5-57E5-E51B-E075294EA23E}"/>
          </ac:picMkLst>
        </pc:picChg>
        <pc:picChg chg="add mod">
          <ac:chgData name="Moreira, Adriana (NSP)" userId="47c2bc3d-984a-4d3c-9ba2-255a42491b08" providerId="ADAL" clId="{7A0517BB-41D0-443E-918B-35977909BD20}" dt="2025-07-10T09:37:36.332" v="1802" actId="1076"/>
          <ac:picMkLst>
            <pc:docMk/>
            <pc:sldMk cId="1455858111" sldId="262"/>
            <ac:picMk id="9" creationId="{DB954B40-6296-4012-7CEB-F35BA6A5A16A}"/>
          </ac:picMkLst>
        </pc:picChg>
      </pc:sldChg>
      <pc:sldChg chg="modSp mod">
        <pc:chgData name="Moreira, Adriana (NSP)" userId="47c2bc3d-984a-4d3c-9ba2-255a42491b08" providerId="ADAL" clId="{7A0517BB-41D0-443E-918B-35977909BD20}" dt="2025-07-10T08:18:09.642" v="43" actId="20577"/>
        <pc:sldMkLst>
          <pc:docMk/>
          <pc:sldMk cId="2518539011" sldId="263"/>
        </pc:sldMkLst>
        <pc:spChg chg="mod">
          <ac:chgData name="Moreira, Adriana (NSP)" userId="47c2bc3d-984a-4d3c-9ba2-255a42491b08" providerId="ADAL" clId="{7A0517BB-41D0-443E-918B-35977909BD20}" dt="2025-07-10T08:18:09.642" v="43" actId="20577"/>
          <ac:spMkLst>
            <pc:docMk/>
            <pc:sldMk cId="2518539011" sldId="263"/>
            <ac:spMk id="7" creationId="{00000000-0000-0000-0000-000000000000}"/>
          </ac:spMkLst>
        </pc:spChg>
      </pc:sldChg>
      <pc:sldChg chg="addSp modSp mod">
        <pc:chgData name="Moreira, Adriana (NSP)" userId="47c2bc3d-984a-4d3c-9ba2-255a42491b08" providerId="ADAL" clId="{7A0517BB-41D0-443E-918B-35977909BD20}" dt="2025-07-10T09:37:21.060" v="1800" actId="14100"/>
        <pc:sldMkLst>
          <pc:docMk/>
          <pc:sldMk cId="3451708392" sldId="268"/>
        </pc:sldMkLst>
        <pc:spChg chg="mod">
          <ac:chgData name="Moreira, Adriana (NSP)" userId="47c2bc3d-984a-4d3c-9ba2-255a42491b08" providerId="ADAL" clId="{7A0517BB-41D0-443E-918B-35977909BD20}" dt="2025-07-10T09:37:21.060" v="1800" actId="14100"/>
          <ac:spMkLst>
            <pc:docMk/>
            <pc:sldMk cId="3451708392" sldId="268"/>
            <ac:spMk id="4" creationId="{54EF77B6-5C29-2342-EBCD-68154D2C755C}"/>
          </ac:spMkLst>
        </pc:spChg>
        <pc:picChg chg="add mod">
          <ac:chgData name="Moreira, Adriana (NSP)" userId="47c2bc3d-984a-4d3c-9ba2-255a42491b08" providerId="ADAL" clId="{7A0517BB-41D0-443E-918B-35977909BD20}" dt="2025-07-10T08:58:05.154" v="1639" actId="14100"/>
          <ac:picMkLst>
            <pc:docMk/>
            <pc:sldMk cId="3451708392" sldId="268"/>
            <ac:picMk id="3" creationId="{A8D4872E-5757-1250-01A1-2BF78AA0EA95}"/>
          </ac:picMkLst>
        </pc:picChg>
        <pc:picChg chg="mod">
          <ac:chgData name="Moreira, Adriana (NSP)" userId="47c2bc3d-984a-4d3c-9ba2-255a42491b08" providerId="ADAL" clId="{7A0517BB-41D0-443E-918B-35977909BD20}" dt="2025-07-10T08:58:02.490" v="1638" actId="1076"/>
          <ac:picMkLst>
            <pc:docMk/>
            <pc:sldMk cId="3451708392" sldId="268"/>
            <ac:picMk id="3074" creationId="{AF76D3A3-15B4-B461-B0D4-E93000F6D0FE}"/>
          </ac:picMkLst>
        </pc:picChg>
      </pc:sldChg>
      <pc:sldChg chg="addSp modSp mod">
        <pc:chgData name="Moreira, Adriana (NSP)" userId="47c2bc3d-984a-4d3c-9ba2-255a42491b08" providerId="ADAL" clId="{7A0517BB-41D0-443E-918B-35977909BD20}" dt="2025-07-10T09:41:55.822" v="1894" actId="6549"/>
        <pc:sldMkLst>
          <pc:docMk/>
          <pc:sldMk cId="3327938969" sldId="269"/>
        </pc:sldMkLst>
        <pc:spChg chg="mod">
          <ac:chgData name="Moreira, Adriana (NSP)" userId="47c2bc3d-984a-4d3c-9ba2-255a42491b08" providerId="ADAL" clId="{7A0517BB-41D0-443E-918B-35977909BD20}" dt="2025-07-10T08:53:17.806" v="1450" actId="948"/>
          <ac:spMkLst>
            <pc:docMk/>
            <pc:sldMk cId="3327938969" sldId="269"/>
            <ac:spMk id="4" creationId="{8B4BC80B-B688-6734-E4A7-756D16FAEDE2}"/>
          </ac:spMkLst>
        </pc:spChg>
        <pc:spChg chg="mod">
          <ac:chgData name="Moreira, Adriana (NSP)" userId="47c2bc3d-984a-4d3c-9ba2-255a42491b08" providerId="ADAL" clId="{7A0517BB-41D0-443E-918B-35977909BD20}" dt="2025-07-10T09:41:55.822" v="1894" actId="6549"/>
          <ac:spMkLst>
            <pc:docMk/>
            <pc:sldMk cId="3327938969" sldId="269"/>
            <ac:spMk id="5" creationId="{2DAC8C38-EF9A-EC81-6ED0-1384C65057D2}"/>
          </ac:spMkLst>
        </pc:spChg>
        <pc:spChg chg="mod">
          <ac:chgData name="Moreira, Adriana (NSP)" userId="47c2bc3d-984a-4d3c-9ba2-255a42491b08" providerId="ADAL" clId="{7A0517BB-41D0-443E-918B-35977909BD20}" dt="2025-07-10T09:41:53.393" v="1893" actId="20577"/>
          <ac:spMkLst>
            <pc:docMk/>
            <pc:sldMk cId="3327938969" sldId="269"/>
            <ac:spMk id="6" creationId="{58680DC3-DF82-32FA-23B5-434FC3865820}"/>
          </ac:spMkLst>
        </pc:spChg>
        <pc:picChg chg="add mod">
          <ac:chgData name="Moreira, Adriana (NSP)" userId="47c2bc3d-984a-4d3c-9ba2-255a42491b08" providerId="ADAL" clId="{7A0517BB-41D0-443E-918B-35977909BD20}" dt="2025-07-10T08:53:11.681" v="1449" actId="1076"/>
          <ac:picMkLst>
            <pc:docMk/>
            <pc:sldMk cId="3327938969" sldId="269"/>
            <ac:picMk id="2" creationId="{D51D5052-926E-9441-E64F-8957E6073F44}"/>
          </ac:picMkLst>
        </pc:picChg>
      </pc:sldChg>
      <pc:sldChg chg="modSp mod">
        <pc:chgData name="Moreira, Adriana (NSP)" userId="47c2bc3d-984a-4d3c-9ba2-255a42491b08" providerId="ADAL" clId="{7A0517BB-41D0-443E-918B-35977909BD20}" dt="2025-07-10T09:35:59.824" v="1799" actId="20577"/>
        <pc:sldMkLst>
          <pc:docMk/>
          <pc:sldMk cId="3741011832" sldId="271"/>
        </pc:sldMkLst>
        <pc:spChg chg="mod">
          <ac:chgData name="Moreira, Adriana (NSP)" userId="47c2bc3d-984a-4d3c-9ba2-255a42491b08" providerId="ADAL" clId="{7A0517BB-41D0-443E-918B-35977909BD20}" dt="2025-07-10T09:35:59.824" v="1799" actId="20577"/>
          <ac:spMkLst>
            <pc:docMk/>
            <pc:sldMk cId="3741011832" sldId="271"/>
            <ac:spMk id="4" creationId="{AA267CB3-F488-997B-9B48-C660CE1D2C28}"/>
          </ac:spMkLst>
        </pc:spChg>
        <pc:spChg chg="mod">
          <ac:chgData name="Moreira, Adriana (NSP)" userId="47c2bc3d-984a-4d3c-9ba2-255a42491b08" providerId="ADAL" clId="{7A0517BB-41D0-443E-918B-35977909BD20}" dt="2025-07-10T08:49:07.897" v="1161" actId="1076"/>
          <ac:spMkLst>
            <pc:docMk/>
            <pc:sldMk cId="3741011832" sldId="271"/>
            <ac:spMk id="5" creationId="{CF37FBE9-2326-B332-859E-835606261C3B}"/>
          </ac:spMkLst>
        </pc:spChg>
        <pc:picChg chg="mod">
          <ac:chgData name="Moreira, Adriana (NSP)" userId="47c2bc3d-984a-4d3c-9ba2-255a42491b08" providerId="ADAL" clId="{7A0517BB-41D0-443E-918B-35977909BD20}" dt="2025-07-10T08:48:50.984" v="1156" actId="14100"/>
          <ac:picMkLst>
            <pc:docMk/>
            <pc:sldMk cId="3741011832" sldId="271"/>
            <ac:picMk id="1028" creationId="{75EA47BC-468A-0841-F61D-C16031B55526}"/>
          </ac:picMkLst>
        </pc:picChg>
      </pc:sldChg>
      <pc:sldChg chg="modSp mod">
        <pc:chgData name="Moreira, Adriana (NSP)" userId="47c2bc3d-984a-4d3c-9ba2-255a42491b08" providerId="ADAL" clId="{7A0517BB-41D0-443E-918B-35977909BD20}" dt="2025-07-10T09:40:04.792" v="1886" actId="14100"/>
        <pc:sldMkLst>
          <pc:docMk/>
          <pc:sldMk cId="1975143930" sldId="272"/>
        </pc:sldMkLst>
        <pc:spChg chg="mod">
          <ac:chgData name="Moreira, Adriana (NSP)" userId="47c2bc3d-984a-4d3c-9ba2-255a42491b08" providerId="ADAL" clId="{7A0517BB-41D0-443E-918B-35977909BD20}" dt="2025-07-10T09:39:59.748" v="1884" actId="14100"/>
          <ac:spMkLst>
            <pc:docMk/>
            <pc:sldMk cId="1975143930" sldId="272"/>
            <ac:spMk id="4" creationId="{FCB02EB4-4F54-E776-150D-15774C56C6C5}"/>
          </ac:spMkLst>
        </pc:spChg>
        <pc:spChg chg="mod">
          <ac:chgData name="Moreira, Adriana (NSP)" userId="47c2bc3d-984a-4d3c-9ba2-255a42491b08" providerId="ADAL" clId="{7A0517BB-41D0-443E-918B-35977909BD20}" dt="2025-07-10T08:40:35.755" v="889" actId="1076"/>
          <ac:spMkLst>
            <pc:docMk/>
            <pc:sldMk cId="1975143930" sldId="272"/>
            <ac:spMk id="5" creationId="{B7EB9348-963F-85EE-9F03-C17D29F1BA39}"/>
          </ac:spMkLst>
        </pc:spChg>
        <pc:picChg chg="mod">
          <ac:chgData name="Moreira, Adriana (NSP)" userId="47c2bc3d-984a-4d3c-9ba2-255a42491b08" providerId="ADAL" clId="{7A0517BB-41D0-443E-918B-35977909BD20}" dt="2025-07-10T09:40:04.792" v="1886" actId="14100"/>
          <ac:picMkLst>
            <pc:docMk/>
            <pc:sldMk cId="1975143930" sldId="272"/>
            <ac:picMk id="2056" creationId="{8DA654AA-C3F7-AE18-1BEE-E0BD1CA35130}"/>
          </ac:picMkLst>
        </pc:picChg>
      </pc:sldChg>
      <pc:sldChg chg="addSp modSp mod">
        <pc:chgData name="Moreira, Adriana (NSP)" userId="47c2bc3d-984a-4d3c-9ba2-255a42491b08" providerId="ADAL" clId="{7A0517BB-41D0-443E-918B-35977909BD20}" dt="2025-07-10T09:40:48.173" v="1887" actId="113"/>
        <pc:sldMkLst>
          <pc:docMk/>
          <pc:sldMk cId="1278198723" sldId="287"/>
        </pc:sldMkLst>
        <pc:spChg chg="add mod">
          <ac:chgData name="Moreira, Adriana (NSP)" userId="47c2bc3d-984a-4d3c-9ba2-255a42491b08" providerId="ADAL" clId="{7A0517BB-41D0-443E-918B-35977909BD20}" dt="2025-07-10T09:32:34.653" v="1790" actId="20577"/>
          <ac:spMkLst>
            <pc:docMk/>
            <pc:sldMk cId="1278198723" sldId="287"/>
            <ac:spMk id="2" creationId="{D20767A5-DCE6-B2F6-7FE3-5DDBCCFF0317}"/>
          </ac:spMkLst>
        </pc:spChg>
        <pc:spChg chg="mod">
          <ac:chgData name="Moreira, Adriana (NSP)" userId="47c2bc3d-984a-4d3c-9ba2-255a42491b08" providerId="ADAL" clId="{7A0517BB-41D0-443E-918B-35977909BD20}" dt="2025-07-10T08:55:42.348" v="1490" actId="20577"/>
          <ac:spMkLst>
            <pc:docMk/>
            <pc:sldMk cId="1278198723" sldId="287"/>
            <ac:spMk id="134" creationId="{2DEC2AB0-AD5D-23DE-B7FB-17CD20BB30C6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36" creationId="{9DAC9834-0E75-E542-2370-0FDBC1CC556B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37" creationId="{7574CEC2-3920-9E1F-1DC2-7551B8D28131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38" creationId="{BEC632B1-B9E6-3EE9-91AC-C47F5219FE5B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39" creationId="{A1232BD9-9CC5-ECC6-760C-C0CE01229477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40" creationId="{F744DCC4-E9B7-1CE6-4798-D32E323FD0C4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41" creationId="{3AB5C4FD-1C4E-72A5-479C-56B52402F1F1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42" creationId="{C759D89D-5722-47C0-8606-D901DEFAA891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43" creationId="{CAC3E407-C96F-DE57-9910-64CBADB84364}"/>
          </ac:spMkLst>
        </pc:spChg>
        <pc:spChg chg="mod">
          <ac:chgData name="Moreira, Adriana (NSP)" userId="47c2bc3d-984a-4d3c-9ba2-255a42491b08" providerId="ADAL" clId="{7A0517BB-41D0-443E-918B-35977909BD20}" dt="2025-07-10T08:57:31.862" v="1637" actId="1076"/>
          <ac:spMkLst>
            <pc:docMk/>
            <pc:sldMk cId="1278198723" sldId="287"/>
            <ac:spMk id="144" creationId="{CEAEE197-84A9-7E49-AC95-96B3645EA8CE}"/>
          </ac:spMkLst>
        </pc:spChg>
        <pc:spChg chg="mod">
          <ac:chgData name="Moreira, Adriana (NSP)" userId="47c2bc3d-984a-4d3c-9ba2-255a42491b08" providerId="ADAL" clId="{7A0517BB-41D0-443E-918B-35977909BD20}" dt="2025-07-10T09:40:48.173" v="1887" actId="113"/>
          <ac:spMkLst>
            <pc:docMk/>
            <pc:sldMk cId="1278198723" sldId="287"/>
            <ac:spMk id="145" creationId="{5C53A9E8-67CB-044F-12C9-8C444FBC5E3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14/07/2025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Ligh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39F7D1-31ED-4588-7F6B-7214367FBA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764" y="1153568"/>
            <a:ext cx="9064752" cy="1097915"/>
          </a:xfrm>
          <a:noFill/>
        </p:spPr>
        <p:txBody>
          <a:bodyPr anchor="b">
            <a:normAutofit/>
          </a:bodyPr>
          <a:lstStyle>
            <a:lvl1pPr>
              <a:defRPr sz="2200">
                <a:solidFill>
                  <a:srgbClr val="00825F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65C986-E3D2-97E7-9111-0299F9C3B1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3608" y="2556796"/>
            <a:ext cx="1996440" cy="381190"/>
          </a:xfrm>
        </p:spPr>
        <p:txBody>
          <a:bodyPr lIns="91440" tIns="0">
            <a:noAutofit/>
          </a:bodyPr>
          <a:lstStyle>
            <a:lvl1pPr marL="0" indent="0">
              <a:buNone/>
              <a:defRPr sz="2200" b="1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CD86E3A-6D68-1F05-DE18-246FA7A440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3404" y="3046075"/>
            <a:ext cx="1828633" cy="96903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C169315-0602-4C85-86EE-5C3554AAA9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608" y="3391012"/>
            <a:ext cx="1996440" cy="778652"/>
          </a:xfrm>
        </p:spPr>
        <p:txBody>
          <a:bodyPr lIns="91440" tIns="0">
            <a:noAutofit/>
          </a:bodyPr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CFE922A-6A5A-4DA8-1E44-D808527720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53404" y="5791200"/>
            <a:ext cx="1827083" cy="0"/>
          </a:xfrm>
          <a:prstGeom prst="straightConnector1">
            <a:avLst/>
          </a:prstGeom>
          <a:ln w="19050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2160000" scaled="0"/>
            </a:gra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D56C31D-5FDB-2235-FFF8-2AB6E04C9B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62072" y="2556796"/>
            <a:ext cx="1996440" cy="381190"/>
          </a:xfrm>
        </p:spPr>
        <p:txBody>
          <a:bodyPr lIns="91440" tIns="0">
            <a:noAutofit/>
          </a:bodyPr>
          <a:lstStyle>
            <a:lvl1pPr marL="0" indent="0">
              <a:buNone/>
              <a:defRPr sz="2200" b="1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81FC81D-B431-FFA6-47F5-F40C79C5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946272" y="3046075"/>
            <a:ext cx="1828633" cy="96903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16A2860-4464-B092-801E-255A6B7DF3E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862072" y="3391012"/>
            <a:ext cx="1996440" cy="778652"/>
          </a:xfrm>
        </p:spPr>
        <p:txBody>
          <a:bodyPr lIns="91440" tIns="0">
            <a:noAutofit/>
          </a:bodyPr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6330766-86D4-F436-F65D-07EF389BF5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938518" y="5791200"/>
            <a:ext cx="1836387" cy="0"/>
          </a:xfrm>
          <a:prstGeom prst="straightConnector1">
            <a:avLst/>
          </a:prstGeom>
          <a:ln w="19050" cap="flat" cmpd="sng" algn="ctr"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2"/>
                </a:gs>
              </a:gsLst>
              <a:lin ang="2160000" scaled="0"/>
            </a:gra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A540E06E-3F2B-A3DC-320A-8C968AC435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0536" y="2556796"/>
            <a:ext cx="1996440" cy="381190"/>
          </a:xfrm>
        </p:spPr>
        <p:txBody>
          <a:bodyPr lIns="91440" tIns="0">
            <a:noAutofit/>
          </a:bodyPr>
          <a:lstStyle>
            <a:lvl1pPr marL="0" indent="0">
              <a:buNone/>
              <a:defRPr sz="2200" b="1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6BB721-1D88-1A03-1D55-5C79942C7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39140" y="3046075"/>
            <a:ext cx="1828634" cy="96903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51307C43-6072-93E9-BF1D-64D42AE2A52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0536" y="3391012"/>
            <a:ext cx="1996440" cy="778652"/>
          </a:xfrm>
        </p:spPr>
        <p:txBody>
          <a:bodyPr lIns="91440" tIns="0">
            <a:noAutofit/>
          </a:bodyPr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F51B736-1CC5-842A-AFEB-68B1893171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140135" y="5791200"/>
            <a:ext cx="1827639" cy="0"/>
          </a:xfrm>
          <a:prstGeom prst="straightConnector1">
            <a:avLst/>
          </a:prstGeom>
          <a:ln w="19050" cap="flat" cmpd="sng" algn="ctr">
            <a:gradFill>
              <a:gsLst>
                <a:gs pos="0">
                  <a:schemeClr val="accent2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2160000" scaled="0"/>
            </a:gra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16EA8F4-B9C4-991F-0EBC-D79877AD468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0" y="2556796"/>
            <a:ext cx="1996440" cy="381190"/>
          </a:xfrm>
        </p:spPr>
        <p:txBody>
          <a:bodyPr lIns="91440" tIns="0">
            <a:noAutofit/>
          </a:bodyPr>
          <a:lstStyle>
            <a:lvl1pPr marL="0" indent="0">
              <a:buNone/>
              <a:defRPr sz="2200" b="1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B68F5A8-E314-7C7A-6CB2-3036DF2A8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32009" y="3046075"/>
            <a:ext cx="1828635" cy="96903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A57C80F-4C30-26E1-B38B-3D7238EC9A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39000" y="3391012"/>
            <a:ext cx="1996440" cy="778652"/>
          </a:xfrm>
        </p:spPr>
        <p:txBody>
          <a:bodyPr lIns="91440" tIns="0">
            <a:noAutofit/>
          </a:bodyPr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771B152-C165-EE9A-CF25-69B01D939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2009" y="5791200"/>
            <a:ext cx="1828375" cy="0"/>
          </a:xfrm>
          <a:prstGeom prst="straightConnector1">
            <a:avLst/>
          </a:prstGeom>
          <a:ln w="19050" cap="flat" cmpd="sng" algn="ctr"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6"/>
                </a:gs>
              </a:gsLst>
              <a:lin ang="2160000" scaled="0"/>
            </a:gra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D3896BC4-3EFC-36C4-6071-4BF0E987F9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27464" y="2556796"/>
            <a:ext cx="1996440" cy="381190"/>
          </a:xfrm>
        </p:spPr>
        <p:txBody>
          <a:bodyPr lIns="91440" tIns="0">
            <a:noAutofit/>
          </a:bodyPr>
          <a:lstStyle>
            <a:lvl1pPr marL="0" indent="0">
              <a:buNone/>
              <a:defRPr sz="2200" b="1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6236E29-4894-FD6C-E56F-5B1CBA99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24879" y="3046075"/>
            <a:ext cx="1828635" cy="96903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C2DA584-D9BC-7A01-6F48-363C7F6465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27464" y="3391012"/>
            <a:ext cx="1996440" cy="778652"/>
          </a:xfrm>
        </p:spPr>
        <p:txBody>
          <a:bodyPr lIns="91440" tIns="0">
            <a:noAutofit/>
          </a:bodyPr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6506AFF-E40E-308E-7907-FBFC4DAAB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511366" y="5788147"/>
            <a:ext cx="1828635" cy="3053"/>
          </a:xfrm>
          <a:prstGeom prst="straightConnector1">
            <a:avLst/>
          </a:prstGeom>
          <a:ln w="19050" cap="flat" cmpd="sng" algn="ctr">
            <a:gradFill>
              <a:gsLst>
                <a:gs pos="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2160000" scaled="0"/>
            </a:gra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6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91DC2739-E9D6-803B-D969-9C30514C7B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B05EBF8D-92CE-1894-A68E-A726011A6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 dirty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 dirty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06444-009A-84A6-80D8-B1E3FB5F35D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61041" y="4495800"/>
            <a:ext cx="12514082" cy="855513"/>
          </a:xfrm>
          <a:prstGeom prst="rect">
            <a:avLst/>
          </a:prstGeom>
        </p:spPr>
        <p:txBody>
          <a:bodyPr/>
          <a:lstStyle/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Getting In Touch About CPM FG on Safe Provision of Food and Other Humanitarian Aid (FGSA)</a:t>
            </a:r>
            <a:endParaRPr lang="en-US" sz="2800" b="0" i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2357" y="5943600"/>
            <a:ext cx="12192000" cy="245913"/>
          </a:xfrm>
          <a:prstGeom prst="rect">
            <a:avLst/>
          </a:prstGeom>
        </p:spPr>
        <p:txBody>
          <a:bodyPr/>
          <a:lstStyle/>
          <a:p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Prepared by </a:t>
            </a: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IPPC Secretariat 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the IPPC Regional Workshops 2025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A267CB3-F488-997B-9B48-C660CE1D2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28600" y="2209800"/>
            <a:ext cx="8534400" cy="4176457"/>
          </a:xfrm>
        </p:spPr>
        <p:txBody>
          <a:bodyPr/>
          <a:lstStyle/>
          <a:p>
            <a:pPr marL="171450" marR="0" lvl="0" indent="-171450">
              <a:lnSpc>
                <a:spcPct val="10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Emergency consignments of food, seed, planting material, wood packaging and other articles often enter through expedited channels with limited phytosanitary oversight.</a:t>
            </a:r>
          </a:p>
          <a:p>
            <a:pPr marL="171450" marR="0" lvl="0" indent="-171450">
              <a:lnSpc>
                <a:spcPct val="10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Countries affected by natural disasters or conflict often lack capacity to detect and manage introduced pests.</a:t>
            </a:r>
          </a:p>
          <a:p>
            <a:pPr marL="171450" marR="0" lvl="0" indent="-171450">
              <a:lnSpc>
                <a:spcPct val="10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response, the IPPC and its Commission on Phytosanitary Measures (CPM) established the Focus Group on Safe Provision of Food and Other Humanitarian Aid (FGSA) in 2022.</a:t>
            </a:r>
          </a:p>
          <a:p>
            <a:pPr marL="171450" marR="0" lvl="0" indent="-171450">
              <a:lnSpc>
                <a:spcPct val="10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Focus Group developed the </a:t>
            </a:r>
            <a:r>
              <a:rPr lang="en-US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pecification 77 which it was approved by the CPM-19 (2025) with priority 1. </a:t>
            </a:r>
          </a:p>
          <a:p>
            <a:pPr marL="645750" lvl="2" indent="-285750">
              <a:lnSpc>
                <a:spcPct val="100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pecification outlines the scope of a future ISPM (2021-020): providing guidance on how to ensure a safe delivery of humanitarian aid during emergencies while preventing the spread of plant pests, especially when the receiving country's phytosanitary systems are compromised or non-functional.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F37FBE9-2326-B332-859E-8356062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600" y="1524000"/>
            <a:ext cx="7986304" cy="296840"/>
          </a:xfrm>
        </p:spPr>
        <p:txBody>
          <a:bodyPr/>
          <a:lstStyle/>
          <a:p>
            <a:r>
              <a:rPr lang="en-US" dirty="0"/>
              <a:t>Background: Food and Other Humanitarian Aid &amp; Plant-Health Risk</a:t>
            </a:r>
          </a:p>
        </p:txBody>
      </p:sp>
      <p:pic>
        <p:nvPicPr>
          <p:cNvPr id="1028" name="Picture 4" descr="Responsive image">
            <a:extLst>
              <a:ext uri="{FF2B5EF4-FFF2-40B4-BE49-F238E27FC236}">
                <a16:creationId xmlns:a16="http://schemas.microsoft.com/office/drawing/2014/main" id="{75EA47BC-468A-0841-F61D-C16031B55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843" y="2275115"/>
            <a:ext cx="3962400" cy="392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01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33">
            <a:extLst>
              <a:ext uri="{FF2B5EF4-FFF2-40B4-BE49-F238E27FC236}">
                <a16:creationId xmlns:a16="http://schemas.microsoft.com/office/drawing/2014/main" id="{2DEC2AB0-AD5D-23DE-B7FB-17CD20BB3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588" y="1165178"/>
            <a:ext cx="9064752" cy="1097915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rgbClr val="00825F"/>
                </a:solidFill>
                <a:latin typeface="Montserrat" panose="00000500000000000000" pitchFamily="2" charset="0"/>
              </a:rPr>
              <a:t>Topic timeline  </a:t>
            </a:r>
          </a:p>
        </p:txBody>
      </p:sp>
      <p:pic>
        <p:nvPicPr>
          <p:cNvPr id="30" name="Picture Placeholder 157" descr="Cloud Icon">
            <a:extLst>
              <a:ext uri="{FF2B5EF4-FFF2-40B4-BE49-F238E27FC236}">
                <a16:creationId xmlns:a16="http://schemas.microsoft.com/office/drawing/2014/main" id="{413EA097-7B19-8BB7-BCF4-6FC6A0DDC32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6" b="96"/>
          <a:stretch/>
        </p:blipFill>
        <p:spPr>
          <a:xfrm>
            <a:off x="10487786" y="649342"/>
            <a:ext cx="822960" cy="822960"/>
          </a:xfrm>
          <a:prstGeom prst="ellipse">
            <a:avLst/>
          </a:prstGeom>
        </p:spPr>
      </p:pic>
      <p:sp>
        <p:nvSpPr>
          <p:cNvPr id="136" name="Text Placeholder 135">
            <a:extLst>
              <a:ext uri="{FF2B5EF4-FFF2-40B4-BE49-F238E27FC236}">
                <a16:creationId xmlns:a16="http://schemas.microsoft.com/office/drawing/2014/main" id="{9DAC9834-0E75-E542-2370-0FDBC1CC55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3608" y="2556796"/>
            <a:ext cx="1996440" cy="381190"/>
          </a:xfrm>
        </p:spPr>
        <p:txBody>
          <a:bodyPr/>
          <a:lstStyle/>
          <a:p>
            <a:r>
              <a:rPr lang="en-US" sz="2400" b="1" dirty="0"/>
              <a:t>2021</a:t>
            </a:r>
            <a:endParaRPr lang="en-US" dirty="0"/>
          </a:p>
        </p:txBody>
      </p:sp>
      <p:sp>
        <p:nvSpPr>
          <p:cNvPr id="141" name="Text Placeholder 140">
            <a:extLst>
              <a:ext uri="{FF2B5EF4-FFF2-40B4-BE49-F238E27FC236}">
                <a16:creationId xmlns:a16="http://schemas.microsoft.com/office/drawing/2014/main" id="{3AB5C4FD-1C4E-72A5-479C-56B52402F1F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73608" y="3391012"/>
            <a:ext cx="1996440" cy="230181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From 2021 IPPC Call for </a:t>
            </a:r>
            <a:r>
              <a:rPr lang="en-US" b="1" dirty="0"/>
              <a:t>Topics,</a:t>
            </a:r>
            <a:r>
              <a:rPr lang="en-US" dirty="0"/>
              <a:t> </a:t>
            </a:r>
            <a:r>
              <a:rPr lang="en-US" sz="1200" dirty="0"/>
              <a:t>IPPC work </a:t>
            </a:r>
            <a:r>
              <a:rPr lang="en-US" sz="1200" dirty="0" err="1"/>
              <a:t>programme</a:t>
            </a:r>
            <a:r>
              <a:rPr lang="en-US" sz="1200" dirty="0"/>
              <a:t> includes for discussions topic “Safe provision of food and other humanitarian aid” (Draft specification 2021-020)</a:t>
            </a:r>
            <a:r>
              <a:rPr lang="en-US" sz="1600" b="1" dirty="0"/>
              <a:t>*</a:t>
            </a:r>
            <a:endParaRPr lang="en-US" b="1" dirty="0"/>
          </a:p>
        </p:txBody>
      </p:sp>
      <p:sp>
        <p:nvSpPr>
          <p:cNvPr id="137" name="Text Placeholder 136">
            <a:extLst>
              <a:ext uri="{FF2B5EF4-FFF2-40B4-BE49-F238E27FC236}">
                <a16:creationId xmlns:a16="http://schemas.microsoft.com/office/drawing/2014/main" id="{7574CEC2-3920-9E1F-1DC2-7551B8D281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62072" y="2556796"/>
            <a:ext cx="1996440" cy="381190"/>
          </a:xfrm>
        </p:spPr>
        <p:txBody>
          <a:bodyPr/>
          <a:lstStyle/>
          <a:p>
            <a:r>
              <a:rPr lang="en-US" dirty="0"/>
              <a:t>2022</a:t>
            </a:r>
          </a:p>
        </p:txBody>
      </p:sp>
      <p:sp>
        <p:nvSpPr>
          <p:cNvPr id="142" name="Text Placeholder 141">
            <a:extLst>
              <a:ext uri="{FF2B5EF4-FFF2-40B4-BE49-F238E27FC236}">
                <a16:creationId xmlns:a16="http://schemas.microsoft.com/office/drawing/2014/main" id="{C759D89D-5722-47C0-8606-D901DEFAA8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862072" y="3391012"/>
            <a:ext cx="1996440" cy="230181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CPM established the Focus Group (FG) </a:t>
            </a:r>
            <a:r>
              <a:rPr lang="en-US" sz="1200" dirty="0"/>
              <a:t>with approved Terms of Reference</a:t>
            </a:r>
            <a:r>
              <a:rPr lang="en-US" dirty="0"/>
              <a:t>, which includes further review on the draft Specification, development of advocacy material, and collection of addition examples of pest introductions via humanitarian aid.</a:t>
            </a:r>
          </a:p>
        </p:txBody>
      </p:sp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BEC632B1-B9E6-3EE9-91AC-C47F5219F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0" y="2585077"/>
            <a:ext cx="1996440" cy="381190"/>
          </a:xfrm>
        </p:spPr>
        <p:txBody>
          <a:bodyPr/>
          <a:lstStyle/>
          <a:p>
            <a:r>
              <a:rPr lang="en-US" sz="2400" b="1" dirty="0"/>
              <a:t>2024</a:t>
            </a:r>
            <a:endParaRPr lang="en-US" dirty="0"/>
          </a:p>
        </p:txBody>
      </p:sp>
      <p:sp>
        <p:nvSpPr>
          <p:cNvPr id="143" name="Text Placeholder 142">
            <a:extLst>
              <a:ext uri="{FF2B5EF4-FFF2-40B4-BE49-F238E27FC236}">
                <a16:creationId xmlns:a16="http://schemas.microsoft.com/office/drawing/2014/main" id="{CAC3E407-C96F-DE57-9910-64CBADB8436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39000" y="3391012"/>
            <a:ext cx="1996440" cy="230181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CPM</a:t>
            </a:r>
            <a:r>
              <a:rPr lang="en-US" sz="1200" dirty="0"/>
              <a:t>: Revised Terms of Reference and extended the FG’s mandate to 2026.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Second group of the focus group in Barbados:</a:t>
            </a:r>
            <a:r>
              <a:rPr lang="en-US" dirty="0"/>
              <a:t> </a:t>
            </a:r>
            <a:r>
              <a:rPr lang="en-US" sz="1200" dirty="0"/>
              <a:t>FG reconvenes to review consultation input and finalize a revised draft specification.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November</a:t>
            </a:r>
            <a:r>
              <a:rPr lang="en-US" dirty="0"/>
              <a:t>: R</a:t>
            </a:r>
            <a:r>
              <a:rPr lang="en-US" sz="1200" dirty="0"/>
              <a:t>evised draft specification submitted to Standards Committee.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9" name="Text Placeholder 138">
            <a:extLst>
              <a:ext uri="{FF2B5EF4-FFF2-40B4-BE49-F238E27FC236}">
                <a16:creationId xmlns:a16="http://schemas.microsoft.com/office/drawing/2014/main" id="{A1232BD9-9CC5-ECC6-760C-C0CE012294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27464" y="2556796"/>
            <a:ext cx="1996440" cy="381190"/>
          </a:xfrm>
        </p:spPr>
        <p:txBody>
          <a:bodyPr/>
          <a:lstStyle/>
          <a:p>
            <a:r>
              <a:rPr lang="en-US" dirty="0"/>
              <a:t>2025</a:t>
            </a:r>
          </a:p>
        </p:txBody>
      </p:sp>
      <p:sp>
        <p:nvSpPr>
          <p:cNvPr id="144" name="Text Placeholder 143">
            <a:extLst>
              <a:ext uri="{FF2B5EF4-FFF2-40B4-BE49-F238E27FC236}">
                <a16:creationId xmlns:a16="http://schemas.microsoft.com/office/drawing/2014/main" id="{CEAEE197-84A9-7E49-AC95-96B3645EA8C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50536" y="3416588"/>
            <a:ext cx="1996440" cy="230181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First meeting of the </a:t>
            </a:r>
            <a:r>
              <a:rPr lang="en-US" b="1" dirty="0"/>
              <a:t>Focus Group in Fiji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Preliminary discussions, stakeholder consultations, collection of examples, case studies and background work.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Financial contribution was provided by Australia for the work of the FG</a:t>
            </a:r>
          </a:p>
          <a:p>
            <a:endParaRPr lang="en-US" dirty="0"/>
          </a:p>
        </p:txBody>
      </p:sp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F744DCC4-E9B7-1CE6-4798-D32E323FD0C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50536" y="2553449"/>
            <a:ext cx="1996440" cy="381190"/>
          </a:xfrm>
        </p:spPr>
        <p:txBody>
          <a:bodyPr/>
          <a:lstStyle/>
          <a:p>
            <a:r>
              <a:rPr lang="en-US" dirty="0"/>
              <a:t>2023</a:t>
            </a:r>
          </a:p>
        </p:txBody>
      </p:sp>
      <p:sp>
        <p:nvSpPr>
          <p:cNvPr id="145" name="Text Placeholder 144">
            <a:extLst>
              <a:ext uri="{FF2B5EF4-FFF2-40B4-BE49-F238E27FC236}">
                <a16:creationId xmlns:a16="http://schemas.microsoft.com/office/drawing/2014/main" id="{5C53A9E8-67CB-044F-12C9-8C444FBC5E3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427464" y="3391012"/>
            <a:ext cx="1996440" cy="230181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March</a:t>
            </a:r>
            <a:r>
              <a:rPr lang="en-US" b="1" dirty="0"/>
              <a:t>: </a:t>
            </a:r>
            <a:r>
              <a:rPr lang="en-US" sz="1200" dirty="0"/>
              <a:t>CPM-19 reviews FG outcomes; </a:t>
            </a:r>
            <a:r>
              <a:rPr lang="en-US" sz="1200" b="1" dirty="0"/>
              <a:t>Specification 77 is approved</a:t>
            </a:r>
            <a:r>
              <a:rPr lang="en-US" sz="1200" dirty="0"/>
              <a:t> and high priority assigned for developing an ISPM.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/>
              <a:t>Third meeting of the Focus Group </a:t>
            </a:r>
            <a:r>
              <a:rPr lang="en-US" b="1" dirty="0"/>
              <a:t>in Kenya:</a:t>
            </a:r>
            <a:r>
              <a:rPr lang="en-US" sz="1200" dirty="0"/>
              <a:t> FG met again to begin work on awareness materials (webinar, video) and case study collection.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0767A5-DCE6-B2F6-7FE3-5DDBCCFF0317}"/>
              </a:ext>
            </a:extLst>
          </p:cNvPr>
          <p:cNvSpPr txBox="1"/>
          <p:nvPr/>
        </p:nvSpPr>
        <p:spPr>
          <a:xfrm>
            <a:off x="-226180" y="5907321"/>
            <a:ext cx="9820459" cy="477054"/>
          </a:xfrm>
          <a:prstGeom prst="rect">
            <a:avLst/>
          </a:prstGeom>
        </p:spPr>
        <p:txBody>
          <a:bodyPr wrap="none" lIns="540000" tIns="0" rIns="360000" rtlCol="0" anchor="t" anchorCtr="0">
            <a:spAutoFit/>
          </a:bodyPr>
          <a:lstStyle/>
          <a:p>
            <a:r>
              <a:rPr lang="en-GB" sz="1600" b="1" dirty="0"/>
              <a:t>*</a:t>
            </a:r>
            <a:r>
              <a:rPr lang="en-GB" sz="1200" dirty="0"/>
              <a:t>Topic also submitted at the 2019 IPPC call for topics. </a:t>
            </a:r>
          </a:p>
          <a:p>
            <a:r>
              <a:rPr lang="en-GB" sz="1200" dirty="0"/>
              <a:t>Submitted by Pacific Plant Protection Organisation (PPPO), with support from </a:t>
            </a:r>
            <a:r>
              <a:rPr lang="en-US" sz="1200" dirty="0"/>
              <a:t>Caribbean Agricultural Health and Food Safety Agency (CAHFSA)</a:t>
            </a:r>
            <a:r>
              <a:rPr lang="en-GB" sz="1200" dirty="0"/>
              <a:t>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78198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54EF77B6-5C29-2342-EBCD-68154D2C75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7620000" cy="4176457"/>
          </a:xfrm>
        </p:spPr>
        <p:txBody>
          <a:bodyPr/>
          <a:lstStyle/>
          <a:p>
            <a:endParaRPr lang="en-US" dirty="0"/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CPM-19 approved the development of an ISPM for "Safe Provision of Humanitarian Aid in the Phytosanitary Context" with high priority after inclusive consultations.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FGSA brought together a broad range of expertise including NPPOs, international agencies, and regional partners.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Dialogues to strengthen collaboration with FAO, WFP, CODEX, and WOAH.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Topic visibility raised through Regional Workshops and strategic discussions across IPPC bodies.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DF5983-03A9-5469-DEDB-0CFAA4D9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Achievements to Date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F76D3A3-15B4-B461-B0D4-E93000F6D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1688178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group of people standing in front of a projector screen&#10;&#10;AI-generated content may be incorrect.">
            <a:extLst>
              <a:ext uri="{FF2B5EF4-FFF2-40B4-BE49-F238E27FC236}">
                <a16:creationId xmlns:a16="http://schemas.microsoft.com/office/drawing/2014/main" id="{A8D4872E-5757-1250-01A1-2BF78AA0E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807" y="4267200"/>
            <a:ext cx="32784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08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B4BC80B-B688-6734-E4A7-756D16FAE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28599" y="2681543"/>
            <a:ext cx="9448800" cy="3109657"/>
          </a:xfrm>
        </p:spPr>
        <p:txBody>
          <a:bodyPr/>
          <a:lstStyle/>
          <a:p>
            <a:pPr marL="285750" marR="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Provide operational guidance for managing pest risks during emergencies when it’s not possible to fulfil core import functions </a:t>
            </a:r>
          </a:p>
          <a:p>
            <a:pPr marL="285750" marR="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Clarify how existing ISPMs apply in 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emergency situations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where additional tools are needed.</a:t>
            </a:r>
          </a:p>
          <a:p>
            <a:pPr marL="285750" marR="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Allow for issuance of a phytosanitary certificate where phytosanitary import requirements are unknown</a:t>
            </a:r>
          </a:p>
          <a:p>
            <a:pPr marL="285750" marR="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Lay the foundation for coordinated responses involving aid agencies, donors, and the private sector.</a:t>
            </a:r>
          </a:p>
          <a:p>
            <a:pPr marL="285750" marR="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expert working group is tentatively planned for 1</a:t>
            </a:r>
            <a:r>
              <a:rPr lang="en-US" sz="1800" kern="100" baseline="300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/ 2</a:t>
            </a:r>
            <a:r>
              <a:rPr lang="en-US" sz="1800" kern="100" baseline="300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nd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quarter of 2026. 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DAC8C38-EF9A-EC81-6ED0-1384C6505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8767" y="1669340"/>
            <a:ext cx="7986304" cy="296840"/>
          </a:xfrm>
        </p:spPr>
        <p:txBody>
          <a:bodyPr/>
          <a:lstStyle/>
          <a:p>
            <a:r>
              <a:rPr lang="en-US" dirty="0"/>
              <a:t>From the Specification to the ISPM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680DC3-DF82-32FA-23B5-434FC3865820}"/>
              </a:ext>
            </a:extLst>
          </p:cNvPr>
          <p:cNvSpPr txBox="1"/>
          <p:nvPr/>
        </p:nvSpPr>
        <p:spPr>
          <a:xfrm>
            <a:off x="-88768" y="2179760"/>
            <a:ext cx="11518768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000" dirty="0"/>
              <a:t>The approved specification 77 now outlines the scope of the proposed standard that will:</a:t>
            </a:r>
          </a:p>
        </p:txBody>
      </p:sp>
      <p:pic>
        <p:nvPicPr>
          <p:cNvPr id="2" name="Picture 1" descr="A close-up of a yellow bag&#10;&#10;AI-generated content may be incorrect.">
            <a:extLst>
              <a:ext uri="{FF2B5EF4-FFF2-40B4-BE49-F238E27FC236}">
                <a16:creationId xmlns:a16="http://schemas.microsoft.com/office/drawing/2014/main" id="{D51D5052-926E-9441-E64F-8957E6073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028" y="2681515"/>
            <a:ext cx="3178819" cy="33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38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94" y="2209800"/>
            <a:ext cx="7104112" cy="4176457"/>
          </a:xfrm>
        </p:spPr>
        <p:txBody>
          <a:bodyPr/>
          <a:lstStyle/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June 2025 – FGSA 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et to:</a:t>
            </a:r>
          </a:p>
          <a:p>
            <a:pPr marL="465750" lvl="1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Draft an action plan for cooperation with WOAH, CODEX, WFP, and FAO, at first instance.</a:t>
            </a:r>
          </a:p>
          <a:p>
            <a:pPr marL="465750" lvl="1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Began development of an IPPC webinar on Safe Aid (planned for 1</a:t>
            </a:r>
            <a:r>
              <a:rPr lang="en-US" sz="1800" kern="1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quarter of 2026).</a:t>
            </a:r>
          </a:p>
          <a:p>
            <a:pPr marL="465750" lvl="1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Review script and planning for an IPPC informative video.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Laying groundwork for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expert working group that will develop the ISPM.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 in 2025</a:t>
            </a:r>
            <a:endParaRPr lang="en-IT" dirty="0"/>
          </a:p>
        </p:txBody>
      </p:sp>
      <p:pic>
        <p:nvPicPr>
          <p:cNvPr id="5" name="Picture 4" descr="A group of people standing on a lawn&#10;&#10;AI-generated content may be incorrect.">
            <a:extLst>
              <a:ext uri="{FF2B5EF4-FFF2-40B4-BE49-F238E27FC236}">
                <a16:creationId xmlns:a16="http://schemas.microsoft.com/office/drawing/2014/main" id="{DF7641E7-42D5-57E5-E51B-E075294EA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8" b="20214"/>
          <a:stretch/>
        </p:blipFill>
        <p:spPr>
          <a:xfrm>
            <a:off x="6705600" y="1752600"/>
            <a:ext cx="5335556" cy="228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954B40-6296-4012-7CEB-F35BA6A5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398" y="4371975"/>
            <a:ext cx="1533525" cy="15335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771B38-FAD3-859D-3D60-06D81AAE1654}"/>
              </a:ext>
            </a:extLst>
          </p:cNvPr>
          <p:cNvSpPr txBox="1"/>
          <p:nvPr/>
        </p:nvSpPr>
        <p:spPr>
          <a:xfrm>
            <a:off x="8166709" y="5876925"/>
            <a:ext cx="2268905" cy="230832"/>
          </a:xfrm>
          <a:prstGeom prst="rect">
            <a:avLst/>
          </a:prstGeom>
        </p:spPr>
        <p:txBody>
          <a:bodyPr wrap="none" lIns="540000" tIns="0" rIns="360000" rtlCol="0" anchor="t" anchorCtr="0">
            <a:spAutoFit/>
          </a:bodyPr>
          <a:lstStyle/>
          <a:p>
            <a:r>
              <a:rPr lang="en-GB" sz="1200" dirty="0"/>
              <a:t>Focus group webpage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FCB02EB4-4F54-E776-150D-15774C56C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52" y="1828800"/>
            <a:ext cx="8367448" cy="4800600"/>
          </a:xfrm>
        </p:spPr>
        <p:txBody>
          <a:bodyPr/>
          <a:lstStyle/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IPPC contracting parties and RPPOs are encouraged to:</a:t>
            </a:r>
          </a:p>
          <a:p>
            <a:pPr marL="702900" lvl="2" indent="-342900">
              <a:lnSpc>
                <a:spcPct val="100000"/>
              </a:lnSpc>
              <a:spcAft>
                <a:spcPts val="80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Share national examples of pest risks linked to humanitarian aid and send to the IPPC Secretariat.</a:t>
            </a:r>
          </a:p>
          <a:p>
            <a:pPr marL="702900" lvl="2" indent="-342900">
              <a:lnSpc>
                <a:spcPct val="100000"/>
              </a:lnSpc>
              <a:spcAft>
                <a:spcPts val="80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Support the topic, note and implement the adopted CPM Recommendation R-09 on the “safe provisions of humanitarian aid in the phytosanitary 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context)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marR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Partner organizations can:</a:t>
            </a:r>
          </a:p>
          <a:p>
            <a:pPr marL="702900" lvl="2" indent="-342900">
              <a:lnSpc>
                <a:spcPct val="100000"/>
              </a:lnSpc>
              <a:spcAft>
                <a:spcPts val="800"/>
              </a:spcAft>
              <a:buClr>
                <a:schemeClr val="tx1"/>
              </a:buClr>
              <a:buSzPct val="7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Contribute to inter-agency coordination and communications.</a:t>
            </a:r>
          </a:p>
          <a:p>
            <a:pPr marL="702900" lvl="2" indent="-342900">
              <a:lnSpc>
                <a:spcPct val="100000"/>
              </a:lnSpc>
              <a:spcAft>
                <a:spcPts val="800"/>
              </a:spcAft>
              <a:buClr>
                <a:schemeClr val="tx1"/>
              </a:buClr>
              <a:buSzPct val="70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Collaborate on messaging for the upcoming video and outreach materials.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Final report of the focus group will be provided to the CPM-20 (2026)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EB9348-963F-85EE-9F03-C17D29F1B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00" y="1488315"/>
            <a:ext cx="7986304" cy="296840"/>
          </a:xfrm>
        </p:spPr>
        <p:txBody>
          <a:bodyPr/>
          <a:lstStyle/>
          <a:p>
            <a:r>
              <a:rPr lang="en-US" dirty="0"/>
              <a:t>Support and Participation Moving Forward</a:t>
            </a:r>
          </a:p>
        </p:txBody>
      </p:sp>
      <p:pic>
        <p:nvPicPr>
          <p:cNvPr id="2056" name="Picture 8" descr="CPM Focus Group on Safe Provision of Food and Other Humanitarian Aid  Concludes in Barbados - International Plant Protection Convention">
            <a:extLst>
              <a:ext uri="{FF2B5EF4-FFF2-40B4-BE49-F238E27FC236}">
                <a16:creationId xmlns:a16="http://schemas.microsoft.com/office/drawing/2014/main" id="{8DA654AA-C3F7-AE18-1BEE-E0BD1CA35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1" y="2590800"/>
            <a:ext cx="3940802" cy="289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143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dirty="0" err="1">
                <a:solidFill>
                  <a:srgbClr val="00825F"/>
                </a:solidFill>
                <a:latin typeface="Montserrat" pitchFamily="2" charset="77"/>
              </a:rPr>
              <a:t>Thank</a:t>
            </a:r>
            <a:r>
              <a:rPr lang="it-IT" sz="6000" dirty="0">
                <a:solidFill>
                  <a:srgbClr val="00825F"/>
                </a:solidFill>
                <a:latin typeface="Montserrat" pitchFamily="2" charset="77"/>
              </a:rPr>
              <a:t> </a:t>
            </a:r>
            <a:r>
              <a:rPr lang="it-IT" sz="6000" dirty="0" err="1">
                <a:solidFill>
                  <a:srgbClr val="00825F"/>
                </a:solidFill>
                <a:latin typeface="Montserrat" pitchFamily="2" charset="77"/>
              </a:rPr>
              <a:t>you</a:t>
            </a:r>
            <a:endParaRPr lang="it-IT" sz="6000" dirty="0">
              <a:solidFill>
                <a:srgbClr val="00825F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  <a:latin typeface="Montserrat" pitchFamily="2" charset="77"/>
              </a:rPr>
            </a:br>
            <a:endParaRPr lang="en-IT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ea6feb38-a85a-45e8-92e9-814486bbe375"/>
    <ds:schemaRef ds:uri="a05d7f75-f42e-4288-8809-604fd4d9691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3FFEEB4-8044-44F2-8474-2927678698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1295</TotalTime>
  <Words>794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COVER</vt:lpstr>
      <vt:lpstr>Personalizza struttura</vt:lpstr>
      <vt:lpstr>Internal screen</vt:lpstr>
      <vt:lpstr>Getting In Touch About CPM FG on Safe Provision of Food and Other Humanitarian Aid (FGSA)</vt:lpstr>
      <vt:lpstr>Background: Food and Other Humanitarian Aid &amp; Plant-Health Risk</vt:lpstr>
      <vt:lpstr>Topic timeline  </vt:lpstr>
      <vt:lpstr>Achievements to Date</vt:lpstr>
      <vt:lpstr>From the Specification to the ISPM</vt:lpstr>
      <vt:lpstr>Next Steps in 2025</vt:lpstr>
      <vt:lpstr>Support and Participation Moving Forward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Moreira, Adriana (NSP)</cp:lastModifiedBy>
  <cp:revision>43</cp:revision>
  <cp:lastPrinted>2018-12-10T09:55:32Z</cp:lastPrinted>
  <dcterms:created xsi:type="dcterms:W3CDTF">2019-07-18T08:44:31Z</dcterms:created>
  <dcterms:modified xsi:type="dcterms:W3CDTF">2025-07-14T10:16:02Z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