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3.xml" ContentType="application/vnd.openxmlformats-officedocument.theme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12" r:id="rId4"/>
    <p:sldMasterId id="2147483956" r:id="rId5"/>
    <p:sldMasterId id="2147483944" r:id="rId6"/>
    <p:sldMasterId id="2147483958" r:id="rId7"/>
  </p:sldMasterIdLst>
  <p:notesMasterIdLst>
    <p:notesMasterId r:id="rId17"/>
  </p:notesMasterIdLst>
  <p:handoutMasterIdLst>
    <p:handoutMasterId r:id="rId18"/>
  </p:handoutMasterIdLst>
  <p:sldIdLst>
    <p:sldId id="263" r:id="rId8"/>
    <p:sldId id="262" r:id="rId9"/>
    <p:sldId id="268" r:id="rId10"/>
    <p:sldId id="276" r:id="rId11"/>
    <p:sldId id="271" r:id="rId12"/>
    <p:sldId id="274" r:id="rId13"/>
    <p:sldId id="275" r:id="rId14"/>
    <p:sldId id="278" r:id="rId15"/>
    <p:sldId id="267" r:id="rId16"/>
  </p:sldIdLst>
  <p:sldSz cx="12192000" cy="6858000"/>
  <p:notesSz cx="9931400" cy="6794500"/>
  <p:defaultTextStyle>
    <a:defPPr>
      <a:defRPr lang="en-US"/>
    </a:defPPr>
    <a:lvl1pPr marL="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NRC" initials="NRC" lastIdx="4" clrIdx="0"/>
  <p:cmAuthor id="1" name="Nicole Franz" initials="NF" lastIdx="1" clrIdx="1"/>
  <p:cmAuthor id="2" name="Walter Williams (ESA)" initials="WW" lastIdx="1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25F"/>
    <a:srgbClr val="AB967C"/>
    <a:srgbClr val="5792C9"/>
    <a:srgbClr val="A81E3B"/>
    <a:srgbClr val="79B9CF"/>
    <a:srgbClr val="DDA63A"/>
    <a:srgbClr val="1A648C"/>
    <a:srgbClr val="EFA91F"/>
    <a:srgbClr val="EF791F"/>
    <a:srgbClr val="51893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A310F63-2C66-4CF1-93CF-4F21CE8DB21B}" v="38" dt="2025-07-10T09:55:10.93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876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5.xml"/><Relationship Id="rId17" Type="http://schemas.openxmlformats.org/officeDocument/2006/relationships/notesMaster" Target="notesMasters/notesMaster1.xml"/><Relationship Id="rId25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9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4.xml"/><Relationship Id="rId24" Type="http://schemas.microsoft.com/office/2016/11/relationships/changesInfo" Target="changesInfos/changesInfo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8.xml"/><Relationship Id="rId23" Type="http://schemas.openxmlformats.org/officeDocument/2006/relationships/tableStyles" Target="tableStyles.xml"/><Relationship Id="rId10" Type="http://schemas.openxmlformats.org/officeDocument/2006/relationships/slide" Target="slides/slide3.xml"/><Relationship Id="rId19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rah, Emmanuel (NSPD)" userId="ac922222-4879-4288-9bee-0c6dcaa87199" providerId="ADAL" clId="{25E01563-89F6-41B2-9B9D-37B320A79325}"/>
    <pc:docChg chg="undo custSel addSld delSld modSld sldOrd addMainMaster modMainMaster">
      <pc:chgData name="Krah, Emmanuel (NSPD)" userId="ac922222-4879-4288-9bee-0c6dcaa87199" providerId="ADAL" clId="{25E01563-89F6-41B2-9B9D-37B320A79325}" dt="2025-06-11T09:19:17.186" v="1035"/>
      <pc:docMkLst>
        <pc:docMk/>
      </pc:docMkLst>
      <pc:sldChg chg="del">
        <pc:chgData name="Krah, Emmanuel (NSPD)" userId="ac922222-4879-4288-9bee-0c6dcaa87199" providerId="ADAL" clId="{25E01563-89F6-41B2-9B9D-37B320A79325}" dt="2025-06-09T11:53:35.617" v="16" actId="47"/>
        <pc:sldMkLst>
          <pc:docMk/>
          <pc:sldMk cId="120517215" sldId="257"/>
        </pc:sldMkLst>
      </pc:sldChg>
      <pc:sldChg chg="addSp delSp modSp mod">
        <pc:chgData name="Krah, Emmanuel (NSPD)" userId="ac922222-4879-4288-9bee-0c6dcaa87199" providerId="ADAL" clId="{25E01563-89F6-41B2-9B9D-37B320A79325}" dt="2025-06-09T11:55:00.776" v="40"/>
        <pc:sldMkLst>
          <pc:docMk/>
          <pc:sldMk cId="1455858111" sldId="262"/>
        </pc:sldMkLst>
        <pc:spChg chg="add mod">
          <ac:chgData name="Krah, Emmanuel (NSPD)" userId="ac922222-4879-4288-9bee-0c6dcaa87199" providerId="ADAL" clId="{25E01563-89F6-41B2-9B9D-37B320A79325}" dt="2025-06-09T11:55:00.776" v="40"/>
          <ac:spMkLst>
            <pc:docMk/>
            <pc:sldMk cId="1455858111" sldId="262"/>
            <ac:spMk id="14" creationId="{EE038A8A-ADB5-E866-D770-960FB0AEB0BF}"/>
          </ac:spMkLst>
        </pc:spChg>
        <pc:graphicFrameChg chg="add mod">
          <ac:chgData name="Krah, Emmanuel (NSPD)" userId="ac922222-4879-4288-9bee-0c6dcaa87199" providerId="ADAL" clId="{25E01563-89F6-41B2-9B9D-37B320A79325}" dt="2025-06-09T11:55:00.776" v="40"/>
          <ac:graphicFrameMkLst>
            <pc:docMk/>
            <pc:sldMk cId="1455858111" sldId="262"/>
            <ac:graphicFrameMk id="15" creationId="{7E1D1976-6002-E9C1-465E-144FDB718907}"/>
          </ac:graphicFrameMkLst>
        </pc:graphicFrameChg>
      </pc:sldChg>
      <pc:sldChg chg="addSp delSp modSp add del mod">
        <pc:chgData name="Krah, Emmanuel (NSPD)" userId="ac922222-4879-4288-9bee-0c6dcaa87199" providerId="ADAL" clId="{25E01563-89F6-41B2-9B9D-37B320A79325}" dt="2025-06-09T11:54:22.491" v="32" actId="14100"/>
        <pc:sldMkLst>
          <pc:docMk/>
          <pc:sldMk cId="2518539011" sldId="263"/>
        </pc:sldMkLst>
        <pc:spChg chg="mod">
          <ac:chgData name="Krah, Emmanuel (NSPD)" userId="ac922222-4879-4288-9bee-0c6dcaa87199" providerId="ADAL" clId="{25E01563-89F6-41B2-9B9D-37B320A79325}" dt="2025-06-09T11:54:22.491" v="32" actId="14100"/>
          <ac:spMkLst>
            <pc:docMk/>
            <pc:sldMk cId="2518539011" sldId="263"/>
            <ac:spMk id="6" creationId="{00000000-0000-0000-0000-000000000000}"/>
          </ac:spMkLst>
        </pc:spChg>
      </pc:sldChg>
      <pc:sldChg chg="addSp delSp modSp add mod">
        <pc:chgData name="Krah, Emmanuel (NSPD)" userId="ac922222-4879-4288-9bee-0c6dcaa87199" providerId="ADAL" clId="{25E01563-89F6-41B2-9B9D-37B320A79325}" dt="2025-06-09T14:33:37.644" v="711" actId="113"/>
        <pc:sldMkLst>
          <pc:docMk/>
          <pc:sldMk cId="3133714618" sldId="268"/>
        </pc:sldMkLst>
        <pc:spChg chg="add mod">
          <ac:chgData name="Krah, Emmanuel (NSPD)" userId="ac922222-4879-4288-9bee-0c6dcaa87199" providerId="ADAL" clId="{25E01563-89F6-41B2-9B9D-37B320A79325}" dt="2025-06-09T12:01:06.600" v="72" actId="122"/>
          <ac:spMkLst>
            <pc:docMk/>
            <pc:sldMk cId="3133714618" sldId="268"/>
            <ac:spMk id="2" creationId="{8E1FF792-B4D2-7727-39FA-DC2B12F44701}"/>
          </ac:spMkLst>
        </pc:spChg>
        <pc:graphicFrameChg chg="add mod modGraphic">
          <ac:chgData name="Krah, Emmanuel (NSPD)" userId="ac922222-4879-4288-9bee-0c6dcaa87199" providerId="ADAL" clId="{25E01563-89F6-41B2-9B9D-37B320A79325}" dt="2025-06-09T14:33:37.644" v="711" actId="113"/>
          <ac:graphicFrameMkLst>
            <pc:docMk/>
            <pc:sldMk cId="3133714618" sldId="268"/>
            <ac:graphicFrameMk id="5" creationId="{50BFB9B5-189D-4A9D-2A22-EBE7DD1677A8}"/>
          </ac:graphicFrameMkLst>
        </pc:graphicFrameChg>
      </pc:sldChg>
      <pc:sldChg chg="addSp delSp add del mod">
        <pc:chgData name="Krah, Emmanuel (NSPD)" userId="ac922222-4879-4288-9bee-0c6dcaa87199" providerId="ADAL" clId="{25E01563-89F6-41B2-9B9D-37B320A79325}" dt="2025-06-09T12:33:42.366" v="488" actId="47"/>
        <pc:sldMkLst>
          <pc:docMk/>
          <pc:sldMk cId="1604085912" sldId="269"/>
        </pc:sldMkLst>
      </pc:sldChg>
      <pc:sldChg chg="add del">
        <pc:chgData name="Krah, Emmanuel (NSPD)" userId="ac922222-4879-4288-9bee-0c6dcaa87199" providerId="ADAL" clId="{25E01563-89F6-41B2-9B9D-37B320A79325}" dt="2025-06-09T12:33:44.477" v="489" actId="47"/>
        <pc:sldMkLst>
          <pc:docMk/>
          <pc:sldMk cId="135986563" sldId="270"/>
        </pc:sldMkLst>
      </pc:sldChg>
      <pc:sldChg chg="addSp delSp modSp add del mod ord">
        <pc:chgData name="Krah, Emmanuel (NSPD)" userId="ac922222-4879-4288-9bee-0c6dcaa87199" providerId="ADAL" clId="{25E01563-89F6-41B2-9B9D-37B320A79325}" dt="2025-06-11T09:19:17.186" v="1035"/>
        <pc:sldMkLst>
          <pc:docMk/>
          <pc:sldMk cId="2064383977" sldId="271"/>
        </pc:sldMkLst>
        <pc:picChg chg="add mod ord">
          <ac:chgData name="Krah, Emmanuel (NSPD)" userId="ac922222-4879-4288-9bee-0c6dcaa87199" providerId="ADAL" clId="{25E01563-89F6-41B2-9B9D-37B320A79325}" dt="2025-06-09T14:35:47.440" v="712" actId="1076"/>
          <ac:picMkLst>
            <pc:docMk/>
            <pc:sldMk cId="2064383977" sldId="271"/>
            <ac:picMk id="5" creationId="{098C86C3-D081-18CD-3004-EFCBE8D4A008}"/>
          </ac:picMkLst>
        </pc:picChg>
        <pc:picChg chg="add mod">
          <ac:chgData name="Krah, Emmanuel (NSPD)" userId="ac922222-4879-4288-9bee-0c6dcaa87199" providerId="ADAL" clId="{25E01563-89F6-41B2-9B9D-37B320A79325}" dt="2025-06-09T14:35:52.741" v="714" actId="14100"/>
          <ac:picMkLst>
            <pc:docMk/>
            <pc:sldMk cId="2064383977" sldId="271"/>
            <ac:picMk id="11" creationId="{6A90C6D2-8911-BBC6-665B-4F6FBC0BBD96}"/>
          </ac:picMkLst>
        </pc:picChg>
      </pc:sldChg>
      <pc:sldChg chg="add del">
        <pc:chgData name="Krah, Emmanuel (NSPD)" userId="ac922222-4879-4288-9bee-0c6dcaa87199" providerId="ADAL" clId="{25E01563-89F6-41B2-9B9D-37B320A79325}" dt="2025-06-09T12:33:46.061" v="490" actId="47"/>
        <pc:sldMkLst>
          <pc:docMk/>
          <pc:sldMk cId="3668685110" sldId="272"/>
        </pc:sldMkLst>
      </pc:sldChg>
      <pc:sldChg chg="add del">
        <pc:chgData name="Krah, Emmanuel (NSPD)" userId="ac922222-4879-4288-9bee-0c6dcaa87199" providerId="ADAL" clId="{25E01563-89F6-41B2-9B9D-37B320A79325}" dt="2025-06-09T12:33:46.942" v="491" actId="47"/>
        <pc:sldMkLst>
          <pc:docMk/>
          <pc:sldMk cId="624678795" sldId="273"/>
        </pc:sldMkLst>
      </pc:sldChg>
      <pc:sldChg chg="addSp delSp modSp add mod">
        <pc:chgData name="Krah, Emmanuel (NSPD)" userId="ac922222-4879-4288-9bee-0c6dcaa87199" providerId="ADAL" clId="{25E01563-89F6-41B2-9B9D-37B320A79325}" dt="2025-06-11T09:18:04.925" v="1032" actId="1076"/>
        <pc:sldMkLst>
          <pc:docMk/>
          <pc:sldMk cId="749643341" sldId="274"/>
        </pc:sldMkLst>
        <pc:graphicFrameChg chg="add del mod">
          <ac:chgData name="Krah, Emmanuel (NSPD)" userId="ac922222-4879-4288-9bee-0c6dcaa87199" providerId="ADAL" clId="{25E01563-89F6-41B2-9B9D-37B320A79325}" dt="2025-06-11T09:18:04.925" v="1032" actId="1076"/>
          <ac:graphicFrameMkLst>
            <pc:docMk/>
            <pc:sldMk cId="749643341" sldId="274"/>
            <ac:graphicFrameMk id="5" creationId="{AEAA0370-9CC1-6B85-964A-4B43D282FE23}"/>
          </ac:graphicFrameMkLst>
        </pc:graphicFrameChg>
      </pc:sldChg>
      <pc:sldChg chg="modSp add mod ord">
        <pc:chgData name="Krah, Emmanuel (NSPD)" userId="ac922222-4879-4288-9bee-0c6dcaa87199" providerId="ADAL" clId="{25E01563-89F6-41B2-9B9D-37B320A79325}" dt="2025-06-11T09:17:19.398" v="1031"/>
        <pc:sldMkLst>
          <pc:docMk/>
          <pc:sldMk cId="1843822193" sldId="275"/>
        </pc:sldMkLst>
        <pc:spChg chg="mod">
          <ac:chgData name="Krah, Emmanuel (NSPD)" userId="ac922222-4879-4288-9bee-0c6dcaa87199" providerId="ADAL" clId="{25E01563-89F6-41B2-9B9D-37B320A79325}" dt="2025-06-11T09:01:34.358" v="929" actId="20577"/>
          <ac:spMkLst>
            <pc:docMk/>
            <pc:sldMk cId="1843822193" sldId="275"/>
            <ac:spMk id="14" creationId="{179F1BCD-F2C7-90A0-E9C6-6184C3DBE08B}"/>
          </ac:spMkLst>
        </pc:spChg>
        <pc:graphicFrameChg chg="mod modGraphic">
          <ac:chgData name="Krah, Emmanuel (NSPD)" userId="ac922222-4879-4288-9bee-0c6dcaa87199" providerId="ADAL" clId="{25E01563-89F6-41B2-9B9D-37B320A79325}" dt="2025-06-11T09:17:19.398" v="1031"/>
          <ac:graphicFrameMkLst>
            <pc:docMk/>
            <pc:sldMk cId="1843822193" sldId="275"/>
            <ac:graphicFrameMk id="15" creationId="{180F25CD-CCB0-A56C-BFC2-E295BA96CBEC}"/>
          </ac:graphicFrameMkLst>
        </pc:graphicFrameChg>
      </pc:sldChg>
      <pc:sldChg chg="modSp add mod">
        <pc:chgData name="Krah, Emmanuel (NSPD)" userId="ac922222-4879-4288-9bee-0c6dcaa87199" providerId="ADAL" clId="{25E01563-89F6-41B2-9B9D-37B320A79325}" dt="2025-06-11T08:55:12.750" v="928"/>
        <pc:sldMkLst>
          <pc:docMk/>
          <pc:sldMk cId="3682791291" sldId="276"/>
        </pc:sldMkLst>
        <pc:spChg chg="mod">
          <ac:chgData name="Krah, Emmanuel (NSPD)" userId="ac922222-4879-4288-9bee-0c6dcaa87199" providerId="ADAL" clId="{25E01563-89F6-41B2-9B9D-37B320A79325}" dt="2025-06-11T08:36:06.540" v="920" actId="1076"/>
          <ac:spMkLst>
            <pc:docMk/>
            <pc:sldMk cId="3682791291" sldId="276"/>
            <ac:spMk id="2" creationId="{2E348DE9-9266-6EDA-5A2C-9885E4CFA03D}"/>
          </ac:spMkLst>
        </pc:spChg>
        <pc:graphicFrameChg chg="mod">
          <ac:chgData name="Krah, Emmanuel (NSPD)" userId="ac922222-4879-4288-9bee-0c6dcaa87199" providerId="ADAL" clId="{25E01563-89F6-41B2-9B9D-37B320A79325}" dt="2025-06-11T08:55:12.750" v="928"/>
          <ac:graphicFrameMkLst>
            <pc:docMk/>
            <pc:sldMk cId="3682791291" sldId="276"/>
            <ac:graphicFrameMk id="5" creationId="{529A0D63-2618-E50C-75DF-EECB0B283C33}"/>
          </ac:graphicFrameMkLst>
        </pc:graphicFrameChg>
      </pc:sldChg>
      <pc:sldMasterChg chg="new mod addSldLayout">
        <pc:chgData name="Krah, Emmanuel (NSPD)" userId="ac922222-4879-4288-9bee-0c6dcaa87199" providerId="ADAL" clId="{25E01563-89F6-41B2-9B9D-37B320A79325}" dt="2025-06-11T09:18:49.649" v="1033" actId="6938"/>
        <pc:sldMasterMkLst>
          <pc:docMk/>
          <pc:sldMasterMk cId="2519879405" sldId="2147483958"/>
        </pc:sldMasterMkLst>
        <pc:sldLayoutChg chg="new replId">
          <pc:chgData name="Krah, Emmanuel (NSPD)" userId="ac922222-4879-4288-9bee-0c6dcaa87199" providerId="ADAL" clId="{25E01563-89F6-41B2-9B9D-37B320A79325}" dt="2025-06-11T09:18:49.649" v="1033" actId="6938"/>
          <pc:sldLayoutMkLst>
            <pc:docMk/>
            <pc:sldMasterMk cId="2519879405" sldId="2147483958"/>
            <pc:sldLayoutMk cId="1635039192" sldId="2147483959"/>
          </pc:sldLayoutMkLst>
        </pc:sldLayoutChg>
        <pc:sldLayoutChg chg="new replId">
          <pc:chgData name="Krah, Emmanuel (NSPD)" userId="ac922222-4879-4288-9bee-0c6dcaa87199" providerId="ADAL" clId="{25E01563-89F6-41B2-9B9D-37B320A79325}" dt="2025-06-11T09:18:49.649" v="1033" actId="6938"/>
          <pc:sldLayoutMkLst>
            <pc:docMk/>
            <pc:sldMasterMk cId="2519879405" sldId="2147483958"/>
            <pc:sldLayoutMk cId="3663521402" sldId="2147483960"/>
          </pc:sldLayoutMkLst>
        </pc:sldLayoutChg>
        <pc:sldLayoutChg chg="new replId">
          <pc:chgData name="Krah, Emmanuel (NSPD)" userId="ac922222-4879-4288-9bee-0c6dcaa87199" providerId="ADAL" clId="{25E01563-89F6-41B2-9B9D-37B320A79325}" dt="2025-06-11T09:18:49.649" v="1033" actId="6938"/>
          <pc:sldLayoutMkLst>
            <pc:docMk/>
            <pc:sldMasterMk cId="2519879405" sldId="2147483958"/>
            <pc:sldLayoutMk cId="659463128" sldId="2147483961"/>
          </pc:sldLayoutMkLst>
        </pc:sldLayoutChg>
        <pc:sldLayoutChg chg="new replId">
          <pc:chgData name="Krah, Emmanuel (NSPD)" userId="ac922222-4879-4288-9bee-0c6dcaa87199" providerId="ADAL" clId="{25E01563-89F6-41B2-9B9D-37B320A79325}" dt="2025-06-11T09:18:49.649" v="1033" actId="6938"/>
          <pc:sldLayoutMkLst>
            <pc:docMk/>
            <pc:sldMasterMk cId="2519879405" sldId="2147483958"/>
            <pc:sldLayoutMk cId="1190364203" sldId="2147483962"/>
          </pc:sldLayoutMkLst>
        </pc:sldLayoutChg>
        <pc:sldLayoutChg chg="new replId">
          <pc:chgData name="Krah, Emmanuel (NSPD)" userId="ac922222-4879-4288-9bee-0c6dcaa87199" providerId="ADAL" clId="{25E01563-89F6-41B2-9B9D-37B320A79325}" dt="2025-06-11T09:18:49.649" v="1033" actId="6938"/>
          <pc:sldLayoutMkLst>
            <pc:docMk/>
            <pc:sldMasterMk cId="2519879405" sldId="2147483958"/>
            <pc:sldLayoutMk cId="1917385422" sldId="2147483963"/>
          </pc:sldLayoutMkLst>
        </pc:sldLayoutChg>
        <pc:sldLayoutChg chg="new replId">
          <pc:chgData name="Krah, Emmanuel (NSPD)" userId="ac922222-4879-4288-9bee-0c6dcaa87199" providerId="ADAL" clId="{25E01563-89F6-41B2-9B9D-37B320A79325}" dt="2025-06-11T09:18:49.649" v="1033" actId="6938"/>
          <pc:sldLayoutMkLst>
            <pc:docMk/>
            <pc:sldMasterMk cId="2519879405" sldId="2147483958"/>
            <pc:sldLayoutMk cId="1967456616" sldId="2147483964"/>
          </pc:sldLayoutMkLst>
        </pc:sldLayoutChg>
        <pc:sldLayoutChg chg="new replId">
          <pc:chgData name="Krah, Emmanuel (NSPD)" userId="ac922222-4879-4288-9bee-0c6dcaa87199" providerId="ADAL" clId="{25E01563-89F6-41B2-9B9D-37B320A79325}" dt="2025-06-11T09:18:49.649" v="1033" actId="6938"/>
          <pc:sldLayoutMkLst>
            <pc:docMk/>
            <pc:sldMasterMk cId="2519879405" sldId="2147483958"/>
            <pc:sldLayoutMk cId="2170800661" sldId="2147483965"/>
          </pc:sldLayoutMkLst>
        </pc:sldLayoutChg>
        <pc:sldLayoutChg chg="new replId">
          <pc:chgData name="Krah, Emmanuel (NSPD)" userId="ac922222-4879-4288-9bee-0c6dcaa87199" providerId="ADAL" clId="{25E01563-89F6-41B2-9B9D-37B320A79325}" dt="2025-06-11T09:18:49.649" v="1033" actId="6938"/>
          <pc:sldLayoutMkLst>
            <pc:docMk/>
            <pc:sldMasterMk cId="2519879405" sldId="2147483958"/>
            <pc:sldLayoutMk cId="3815001326" sldId="2147483966"/>
          </pc:sldLayoutMkLst>
        </pc:sldLayoutChg>
        <pc:sldLayoutChg chg="new replId">
          <pc:chgData name="Krah, Emmanuel (NSPD)" userId="ac922222-4879-4288-9bee-0c6dcaa87199" providerId="ADAL" clId="{25E01563-89F6-41B2-9B9D-37B320A79325}" dt="2025-06-11T09:18:49.649" v="1033" actId="6938"/>
          <pc:sldLayoutMkLst>
            <pc:docMk/>
            <pc:sldMasterMk cId="2519879405" sldId="2147483958"/>
            <pc:sldLayoutMk cId="3695723495" sldId="2147483967"/>
          </pc:sldLayoutMkLst>
        </pc:sldLayoutChg>
        <pc:sldLayoutChg chg="new replId">
          <pc:chgData name="Krah, Emmanuel (NSPD)" userId="ac922222-4879-4288-9bee-0c6dcaa87199" providerId="ADAL" clId="{25E01563-89F6-41B2-9B9D-37B320A79325}" dt="2025-06-11T09:18:49.649" v="1033" actId="6938"/>
          <pc:sldLayoutMkLst>
            <pc:docMk/>
            <pc:sldMasterMk cId="2519879405" sldId="2147483958"/>
            <pc:sldLayoutMk cId="1201242780" sldId="2147483968"/>
          </pc:sldLayoutMkLst>
        </pc:sldLayoutChg>
        <pc:sldLayoutChg chg="new replId">
          <pc:chgData name="Krah, Emmanuel (NSPD)" userId="ac922222-4879-4288-9bee-0c6dcaa87199" providerId="ADAL" clId="{25E01563-89F6-41B2-9B9D-37B320A79325}" dt="2025-06-11T09:18:49.649" v="1033" actId="6938"/>
          <pc:sldLayoutMkLst>
            <pc:docMk/>
            <pc:sldMasterMk cId="2519879405" sldId="2147483958"/>
            <pc:sldLayoutMk cId="2307918321" sldId="2147483969"/>
          </pc:sldLayoutMkLst>
        </pc:sldLayoutChg>
      </pc:sldMasterChg>
    </pc:docChg>
  </pc:docChgLst>
  <pc:docChgLst>
    <pc:chgData name="DeCanio, Lucia (NFIMT)" userId="32cd5dc2-5669-4d18-a467-975074875fdd" providerId="ADAL" clId="{25DED37D-2A13-4854-B54B-0877BECCFB13}"/>
    <pc:docChg chg="modMainMaster">
      <pc:chgData name="DeCanio, Lucia (NFIMT)" userId="32cd5dc2-5669-4d18-a467-975074875fdd" providerId="ADAL" clId="{25DED37D-2A13-4854-B54B-0877BECCFB13}" dt="2024-03-05T13:07:58.508" v="64" actId="14826"/>
      <pc:docMkLst>
        <pc:docMk/>
      </pc:docMkLst>
      <pc:sldMasterChg chg="modSp">
        <pc:chgData name="DeCanio, Lucia (NFIMT)" userId="32cd5dc2-5669-4d18-a467-975074875fdd" providerId="ADAL" clId="{25DED37D-2A13-4854-B54B-0877BECCFB13}" dt="2024-03-05T12:53:37.770" v="0" actId="14826"/>
        <pc:sldMasterMkLst>
          <pc:docMk/>
          <pc:sldMasterMk cId="721018584" sldId="2147483912"/>
        </pc:sldMasterMkLst>
      </pc:sldMasterChg>
      <pc:sldMasterChg chg="modSp mod">
        <pc:chgData name="DeCanio, Lucia (NFIMT)" userId="32cd5dc2-5669-4d18-a467-975074875fdd" providerId="ADAL" clId="{25DED37D-2A13-4854-B54B-0877BECCFB13}" dt="2024-03-05T12:54:45.050" v="63" actId="6549"/>
        <pc:sldMasterMkLst>
          <pc:docMk/>
          <pc:sldMasterMk cId="333290649" sldId="2147483944"/>
        </pc:sldMasterMkLst>
      </pc:sldMasterChg>
      <pc:sldMasterChg chg="modSp">
        <pc:chgData name="DeCanio, Lucia (NFIMT)" userId="32cd5dc2-5669-4d18-a467-975074875fdd" providerId="ADAL" clId="{25DED37D-2A13-4854-B54B-0877BECCFB13}" dt="2024-03-05T13:07:58.508" v="64" actId="14826"/>
        <pc:sldMasterMkLst>
          <pc:docMk/>
          <pc:sldMasterMk cId="2559117071" sldId="2147483956"/>
        </pc:sldMasterMkLst>
      </pc:sldMasterChg>
    </pc:docChg>
  </pc:docChgLst>
  <pc:docChgLst>
    <pc:chgData name="Krah, Emmanuel (NSPD)" userId="ac922222-4879-4288-9bee-0c6dcaa87199" providerId="ADAL" clId="{2A310F63-2C66-4CF1-93CF-4F21CE8DB21B}"/>
    <pc:docChg chg="custSel addSld delSld modSld">
      <pc:chgData name="Krah, Emmanuel (NSPD)" userId="ac922222-4879-4288-9bee-0c6dcaa87199" providerId="ADAL" clId="{2A310F63-2C66-4CF1-93CF-4F21CE8DB21B}" dt="2025-07-10T09:55:23.053" v="39" actId="1076"/>
      <pc:docMkLst>
        <pc:docMk/>
      </pc:docMkLst>
      <pc:sldChg chg="delSp modSp add del mod">
        <pc:chgData name="Krah, Emmanuel (NSPD)" userId="ac922222-4879-4288-9bee-0c6dcaa87199" providerId="ADAL" clId="{2A310F63-2C66-4CF1-93CF-4F21CE8DB21B}" dt="2025-07-10T09:55:12.485" v="38" actId="47"/>
        <pc:sldMkLst>
          <pc:docMk/>
          <pc:sldMk cId="451661737" sldId="277"/>
        </pc:sldMkLst>
        <pc:spChg chg="mod">
          <ac:chgData name="Krah, Emmanuel (NSPD)" userId="ac922222-4879-4288-9bee-0c6dcaa87199" providerId="ADAL" clId="{2A310F63-2C66-4CF1-93CF-4F21CE8DB21B}" dt="2025-07-10T09:44:27.420" v="36" actId="20577"/>
          <ac:spMkLst>
            <pc:docMk/>
            <pc:sldMk cId="451661737" sldId="277"/>
            <ac:spMk id="14" creationId="{702B19B7-BE29-4475-5BD1-02271E018D06}"/>
          </ac:spMkLst>
        </pc:spChg>
        <pc:graphicFrameChg chg="del">
          <ac:chgData name="Krah, Emmanuel (NSPD)" userId="ac922222-4879-4288-9bee-0c6dcaa87199" providerId="ADAL" clId="{2A310F63-2C66-4CF1-93CF-4F21CE8DB21B}" dt="2025-07-10T09:44:13.394" v="3" actId="478"/>
          <ac:graphicFrameMkLst>
            <pc:docMk/>
            <pc:sldMk cId="451661737" sldId="277"/>
            <ac:graphicFrameMk id="15" creationId="{09A8BEE0-496D-2AB1-423E-1C652FDB353D}"/>
          </ac:graphicFrameMkLst>
        </pc:graphicFrameChg>
      </pc:sldChg>
      <pc:sldChg chg="add del">
        <pc:chgData name="Krah, Emmanuel (NSPD)" userId="ac922222-4879-4288-9bee-0c6dcaa87199" providerId="ADAL" clId="{2A310F63-2C66-4CF1-93CF-4F21CE8DB21B}" dt="2025-07-10T09:44:04.843" v="1"/>
        <pc:sldMkLst>
          <pc:docMk/>
          <pc:sldMk cId="2916866279" sldId="277"/>
        </pc:sldMkLst>
      </pc:sldChg>
      <pc:sldChg chg="modSp add mod">
        <pc:chgData name="Krah, Emmanuel (NSPD)" userId="ac922222-4879-4288-9bee-0c6dcaa87199" providerId="ADAL" clId="{2A310F63-2C66-4CF1-93CF-4F21CE8DB21B}" dt="2025-07-10T09:55:23.053" v="39" actId="1076"/>
        <pc:sldMkLst>
          <pc:docMk/>
          <pc:sldMk cId="583355365" sldId="278"/>
        </pc:sldMkLst>
        <pc:spChg chg="mod">
          <ac:chgData name="Krah, Emmanuel (NSPD)" userId="ac922222-4879-4288-9bee-0c6dcaa87199" providerId="ADAL" clId="{2A310F63-2C66-4CF1-93CF-4F21CE8DB21B}" dt="2025-07-10T09:55:23.053" v="39" actId="1076"/>
          <ac:spMkLst>
            <pc:docMk/>
            <pc:sldMk cId="583355365" sldId="278"/>
            <ac:spMk id="3" creationId="{3A63696E-0404-EF67-08B4-D1AA67B05232}"/>
          </ac:spMkLst>
        </pc:spChg>
      </pc:sldChg>
    </pc:docChg>
  </pc:docChgLst>
</pc:chgInfo>
</file>

<file path=ppt/diagrams/_rels/data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image" Target="../media/image6.jpeg"/><Relationship Id="rId4" Type="http://schemas.openxmlformats.org/officeDocument/2006/relationships/image" Target="../media/image9.jpeg"/></Relationships>
</file>

<file path=ppt/diagrams/_rels/drawing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image" Target="../media/image6.jpeg"/><Relationship Id="rId4" Type="http://schemas.openxmlformats.org/officeDocument/2006/relationships/image" Target="../media/image9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FA78B9E-6466-4675-99B1-120614C6B9D7}" type="doc">
      <dgm:prSet loTypeId="urn:microsoft.com/office/officeart/2005/8/layout/target3" loCatId="relationship" qsTypeId="urn:microsoft.com/office/officeart/2005/8/quickstyle/simple4" qsCatId="simple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FF445867-D783-44AC-A92E-F1B617354240}">
      <dgm:prSet/>
      <dgm:spPr>
        <a:ln>
          <a:solidFill>
            <a:srgbClr val="92D050"/>
          </a:solidFill>
        </a:ln>
      </dgm:spPr>
      <dgm:t>
        <a:bodyPr/>
        <a:lstStyle/>
        <a:p>
          <a:r>
            <a:rPr lang="en-GB" b="0" i="0" baseline="0">
              <a:latin typeface="+mn-lt"/>
            </a:rPr>
            <a:t>To identify phytosanitary problems of </a:t>
          </a:r>
          <a:r>
            <a:rPr lang="en-GB" b="1" i="0" baseline="0">
              <a:latin typeface="+mn-lt"/>
            </a:rPr>
            <a:t>global relevance</a:t>
          </a:r>
          <a:endParaRPr lang="en-US">
            <a:latin typeface="+mn-lt"/>
          </a:endParaRPr>
        </a:p>
      </dgm:t>
    </dgm:pt>
    <dgm:pt modelId="{EBB947C8-BD8D-43E4-805C-76E2C07624C0}" type="parTrans" cxnId="{1DD58E07-B56B-4D28-8501-6437B1BBF987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655769D5-21B6-404D-A6A0-7841C4CCD8EF}" type="sibTrans" cxnId="{1DD58E07-B56B-4D28-8501-6437B1BBF987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9FBE66C2-BBA6-49C8-A6BF-3C4E8A5F4B27}">
      <dgm:prSet/>
      <dgm:spPr>
        <a:ln>
          <a:solidFill>
            <a:srgbClr val="00825F"/>
          </a:solidFill>
        </a:ln>
      </dgm:spPr>
      <dgm:t>
        <a:bodyPr/>
        <a:lstStyle/>
        <a:p>
          <a:r>
            <a:rPr lang="en-GB" b="0" i="0" baseline="0">
              <a:latin typeface="+mn-lt"/>
            </a:rPr>
            <a:t>To </a:t>
          </a:r>
          <a:r>
            <a:rPr lang="en-GB" b="1" i="0" baseline="0">
              <a:latin typeface="+mn-lt"/>
            </a:rPr>
            <a:t>address gaps in phytosanitary systems </a:t>
          </a:r>
          <a:r>
            <a:rPr lang="en-GB" b="0" i="0" baseline="0">
              <a:latin typeface="+mn-lt"/>
            </a:rPr>
            <a:t>with the development of international standards or implementation resources</a:t>
          </a:r>
          <a:endParaRPr lang="en-US">
            <a:latin typeface="+mn-lt"/>
          </a:endParaRPr>
        </a:p>
      </dgm:t>
    </dgm:pt>
    <dgm:pt modelId="{9E160459-EB58-44AB-8D14-04697C6FC73C}" type="parTrans" cxnId="{44EE51D6-4121-47A3-84FE-3E5FCA4F42E1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E232A430-E729-42C8-A7EF-0EE1B91F8D51}" type="sibTrans" cxnId="{44EE51D6-4121-47A3-84FE-3E5FCA4F42E1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F02D8ACF-A18B-42ED-8CEB-DB49DBC1AE9A}">
      <dgm:prSet/>
      <dgm:spPr>
        <a:ln>
          <a:solidFill>
            <a:srgbClr val="518932"/>
          </a:solidFill>
        </a:ln>
      </dgm:spPr>
      <dgm:t>
        <a:bodyPr/>
        <a:lstStyle/>
        <a:p>
          <a:r>
            <a:rPr lang="en-GB" b="0" i="0" baseline="0">
              <a:latin typeface="+mn-lt"/>
            </a:rPr>
            <a:t>To shape the </a:t>
          </a:r>
          <a:r>
            <a:rPr lang="en-GB" b="1" i="0" baseline="0">
              <a:latin typeface="+mn-lt"/>
            </a:rPr>
            <a:t>Standards and Implementation</a:t>
          </a:r>
          <a:r>
            <a:rPr lang="en-GB" b="0" i="0" baseline="0">
              <a:latin typeface="+mn-lt"/>
            </a:rPr>
            <a:t> work of the CPM in alignment with the </a:t>
          </a:r>
          <a:r>
            <a:rPr lang="en-GB" b="1" i="0" baseline="0">
              <a:latin typeface="+mn-lt"/>
            </a:rPr>
            <a:t>Strategic Objectives</a:t>
          </a:r>
          <a:r>
            <a:rPr lang="en-GB" b="0" i="0" baseline="0">
              <a:latin typeface="+mn-lt"/>
            </a:rPr>
            <a:t> outlined in the </a:t>
          </a:r>
          <a:r>
            <a:rPr lang="en-GB" b="1" i="0" baseline="0">
              <a:latin typeface="+mn-lt"/>
            </a:rPr>
            <a:t>IPPC Strategic Framework 2020-2030</a:t>
          </a:r>
          <a:endParaRPr lang="en-US">
            <a:latin typeface="+mn-lt"/>
          </a:endParaRPr>
        </a:p>
      </dgm:t>
    </dgm:pt>
    <dgm:pt modelId="{E98A222A-87CD-4824-847D-C84AF003E2AF}" type="parTrans" cxnId="{59C156DB-6F2C-454D-9CD5-41230CD4E73C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9B999450-6B16-47F5-81AA-0DF3FB0B11A4}" type="sibTrans" cxnId="{59C156DB-6F2C-454D-9CD5-41230CD4E73C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5B6DF152-500C-4F02-A034-F3BD1BEFB5A2}" type="pres">
      <dgm:prSet presAssocID="{5FA78B9E-6466-4675-99B1-120614C6B9D7}" presName="Name0" presStyleCnt="0">
        <dgm:presLayoutVars>
          <dgm:chMax val="7"/>
          <dgm:dir/>
          <dgm:animLvl val="lvl"/>
          <dgm:resizeHandles val="exact"/>
        </dgm:presLayoutVars>
      </dgm:prSet>
      <dgm:spPr/>
    </dgm:pt>
    <dgm:pt modelId="{058BE962-00F6-41E6-8D47-ACED525F205D}" type="pres">
      <dgm:prSet presAssocID="{FF445867-D783-44AC-A92E-F1B617354240}" presName="circle1" presStyleLbl="node1" presStyleIdx="0" presStyleCnt="3"/>
      <dgm:spPr>
        <a:solidFill>
          <a:srgbClr val="00825F"/>
        </a:solidFill>
        <a:ln>
          <a:solidFill>
            <a:srgbClr val="0C8A47"/>
          </a:solidFill>
        </a:ln>
      </dgm:spPr>
    </dgm:pt>
    <dgm:pt modelId="{A9760203-DB3B-4822-8472-85C59EB31874}" type="pres">
      <dgm:prSet presAssocID="{FF445867-D783-44AC-A92E-F1B617354240}" presName="space" presStyleCnt="0"/>
      <dgm:spPr/>
    </dgm:pt>
    <dgm:pt modelId="{C17C2345-04C3-412A-AC50-16E629931D84}" type="pres">
      <dgm:prSet presAssocID="{FF445867-D783-44AC-A92E-F1B617354240}" presName="rect1" presStyleLbl="alignAcc1" presStyleIdx="0" presStyleCnt="3" custLinFactNeighborX="13728"/>
      <dgm:spPr/>
    </dgm:pt>
    <dgm:pt modelId="{5B7A94BF-753C-417D-9BF4-91D12D0E0EAC}" type="pres">
      <dgm:prSet presAssocID="{9FBE66C2-BBA6-49C8-A6BF-3C4E8A5F4B27}" presName="vertSpace2" presStyleLbl="node1" presStyleIdx="0" presStyleCnt="3"/>
      <dgm:spPr/>
    </dgm:pt>
    <dgm:pt modelId="{4F1DF2A4-7A1D-4244-B59E-5B248ED73BF5}" type="pres">
      <dgm:prSet presAssocID="{9FBE66C2-BBA6-49C8-A6BF-3C4E8A5F4B27}" presName="circle2" presStyleLbl="node1" presStyleIdx="1" presStyleCnt="3"/>
      <dgm:spPr>
        <a:solidFill>
          <a:srgbClr val="92D050"/>
        </a:solidFill>
      </dgm:spPr>
    </dgm:pt>
    <dgm:pt modelId="{1D86FF20-0C2F-4254-98FE-DCE4636E1920}" type="pres">
      <dgm:prSet presAssocID="{9FBE66C2-BBA6-49C8-A6BF-3C4E8A5F4B27}" presName="rect2" presStyleLbl="alignAcc1" presStyleIdx="1" presStyleCnt="3"/>
      <dgm:spPr/>
    </dgm:pt>
    <dgm:pt modelId="{B3B308FB-DB49-4C0C-BBE8-FFDFBFCD456A}" type="pres">
      <dgm:prSet presAssocID="{F02D8ACF-A18B-42ED-8CEB-DB49DBC1AE9A}" presName="vertSpace3" presStyleLbl="node1" presStyleIdx="1" presStyleCnt="3"/>
      <dgm:spPr/>
    </dgm:pt>
    <dgm:pt modelId="{366E90EC-9A33-4EBB-BEBA-B95C12EF28AA}" type="pres">
      <dgm:prSet presAssocID="{F02D8ACF-A18B-42ED-8CEB-DB49DBC1AE9A}" presName="circle3" presStyleLbl="node1" presStyleIdx="2" presStyleCnt="3"/>
      <dgm:spPr>
        <a:solidFill>
          <a:schemeClr val="accent5">
            <a:lumMod val="75000"/>
          </a:schemeClr>
        </a:solidFill>
      </dgm:spPr>
    </dgm:pt>
    <dgm:pt modelId="{8F1631B2-A317-409B-9BBD-0BF169F73D0A}" type="pres">
      <dgm:prSet presAssocID="{F02D8ACF-A18B-42ED-8CEB-DB49DBC1AE9A}" presName="rect3" presStyleLbl="alignAcc1" presStyleIdx="2" presStyleCnt="3"/>
      <dgm:spPr/>
    </dgm:pt>
    <dgm:pt modelId="{00FCB101-DBDE-403A-82F3-12ECBA284ED0}" type="pres">
      <dgm:prSet presAssocID="{FF445867-D783-44AC-A92E-F1B617354240}" presName="rect1ParTxNoCh" presStyleLbl="alignAcc1" presStyleIdx="2" presStyleCnt="3">
        <dgm:presLayoutVars>
          <dgm:chMax val="1"/>
          <dgm:bulletEnabled val="1"/>
        </dgm:presLayoutVars>
      </dgm:prSet>
      <dgm:spPr/>
    </dgm:pt>
    <dgm:pt modelId="{8B8ED332-E08E-40A4-8FBD-D3832D7D020C}" type="pres">
      <dgm:prSet presAssocID="{9FBE66C2-BBA6-49C8-A6BF-3C4E8A5F4B27}" presName="rect2ParTxNoCh" presStyleLbl="alignAcc1" presStyleIdx="2" presStyleCnt="3">
        <dgm:presLayoutVars>
          <dgm:chMax val="1"/>
          <dgm:bulletEnabled val="1"/>
        </dgm:presLayoutVars>
      </dgm:prSet>
      <dgm:spPr/>
    </dgm:pt>
    <dgm:pt modelId="{0A240674-01E0-433E-897B-1A13FA9BECB8}" type="pres">
      <dgm:prSet presAssocID="{F02D8ACF-A18B-42ED-8CEB-DB49DBC1AE9A}" presName="rect3ParTxNoCh" presStyleLbl="alignAcc1" presStyleIdx="2" presStyleCnt="3">
        <dgm:presLayoutVars>
          <dgm:chMax val="1"/>
          <dgm:bulletEnabled val="1"/>
        </dgm:presLayoutVars>
      </dgm:prSet>
      <dgm:spPr/>
    </dgm:pt>
  </dgm:ptLst>
  <dgm:cxnLst>
    <dgm:cxn modelId="{145C8205-20C8-4071-AABA-4474E0DFBE8B}" type="presOf" srcId="{9FBE66C2-BBA6-49C8-A6BF-3C4E8A5F4B27}" destId="{1D86FF20-0C2F-4254-98FE-DCE4636E1920}" srcOrd="0" destOrd="0" presId="urn:microsoft.com/office/officeart/2005/8/layout/target3"/>
    <dgm:cxn modelId="{1DD58E07-B56B-4D28-8501-6437B1BBF987}" srcId="{5FA78B9E-6466-4675-99B1-120614C6B9D7}" destId="{FF445867-D783-44AC-A92E-F1B617354240}" srcOrd="0" destOrd="0" parTransId="{EBB947C8-BD8D-43E4-805C-76E2C07624C0}" sibTransId="{655769D5-21B6-404D-A6A0-7841C4CCD8EF}"/>
    <dgm:cxn modelId="{DE6B7D1E-00E9-4E6D-B96A-CCBAB0F3F8F1}" type="presOf" srcId="{F02D8ACF-A18B-42ED-8CEB-DB49DBC1AE9A}" destId="{8F1631B2-A317-409B-9BBD-0BF169F73D0A}" srcOrd="0" destOrd="0" presId="urn:microsoft.com/office/officeart/2005/8/layout/target3"/>
    <dgm:cxn modelId="{E22FF85E-9483-4EDB-9829-07EA4FFF2A67}" type="presOf" srcId="{FF445867-D783-44AC-A92E-F1B617354240}" destId="{00FCB101-DBDE-403A-82F3-12ECBA284ED0}" srcOrd="1" destOrd="0" presId="urn:microsoft.com/office/officeart/2005/8/layout/target3"/>
    <dgm:cxn modelId="{29EDA26C-E5B9-4484-B851-F208FB13E66F}" type="presOf" srcId="{F02D8ACF-A18B-42ED-8CEB-DB49DBC1AE9A}" destId="{0A240674-01E0-433E-897B-1A13FA9BECB8}" srcOrd="1" destOrd="0" presId="urn:microsoft.com/office/officeart/2005/8/layout/target3"/>
    <dgm:cxn modelId="{813B2E4E-2D3D-47D3-BD6C-0A3DF58AAB17}" type="presOf" srcId="{FF445867-D783-44AC-A92E-F1B617354240}" destId="{C17C2345-04C3-412A-AC50-16E629931D84}" srcOrd="0" destOrd="0" presId="urn:microsoft.com/office/officeart/2005/8/layout/target3"/>
    <dgm:cxn modelId="{44EE51D6-4121-47A3-84FE-3E5FCA4F42E1}" srcId="{5FA78B9E-6466-4675-99B1-120614C6B9D7}" destId="{9FBE66C2-BBA6-49C8-A6BF-3C4E8A5F4B27}" srcOrd="1" destOrd="0" parTransId="{9E160459-EB58-44AB-8D14-04697C6FC73C}" sibTransId="{E232A430-E729-42C8-A7EF-0EE1B91F8D51}"/>
    <dgm:cxn modelId="{59C156DB-6F2C-454D-9CD5-41230CD4E73C}" srcId="{5FA78B9E-6466-4675-99B1-120614C6B9D7}" destId="{F02D8ACF-A18B-42ED-8CEB-DB49DBC1AE9A}" srcOrd="2" destOrd="0" parTransId="{E98A222A-87CD-4824-847D-C84AF003E2AF}" sibTransId="{9B999450-6B16-47F5-81AA-0DF3FB0B11A4}"/>
    <dgm:cxn modelId="{D01AD3F5-2B4B-4589-B332-FAEF74EA63D4}" type="presOf" srcId="{5FA78B9E-6466-4675-99B1-120614C6B9D7}" destId="{5B6DF152-500C-4F02-A034-F3BD1BEFB5A2}" srcOrd="0" destOrd="0" presId="urn:microsoft.com/office/officeart/2005/8/layout/target3"/>
    <dgm:cxn modelId="{B951A6F6-55B0-4FAA-B026-ED6EDE7E7BB5}" type="presOf" srcId="{9FBE66C2-BBA6-49C8-A6BF-3C4E8A5F4B27}" destId="{8B8ED332-E08E-40A4-8FBD-D3832D7D020C}" srcOrd="1" destOrd="0" presId="urn:microsoft.com/office/officeart/2005/8/layout/target3"/>
    <dgm:cxn modelId="{6F832DD9-71C4-4FAC-A700-DF3D47853D60}" type="presParOf" srcId="{5B6DF152-500C-4F02-A034-F3BD1BEFB5A2}" destId="{058BE962-00F6-41E6-8D47-ACED525F205D}" srcOrd="0" destOrd="0" presId="urn:microsoft.com/office/officeart/2005/8/layout/target3"/>
    <dgm:cxn modelId="{01047F9C-2BAF-4A51-B0AF-52C73F77A170}" type="presParOf" srcId="{5B6DF152-500C-4F02-A034-F3BD1BEFB5A2}" destId="{A9760203-DB3B-4822-8472-85C59EB31874}" srcOrd="1" destOrd="0" presId="urn:microsoft.com/office/officeart/2005/8/layout/target3"/>
    <dgm:cxn modelId="{8AEE10F2-C327-483D-A7FA-DE8E1BCC8C92}" type="presParOf" srcId="{5B6DF152-500C-4F02-A034-F3BD1BEFB5A2}" destId="{C17C2345-04C3-412A-AC50-16E629931D84}" srcOrd="2" destOrd="0" presId="urn:microsoft.com/office/officeart/2005/8/layout/target3"/>
    <dgm:cxn modelId="{B60E1C09-7F6A-4021-9D0B-0A235B3C7375}" type="presParOf" srcId="{5B6DF152-500C-4F02-A034-F3BD1BEFB5A2}" destId="{5B7A94BF-753C-417D-9BF4-91D12D0E0EAC}" srcOrd="3" destOrd="0" presId="urn:microsoft.com/office/officeart/2005/8/layout/target3"/>
    <dgm:cxn modelId="{AFD136FE-B5E6-4A96-8A39-D23305E828EE}" type="presParOf" srcId="{5B6DF152-500C-4F02-A034-F3BD1BEFB5A2}" destId="{4F1DF2A4-7A1D-4244-B59E-5B248ED73BF5}" srcOrd="4" destOrd="0" presId="urn:microsoft.com/office/officeart/2005/8/layout/target3"/>
    <dgm:cxn modelId="{83A0AB45-AF5D-4846-83B9-3F01B20D4A56}" type="presParOf" srcId="{5B6DF152-500C-4F02-A034-F3BD1BEFB5A2}" destId="{1D86FF20-0C2F-4254-98FE-DCE4636E1920}" srcOrd="5" destOrd="0" presId="urn:microsoft.com/office/officeart/2005/8/layout/target3"/>
    <dgm:cxn modelId="{02147CE4-B4C7-4E8A-8A38-ED329EF74044}" type="presParOf" srcId="{5B6DF152-500C-4F02-A034-F3BD1BEFB5A2}" destId="{B3B308FB-DB49-4C0C-BBE8-FFDFBFCD456A}" srcOrd="6" destOrd="0" presId="urn:microsoft.com/office/officeart/2005/8/layout/target3"/>
    <dgm:cxn modelId="{C978B072-BD6F-4B21-BAF3-6C3BEB29ECE0}" type="presParOf" srcId="{5B6DF152-500C-4F02-A034-F3BD1BEFB5A2}" destId="{366E90EC-9A33-4EBB-BEBA-B95C12EF28AA}" srcOrd="7" destOrd="0" presId="urn:microsoft.com/office/officeart/2005/8/layout/target3"/>
    <dgm:cxn modelId="{50AD3126-AC9E-47B0-AB3D-0A3A16C53680}" type="presParOf" srcId="{5B6DF152-500C-4F02-A034-F3BD1BEFB5A2}" destId="{8F1631B2-A317-409B-9BBD-0BF169F73D0A}" srcOrd="8" destOrd="0" presId="urn:microsoft.com/office/officeart/2005/8/layout/target3"/>
    <dgm:cxn modelId="{BC9D624D-992C-4DDC-9408-F099139BF902}" type="presParOf" srcId="{5B6DF152-500C-4F02-A034-F3BD1BEFB5A2}" destId="{00FCB101-DBDE-403A-82F3-12ECBA284ED0}" srcOrd="9" destOrd="0" presId="urn:microsoft.com/office/officeart/2005/8/layout/target3"/>
    <dgm:cxn modelId="{CD05F1E4-3D7D-4129-892A-B014B65A95E3}" type="presParOf" srcId="{5B6DF152-500C-4F02-A034-F3BD1BEFB5A2}" destId="{8B8ED332-E08E-40A4-8FBD-D3832D7D020C}" srcOrd="10" destOrd="0" presId="urn:microsoft.com/office/officeart/2005/8/layout/target3"/>
    <dgm:cxn modelId="{7F64FD26-D50A-4936-BC15-8B455A161A23}" type="presParOf" srcId="{5B6DF152-500C-4F02-A034-F3BD1BEFB5A2}" destId="{0A240674-01E0-433E-897B-1A13FA9BECB8}" srcOrd="11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6D206D7-A5B3-4C8B-BE6F-A7AE84CCB025}" type="doc">
      <dgm:prSet loTypeId="urn:microsoft.com/office/officeart/2005/8/layout/vList5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8A3FF98F-5347-4F97-9F30-6058BF052FD9}">
      <dgm:prSet custT="1"/>
      <dgm:spPr>
        <a:solidFill>
          <a:srgbClr val="00825F"/>
        </a:solidFill>
      </dgm:spPr>
      <dgm:t>
        <a:bodyPr/>
        <a:lstStyle/>
        <a:p>
          <a:r>
            <a:rPr lang="en-US" sz="3000" b="1" kern="120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/>
              <a:ea typeface="+mn-ea"/>
              <a:cs typeface="+mn-cs"/>
            </a:rPr>
            <a:t>CPM-13</a:t>
          </a:r>
        </a:p>
      </dgm:t>
    </dgm:pt>
    <dgm:pt modelId="{8F8916BC-68F8-4B90-9647-9D73CDD30390}" type="parTrans" cxnId="{7833CDEF-47D8-4B01-AB6C-92B82F0881D5}">
      <dgm:prSet/>
      <dgm:spPr/>
      <dgm:t>
        <a:bodyPr/>
        <a:lstStyle/>
        <a:p>
          <a:endParaRPr lang="en-US">
            <a:latin typeface="+mn-lt"/>
          </a:endParaRPr>
        </a:p>
      </dgm:t>
    </dgm:pt>
    <dgm:pt modelId="{90AC227D-092F-4374-A677-A7D37DAC9F8A}" type="sibTrans" cxnId="{7833CDEF-47D8-4B01-AB6C-92B82F0881D5}">
      <dgm:prSet/>
      <dgm:spPr/>
      <dgm:t>
        <a:bodyPr/>
        <a:lstStyle/>
        <a:p>
          <a:endParaRPr lang="en-US">
            <a:latin typeface="+mn-lt"/>
          </a:endParaRPr>
        </a:p>
      </dgm:t>
    </dgm:pt>
    <dgm:pt modelId="{359DCC0A-9D93-4ED9-8E57-1AEB46EBD090}">
      <dgm:prSet custT="1"/>
      <dgm:spPr>
        <a:solidFill>
          <a:srgbClr val="92D050"/>
        </a:solidFill>
      </dgm:spPr>
      <dgm:t>
        <a:bodyPr/>
        <a:lstStyle/>
        <a:p>
          <a:r>
            <a:rPr lang="en-US" sz="30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rPr>
            <a:t>CPM-14</a:t>
          </a:r>
        </a:p>
      </dgm:t>
    </dgm:pt>
    <dgm:pt modelId="{4B607AB0-CDEE-4FC6-A537-E12D3E85C6EE}" type="parTrans" cxnId="{E6BB9440-0F26-4000-9FE6-4109D0840B2E}">
      <dgm:prSet/>
      <dgm:spPr/>
      <dgm:t>
        <a:bodyPr/>
        <a:lstStyle/>
        <a:p>
          <a:endParaRPr lang="en-US">
            <a:latin typeface="+mn-lt"/>
          </a:endParaRPr>
        </a:p>
      </dgm:t>
    </dgm:pt>
    <dgm:pt modelId="{5E511A5B-FF5B-4628-9A75-1C00AC817859}" type="sibTrans" cxnId="{E6BB9440-0F26-4000-9FE6-4109D0840B2E}">
      <dgm:prSet/>
      <dgm:spPr/>
      <dgm:t>
        <a:bodyPr/>
        <a:lstStyle/>
        <a:p>
          <a:endParaRPr lang="en-US">
            <a:latin typeface="+mn-lt"/>
          </a:endParaRPr>
        </a:p>
      </dgm:t>
    </dgm:pt>
    <dgm:pt modelId="{8A752162-AE75-4627-8A99-C584FB81AB20}">
      <dgm:prSet custT="1"/>
      <dgm:spPr/>
      <dgm:t>
        <a:bodyPr/>
        <a:lstStyle/>
        <a:p>
          <a:r>
            <a:rPr lang="en-US" sz="1600" b="1">
              <a:latin typeface="+mn-lt"/>
            </a:rPr>
            <a:t>Combined 2018 Call for Topics for Standards and Implementation resources was made</a:t>
          </a:r>
        </a:p>
      </dgm:t>
    </dgm:pt>
    <dgm:pt modelId="{939585DA-60F7-4E41-A663-E20C5DAB6938}" type="parTrans" cxnId="{69D78F9A-9E86-4E97-9E80-FA24B51DC171}">
      <dgm:prSet/>
      <dgm:spPr/>
      <dgm:t>
        <a:bodyPr/>
        <a:lstStyle/>
        <a:p>
          <a:endParaRPr lang="en-US">
            <a:latin typeface="+mn-lt"/>
          </a:endParaRPr>
        </a:p>
      </dgm:t>
    </dgm:pt>
    <dgm:pt modelId="{B93E4E55-D2FC-47A0-8EDA-52C4CDF8C3AB}" type="sibTrans" cxnId="{69D78F9A-9E86-4E97-9E80-FA24B51DC171}">
      <dgm:prSet/>
      <dgm:spPr/>
      <dgm:t>
        <a:bodyPr/>
        <a:lstStyle/>
        <a:p>
          <a:endParaRPr lang="en-US">
            <a:latin typeface="+mn-lt"/>
          </a:endParaRPr>
        </a:p>
      </dgm:t>
    </dgm:pt>
    <dgm:pt modelId="{92A2196F-7F46-495E-BEC3-68BCB557E481}">
      <dgm:prSet custT="1"/>
      <dgm:spPr/>
      <dgm:t>
        <a:bodyPr/>
        <a:lstStyle/>
        <a:p>
          <a:r>
            <a:rPr lang="en-US" sz="1600" b="1">
              <a:latin typeface="+mn-lt"/>
            </a:rPr>
            <a:t>2021 Call for Topics was refined and streamlined to capitalize on new ideas from the IYPH 2020 activities</a:t>
          </a:r>
        </a:p>
      </dgm:t>
    </dgm:pt>
    <dgm:pt modelId="{34F754EF-82EA-484B-8C2A-23A2D2223E05}" type="parTrans" cxnId="{BE3C8B61-6DBE-468F-8373-2BA1E49FB131}">
      <dgm:prSet/>
      <dgm:spPr/>
      <dgm:t>
        <a:bodyPr/>
        <a:lstStyle/>
        <a:p>
          <a:endParaRPr lang="en-US">
            <a:latin typeface="+mn-lt"/>
          </a:endParaRPr>
        </a:p>
      </dgm:t>
    </dgm:pt>
    <dgm:pt modelId="{7F43345C-A7EB-466E-A133-B2C061470AA9}" type="sibTrans" cxnId="{BE3C8B61-6DBE-468F-8373-2BA1E49FB131}">
      <dgm:prSet/>
      <dgm:spPr/>
      <dgm:t>
        <a:bodyPr/>
        <a:lstStyle/>
        <a:p>
          <a:endParaRPr lang="en-US">
            <a:latin typeface="+mn-lt"/>
          </a:endParaRPr>
        </a:p>
      </dgm:t>
    </dgm:pt>
    <dgm:pt modelId="{B2EE33F7-774C-4C78-9C4D-30D27032E246}">
      <dgm:prSet custT="1"/>
      <dgm:spPr/>
      <dgm:t>
        <a:bodyPr/>
        <a:lstStyle/>
        <a:p>
          <a:r>
            <a:rPr lang="en-GB" sz="3000" b="1" kern="120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/>
              <a:ea typeface="+mn-ea"/>
              <a:cs typeface="+mn-cs"/>
            </a:rPr>
            <a:t>2023 Call for Topics</a:t>
          </a:r>
          <a:endParaRPr lang="en-US" sz="3000" b="1" kern="1200">
            <a:solidFill>
              <a:prstClr val="white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libri" panose="020F0502020204030204"/>
            <a:ea typeface="+mn-ea"/>
            <a:cs typeface="+mn-cs"/>
          </a:endParaRPr>
        </a:p>
      </dgm:t>
    </dgm:pt>
    <dgm:pt modelId="{36D54140-CFF9-41AF-A361-DE4D61FAE239}" type="parTrans" cxnId="{94546B38-A461-4C4E-97C7-4F29C61E2D62}">
      <dgm:prSet/>
      <dgm:spPr/>
      <dgm:t>
        <a:bodyPr/>
        <a:lstStyle/>
        <a:p>
          <a:endParaRPr lang="en-US">
            <a:latin typeface="+mn-lt"/>
          </a:endParaRPr>
        </a:p>
      </dgm:t>
    </dgm:pt>
    <dgm:pt modelId="{D8E261DD-AC51-47FE-81B6-3EF40E2DD826}" type="sibTrans" cxnId="{94546B38-A461-4C4E-97C7-4F29C61E2D62}">
      <dgm:prSet/>
      <dgm:spPr/>
      <dgm:t>
        <a:bodyPr/>
        <a:lstStyle/>
        <a:p>
          <a:endParaRPr lang="en-US">
            <a:latin typeface="+mn-lt"/>
          </a:endParaRPr>
        </a:p>
      </dgm:t>
    </dgm:pt>
    <dgm:pt modelId="{44F6072D-C7EE-46EC-ADCF-31DC78833D4F}">
      <dgm:prSet custT="1"/>
      <dgm:spPr/>
      <dgm:t>
        <a:bodyPr/>
        <a:lstStyle/>
        <a:p>
          <a:r>
            <a:rPr lang="en-US" sz="1600" b="1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rPr>
            <a:t>28 topic submissions</a:t>
          </a:r>
        </a:p>
      </dgm:t>
    </dgm:pt>
    <dgm:pt modelId="{CB6C7F72-4536-49EB-B0C9-BD4D2B1E3859}" type="parTrans" cxnId="{F08DD871-774A-42CC-986C-EF3D695DAA15}">
      <dgm:prSet/>
      <dgm:spPr/>
      <dgm:t>
        <a:bodyPr/>
        <a:lstStyle/>
        <a:p>
          <a:endParaRPr lang="en-US"/>
        </a:p>
      </dgm:t>
    </dgm:pt>
    <dgm:pt modelId="{308A0B99-D4B2-482C-9C0C-B6920F7490D7}" type="sibTrans" cxnId="{F08DD871-774A-42CC-986C-EF3D695DAA15}">
      <dgm:prSet/>
      <dgm:spPr/>
      <dgm:t>
        <a:bodyPr/>
        <a:lstStyle/>
        <a:p>
          <a:endParaRPr lang="en-US"/>
        </a:p>
      </dgm:t>
    </dgm:pt>
    <dgm:pt modelId="{4CB24377-603F-4656-A77A-1C48C52990F7}">
      <dgm:prSet custT="1"/>
      <dgm:spPr/>
      <dgm:t>
        <a:bodyPr/>
        <a:lstStyle/>
        <a:p>
          <a:r>
            <a:rPr lang="en-US" sz="1600" b="1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rPr>
            <a:t>14 standards, 3 implementation resources, and 11 diagnostic protocols (DPs)) </a:t>
          </a:r>
        </a:p>
      </dgm:t>
    </dgm:pt>
    <dgm:pt modelId="{DFD4EBEA-E144-4F05-8EDF-6FAAB99F644D}" type="parTrans" cxnId="{F64509E9-71E3-48BF-A10B-43CE390E64E2}">
      <dgm:prSet/>
      <dgm:spPr/>
      <dgm:t>
        <a:bodyPr/>
        <a:lstStyle/>
        <a:p>
          <a:endParaRPr lang="en-US"/>
        </a:p>
      </dgm:t>
    </dgm:pt>
    <dgm:pt modelId="{C204E2E4-F688-447E-9686-A72789CFBE3C}" type="sibTrans" cxnId="{F64509E9-71E3-48BF-A10B-43CE390E64E2}">
      <dgm:prSet/>
      <dgm:spPr/>
      <dgm:t>
        <a:bodyPr/>
        <a:lstStyle/>
        <a:p>
          <a:endParaRPr lang="en-US"/>
        </a:p>
      </dgm:t>
    </dgm:pt>
    <dgm:pt modelId="{1D572DCC-BA1F-4D9B-8BDC-490E59337E2F}">
      <dgm:prSet custT="1"/>
      <dgm:spPr/>
      <dgm:t>
        <a:bodyPr/>
        <a:lstStyle/>
        <a:p>
          <a:r>
            <a:rPr lang="en-US" sz="1600" b="1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rPr>
            <a:t>9 CPs and 3 RPPOs</a:t>
          </a:r>
          <a:r>
            <a:rPr lang="en-US" sz="1600" b="0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rPr>
            <a:t>.</a:t>
          </a:r>
        </a:p>
      </dgm:t>
    </dgm:pt>
    <dgm:pt modelId="{2F101021-2304-4D0C-A383-13FC1FBF2804}" type="parTrans" cxnId="{52F97B9C-4C00-431C-B0EF-99AAEDE526F8}">
      <dgm:prSet/>
      <dgm:spPr/>
      <dgm:t>
        <a:bodyPr/>
        <a:lstStyle/>
        <a:p>
          <a:endParaRPr lang="en-US"/>
        </a:p>
      </dgm:t>
    </dgm:pt>
    <dgm:pt modelId="{FAAF922C-C0E6-4B5C-A826-406704A1DB59}" type="sibTrans" cxnId="{52F97B9C-4C00-431C-B0EF-99AAEDE526F8}">
      <dgm:prSet/>
      <dgm:spPr/>
      <dgm:t>
        <a:bodyPr/>
        <a:lstStyle/>
        <a:p>
          <a:endParaRPr lang="en-US"/>
        </a:p>
      </dgm:t>
    </dgm:pt>
    <dgm:pt modelId="{F4ADECF2-141C-4F83-8AEC-A2A1BEFFF3FD}">
      <dgm:prSet custT="1"/>
      <dgm:spPr/>
      <dgm:t>
        <a:bodyPr/>
        <a:lstStyle/>
        <a:p>
          <a:r>
            <a:rPr lang="en-US" sz="3000" b="1" kern="120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/>
              <a:ea typeface="+mn-ea"/>
              <a:cs typeface="+mn-cs"/>
            </a:rPr>
            <a:t>2025 Call for Topics</a:t>
          </a:r>
        </a:p>
      </dgm:t>
    </dgm:pt>
    <dgm:pt modelId="{212E8D61-FFB7-4F12-A3CA-93AEC9B9C7F6}" type="sibTrans" cxnId="{F5D06960-C62E-4A1E-B8A8-F6CE40D682D2}">
      <dgm:prSet/>
      <dgm:spPr/>
      <dgm:t>
        <a:bodyPr/>
        <a:lstStyle/>
        <a:p>
          <a:endParaRPr lang="en-US"/>
        </a:p>
      </dgm:t>
    </dgm:pt>
    <dgm:pt modelId="{0476FD48-30DD-49D0-9074-6EA946E59880}" type="parTrans" cxnId="{F5D06960-C62E-4A1E-B8A8-F6CE40D682D2}">
      <dgm:prSet/>
      <dgm:spPr/>
      <dgm:t>
        <a:bodyPr/>
        <a:lstStyle/>
        <a:p>
          <a:endParaRPr lang="en-US"/>
        </a:p>
      </dgm:t>
    </dgm:pt>
    <dgm:pt modelId="{690AF937-AC24-429A-84D6-B2419D85220B}">
      <dgm:prSet custT="1"/>
      <dgm:spPr/>
      <dgm:t>
        <a:bodyPr/>
        <a:lstStyle/>
        <a:p>
          <a:r>
            <a:rPr lang="en-GB" sz="1600" b="1" kern="1200">
              <a:solidFill>
                <a:prstClr val="black"/>
              </a:solidFill>
              <a:effectLst/>
              <a:latin typeface="Calibri" panose="020F0502020204030204"/>
              <a:ea typeface="+mn-ea"/>
              <a:cs typeface="+mn-cs"/>
            </a:rPr>
            <a:t>Ongoing </a:t>
          </a:r>
          <a:r>
            <a:rPr lang="en-US" sz="1600" b="1" kern="1200">
              <a:solidFill>
                <a:prstClr val="black"/>
              </a:solidFill>
              <a:effectLst/>
              <a:latin typeface="Calibri" panose="020F0502020204030204"/>
              <a:ea typeface="+mn-ea"/>
              <a:cs typeface="+mn-cs"/>
            </a:rPr>
            <a:t>Call for Topics: Standards and Implementation</a:t>
          </a:r>
        </a:p>
      </dgm:t>
    </dgm:pt>
    <dgm:pt modelId="{CFE5E20B-BD3F-4AE3-B3FF-044E5C6AB92F}" type="parTrans" cxnId="{D714BC5B-062D-48E0-9E67-C3F92AAB1ABA}">
      <dgm:prSet/>
      <dgm:spPr/>
    </dgm:pt>
    <dgm:pt modelId="{6FFF2833-4E97-41DC-85BC-F705A9B28631}" type="sibTrans" cxnId="{D714BC5B-062D-48E0-9E67-C3F92AAB1ABA}">
      <dgm:prSet/>
      <dgm:spPr/>
    </dgm:pt>
    <dgm:pt modelId="{E3AC2C4D-EBEE-4DA3-82C7-F9D35933E550}">
      <dgm:prSet custT="1"/>
      <dgm:spPr/>
      <dgm:t>
        <a:bodyPr/>
        <a:lstStyle/>
        <a:p>
          <a:r>
            <a:rPr lang="en-GB" sz="1600" b="1" kern="1200">
              <a:solidFill>
                <a:prstClr val="black"/>
              </a:solidFill>
              <a:effectLst/>
              <a:latin typeface="Calibri" panose="020F0502020204030204"/>
              <a:ea typeface="+mn-ea"/>
              <a:cs typeface="+mn-cs"/>
            </a:rPr>
            <a:t>Opened 6 May 2025</a:t>
          </a:r>
          <a:endParaRPr lang="en-US" sz="1600" b="1" kern="1200">
            <a:solidFill>
              <a:prstClr val="black"/>
            </a:solidFill>
            <a:effectLst/>
            <a:latin typeface="Calibri" panose="020F0502020204030204"/>
            <a:ea typeface="+mn-ea"/>
            <a:cs typeface="+mn-cs"/>
          </a:endParaRPr>
        </a:p>
      </dgm:t>
    </dgm:pt>
    <dgm:pt modelId="{506CCFCB-7C62-4B90-9FAE-C73B5FD46772}" type="parTrans" cxnId="{CD26415C-CD82-4DBB-9E9F-0BEC26F3B9FD}">
      <dgm:prSet/>
      <dgm:spPr/>
      <dgm:t>
        <a:bodyPr/>
        <a:lstStyle/>
        <a:p>
          <a:endParaRPr lang="en-US"/>
        </a:p>
      </dgm:t>
    </dgm:pt>
    <dgm:pt modelId="{DA80D55E-DD76-4A00-BA83-7A0FBD5F26FA}" type="sibTrans" cxnId="{CD26415C-CD82-4DBB-9E9F-0BEC26F3B9FD}">
      <dgm:prSet/>
      <dgm:spPr/>
      <dgm:t>
        <a:bodyPr/>
        <a:lstStyle/>
        <a:p>
          <a:endParaRPr lang="en-US"/>
        </a:p>
      </dgm:t>
    </dgm:pt>
    <dgm:pt modelId="{5126791A-E4C5-4676-A8ED-66718E86A6BA}">
      <dgm:prSet custT="1"/>
      <dgm:spPr/>
      <dgm:t>
        <a:bodyPr/>
        <a:lstStyle/>
        <a:p>
          <a:r>
            <a:rPr lang="en-US" sz="1600" b="1" kern="1200">
              <a:solidFill>
                <a:prstClr val="black"/>
              </a:solidFill>
              <a:effectLst/>
              <a:latin typeface="Calibri" panose="020F0502020204030204"/>
              <a:ea typeface="+mn-ea"/>
              <a:cs typeface="+mn-cs"/>
            </a:rPr>
            <a:t>Remain open throughout the entire year.</a:t>
          </a:r>
        </a:p>
      </dgm:t>
    </dgm:pt>
    <dgm:pt modelId="{B9996AE4-B366-433D-8632-EA6670986D9C}" type="parTrans" cxnId="{137DAD58-ED66-4580-8A3A-031425C6B81B}">
      <dgm:prSet/>
      <dgm:spPr/>
    </dgm:pt>
    <dgm:pt modelId="{95882115-DACC-4B3C-8477-8134E145ACA0}" type="sibTrans" cxnId="{137DAD58-ED66-4580-8A3A-031425C6B81B}">
      <dgm:prSet/>
      <dgm:spPr/>
    </dgm:pt>
    <dgm:pt modelId="{ECE3B6F2-4901-4C4B-90C6-0382FF11481A}" type="pres">
      <dgm:prSet presAssocID="{76D206D7-A5B3-4C8B-BE6F-A7AE84CCB025}" presName="Name0" presStyleCnt="0">
        <dgm:presLayoutVars>
          <dgm:dir/>
          <dgm:animLvl val="lvl"/>
          <dgm:resizeHandles val="exact"/>
        </dgm:presLayoutVars>
      </dgm:prSet>
      <dgm:spPr/>
    </dgm:pt>
    <dgm:pt modelId="{75854525-7EC0-4BFD-8BD8-A255BBC08C87}" type="pres">
      <dgm:prSet presAssocID="{8A3FF98F-5347-4F97-9F30-6058BF052FD9}" presName="linNode" presStyleCnt="0"/>
      <dgm:spPr/>
    </dgm:pt>
    <dgm:pt modelId="{FF51BEAB-5673-4ECE-B87B-02E8E8FF30D1}" type="pres">
      <dgm:prSet presAssocID="{8A3FF98F-5347-4F97-9F30-6058BF052FD9}" presName="parentText" presStyleLbl="node1" presStyleIdx="0" presStyleCnt="4" custLinFactNeighborY="-643">
        <dgm:presLayoutVars>
          <dgm:chMax val="1"/>
          <dgm:bulletEnabled val="1"/>
        </dgm:presLayoutVars>
      </dgm:prSet>
      <dgm:spPr/>
    </dgm:pt>
    <dgm:pt modelId="{ED573584-BC21-4959-BF58-9668311240B2}" type="pres">
      <dgm:prSet presAssocID="{8A3FF98F-5347-4F97-9F30-6058BF052FD9}" presName="descendantText" presStyleLbl="alignAccFollowNode1" presStyleIdx="0" presStyleCnt="4" custScaleY="132757" custLinFactNeighborX="83302" custLinFactNeighborY="-11601">
        <dgm:presLayoutVars>
          <dgm:bulletEnabled val="1"/>
        </dgm:presLayoutVars>
      </dgm:prSet>
      <dgm:spPr/>
    </dgm:pt>
    <dgm:pt modelId="{41343875-E2CA-4F3C-952C-1B1B2F7E79E8}" type="pres">
      <dgm:prSet presAssocID="{90AC227D-092F-4374-A677-A7D37DAC9F8A}" presName="sp" presStyleCnt="0"/>
      <dgm:spPr/>
    </dgm:pt>
    <dgm:pt modelId="{59E2459B-EDDB-4268-B2EB-16B0CCA74F47}" type="pres">
      <dgm:prSet presAssocID="{359DCC0A-9D93-4ED9-8E57-1AEB46EBD090}" presName="linNode" presStyleCnt="0"/>
      <dgm:spPr/>
    </dgm:pt>
    <dgm:pt modelId="{501BD777-B1E4-44F1-A37D-8A7DD75D4EDA}" type="pres">
      <dgm:prSet presAssocID="{359DCC0A-9D93-4ED9-8E57-1AEB46EBD090}" presName="parentText" presStyleLbl="node1" presStyleIdx="1" presStyleCnt="4">
        <dgm:presLayoutVars>
          <dgm:chMax val="1"/>
          <dgm:bulletEnabled val="1"/>
        </dgm:presLayoutVars>
      </dgm:prSet>
      <dgm:spPr/>
    </dgm:pt>
    <dgm:pt modelId="{E631387F-F026-44CB-A6E4-F905BC27EB8E}" type="pres">
      <dgm:prSet presAssocID="{359DCC0A-9D93-4ED9-8E57-1AEB46EBD090}" presName="descendantText" presStyleLbl="alignAccFollowNode1" presStyleIdx="1" presStyleCnt="4" custScaleY="120826" custLinFactNeighborX="69092" custLinFactNeighborY="4353">
        <dgm:presLayoutVars>
          <dgm:bulletEnabled val="1"/>
        </dgm:presLayoutVars>
      </dgm:prSet>
      <dgm:spPr/>
    </dgm:pt>
    <dgm:pt modelId="{C80F8813-E8FD-48C7-B7E4-1E4AA0B08A3D}" type="pres">
      <dgm:prSet presAssocID="{5E511A5B-FF5B-4628-9A75-1C00AC817859}" presName="sp" presStyleCnt="0"/>
      <dgm:spPr/>
    </dgm:pt>
    <dgm:pt modelId="{F23915F2-6738-4639-8882-F70D4F653CD0}" type="pres">
      <dgm:prSet presAssocID="{B2EE33F7-774C-4C78-9C4D-30D27032E246}" presName="linNode" presStyleCnt="0"/>
      <dgm:spPr/>
    </dgm:pt>
    <dgm:pt modelId="{A01FE7AA-4AD7-4D25-BCCE-3C469B691975}" type="pres">
      <dgm:prSet presAssocID="{B2EE33F7-774C-4C78-9C4D-30D27032E246}" presName="parentText" presStyleLbl="node1" presStyleIdx="2" presStyleCnt="4">
        <dgm:presLayoutVars>
          <dgm:chMax val="1"/>
          <dgm:bulletEnabled val="1"/>
        </dgm:presLayoutVars>
      </dgm:prSet>
      <dgm:spPr/>
    </dgm:pt>
    <dgm:pt modelId="{67ED1108-6304-461E-9A7E-9FC8BE7A3B7E}" type="pres">
      <dgm:prSet presAssocID="{B2EE33F7-774C-4C78-9C4D-30D27032E246}" presName="descendantText" presStyleLbl="alignAccFollowNode1" presStyleIdx="2" presStyleCnt="4">
        <dgm:presLayoutVars>
          <dgm:bulletEnabled val="1"/>
        </dgm:presLayoutVars>
      </dgm:prSet>
      <dgm:spPr/>
    </dgm:pt>
    <dgm:pt modelId="{B86938D2-A043-41E6-ADF4-BE36D393358A}" type="pres">
      <dgm:prSet presAssocID="{D8E261DD-AC51-47FE-81B6-3EF40E2DD826}" presName="sp" presStyleCnt="0"/>
      <dgm:spPr/>
    </dgm:pt>
    <dgm:pt modelId="{8B4CA65B-9F0E-4848-B08A-07F754B26193}" type="pres">
      <dgm:prSet presAssocID="{F4ADECF2-141C-4F83-8AEC-A2A1BEFFF3FD}" presName="linNode" presStyleCnt="0"/>
      <dgm:spPr/>
    </dgm:pt>
    <dgm:pt modelId="{59867A1A-65C9-47BD-835D-3760365BAC5E}" type="pres">
      <dgm:prSet presAssocID="{F4ADECF2-141C-4F83-8AEC-A2A1BEFFF3FD}" presName="parentText" presStyleLbl="node1" presStyleIdx="3" presStyleCnt="4" custLinFactNeighborY="24153">
        <dgm:presLayoutVars>
          <dgm:chMax val="1"/>
          <dgm:bulletEnabled val="1"/>
        </dgm:presLayoutVars>
      </dgm:prSet>
      <dgm:spPr/>
    </dgm:pt>
    <dgm:pt modelId="{DE51689B-A0E5-44EE-B374-A0B2E00073B4}" type="pres">
      <dgm:prSet presAssocID="{F4ADECF2-141C-4F83-8AEC-A2A1BEFFF3FD}" presName="descendantText" presStyleLbl="alignAccFollowNode1" presStyleIdx="3" presStyleCnt="4" custLinFactNeighborX="0" custLinFactNeighborY="-262">
        <dgm:presLayoutVars>
          <dgm:bulletEnabled val="1"/>
        </dgm:presLayoutVars>
      </dgm:prSet>
      <dgm:spPr/>
    </dgm:pt>
  </dgm:ptLst>
  <dgm:cxnLst>
    <dgm:cxn modelId="{F9268B15-EA9B-44A1-8065-F00AB8DE06A9}" type="presOf" srcId="{F4ADECF2-141C-4F83-8AEC-A2A1BEFFF3FD}" destId="{59867A1A-65C9-47BD-835D-3760365BAC5E}" srcOrd="0" destOrd="0" presId="urn:microsoft.com/office/officeart/2005/8/layout/vList5"/>
    <dgm:cxn modelId="{270DA437-A35B-4AB5-A270-540EBAD97500}" type="presOf" srcId="{1D572DCC-BA1F-4D9B-8BDC-490E59337E2F}" destId="{67ED1108-6304-461E-9A7E-9FC8BE7A3B7E}" srcOrd="0" destOrd="2" presId="urn:microsoft.com/office/officeart/2005/8/layout/vList5"/>
    <dgm:cxn modelId="{94546B38-A461-4C4E-97C7-4F29C61E2D62}" srcId="{76D206D7-A5B3-4C8B-BE6F-A7AE84CCB025}" destId="{B2EE33F7-774C-4C78-9C4D-30D27032E246}" srcOrd="2" destOrd="0" parTransId="{36D54140-CFF9-41AF-A361-DE4D61FAE239}" sibTransId="{D8E261DD-AC51-47FE-81B6-3EF40E2DD826}"/>
    <dgm:cxn modelId="{E6BB9440-0F26-4000-9FE6-4109D0840B2E}" srcId="{76D206D7-A5B3-4C8B-BE6F-A7AE84CCB025}" destId="{359DCC0A-9D93-4ED9-8E57-1AEB46EBD090}" srcOrd="1" destOrd="0" parTransId="{4B607AB0-CDEE-4FC6-A537-E12D3E85C6EE}" sibTransId="{5E511A5B-FF5B-4628-9A75-1C00AC817859}"/>
    <dgm:cxn modelId="{D714BC5B-062D-48E0-9E67-C3F92AAB1ABA}" srcId="{F4ADECF2-141C-4F83-8AEC-A2A1BEFFF3FD}" destId="{690AF937-AC24-429A-84D6-B2419D85220B}" srcOrd="0" destOrd="0" parTransId="{CFE5E20B-BD3F-4AE3-B3FF-044E5C6AB92F}" sibTransId="{6FFF2833-4E97-41DC-85BC-F705A9B28631}"/>
    <dgm:cxn modelId="{CD26415C-CD82-4DBB-9E9F-0BEC26F3B9FD}" srcId="{F4ADECF2-141C-4F83-8AEC-A2A1BEFFF3FD}" destId="{E3AC2C4D-EBEE-4DA3-82C7-F9D35933E550}" srcOrd="1" destOrd="0" parTransId="{506CCFCB-7C62-4B90-9FAE-C73B5FD46772}" sibTransId="{DA80D55E-DD76-4A00-BA83-7A0FBD5F26FA}"/>
    <dgm:cxn modelId="{F5D06960-C62E-4A1E-B8A8-F6CE40D682D2}" srcId="{76D206D7-A5B3-4C8B-BE6F-A7AE84CCB025}" destId="{F4ADECF2-141C-4F83-8AEC-A2A1BEFFF3FD}" srcOrd="3" destOrd="0" parTransId="{0476FD48-30DD-49D0-9074-6EA946E59880}" sibTransId="{212E8D61-FFB7-4F12-A3CA-93AEC9B9C7F6}"/>
    <dgm:cxn modelId="{BE3C8B61-6DBE-468F-8373-2BA1E49FB131}" srcId="{359DCC0A-9D93-4ED9-8E57-1AEB46EBD090}" destId="{92A2196F-7F46-495E-BEC3-68BCB557E481}" srcOrd="0" destOrd="0" parTransId="{34F754EF-82EA-484B-8C2A-23A2D2223E05}" sibTransId="{7F43345C-A7EB-466E-A133-B2C061470AA9}"/>
    <dgm:cxn modelId="{46DBBF4B-84DB-4593-9795-9E0C4ADA31B1}" type="presOf" srcId="{5126791A-E4C5-4676-A8ED-66718E86A6BA}" destId="{DE51689B-A0E5-44EE-B374-A0B2E00073B4}" srcOrd="0" destOrd="2" presId="urn:microsoft.com/office/officeart/2005/8/layout/vList5"/>
    <dgm:cxn modelId="{BDF9484E-CE7C-4ACE-95EC-C34EAC3E2F76}" type="presOf" srcId="{4CB24377-603F-4656-A77A-1C48C52990F7}" destId="{67ED1108-6304-461E-9A7E-9FC8BE7A3B7E}" srcOrd="0" destOrd="1" presId="urn:microsoft.com/office/officeart/2005/8/layout/vList5"/>
    <dgm:cxn modelId="{1E2E654F-CC18-45CB-8EC6-362A3F959812}" type="presOf" srcId="{8A752162-AE75-4627-8A99-C584FB81AB20}" destId="{ED573584-BC21-4959-BF58-9668311240B2}" srcOrd="0" destOrd="0" presId="urn:microsoft.com/office/officeart/2005/8/layout/vList5"/>
    <dgm:cxn modelId="{26EFC450-8C3A-4CD0-88E4-4E313BA2548C}" type="presOf" srcId="{690AF937-AC24-429A-84D6-B2419D85220B}" destId="{DE51689B-A0E5-44EE-B374-A0B2E00073B4}" srcOrd="0" destOrd="0" presId="urn:microsoft.com/office/officeart/2005/8/layout/vList5"/>
    <dgm:cxn modelId="{F08DD871-774A-42CC-986C-EF3D695DAA15}" srcId="{B2EE33F7-774C-4C78-9C4D-30D27032E246}" destId="{44F6072D-C7EE-46EC-ADCF-31DC78833D4F}" srcOrd="0" destOrd="0" parTransId="{CB6C7F72-4536-49EB-B0C9-BD4D2B1E3859}" sibTransId="{308A0B99-D4B2-482C-9C0C-B6920F7490D7}"/>
    <dgm:cxn modelId="{C4CBCA77-49A6-4BEB-ABE9-211F88B81426}" type="presOf" srcId="{359DCC0A-9D93-4ED9-8E57-1AEB46EBD090}" destId="{501BD777-B1E4-44F1-A37D-8A7DD75D4EDA}" srcOrd="0" destOrd="0" presId="urn:microsoft.com/office/officeart/2005/8/layout/vList5"/>
    <dgm:cxn modelId="{137DAD58-ED66-4580-8A3A-031425C6B81B}" srcId="{F4ADECF2-141C-4F83-8AEC-A2A1BEFFF3FD}" destId="{5126791A-E4C5-4676-A8ED-66718E86A6BA}" srcOrd="2" destOrd="0" parTransId="{B9996AE4-B366-433D-8632-EA6670986D9C}" sibTransId="{95882115-DACC-4B3C-8477-8134E145ACA0}"/>
    <dgm:cxn modelId="{69D78F9A-9E86-4E97-9E80-FA24B51DC171}" srcId="{8A3FF98F-5347-4F97-9F30-6058BF052FD9}" destId="{8A752162-AE75-4627-8A99-C584FB81AB20}" srcOrd="0" destOrd="0" parTransId="{939585DA-60F7-4E41-A663-E20C5DAB6938}" sibTransId="{B93E4E55-D2FC-47A0-8EDA-52C4CDF8C3AB}"/>
    <dgm:cxn modelId="{52F97B9C-4C00-431C-B0EF-99AAEDE526F8}" srcId="{B2EE33F7-774C-4C78-9C4D-30D27032E246}" destId="{1D572DCC-BA1F-4D9B-8BDC-490E59337E2F}" srcOrd="2" destOrd="0" parTransId="{2F101021-2304-4D0C-A383-13FC1FBF2804}" sibTransId="{FAAF922C-C0E6-4B5C-A826-406704A1DB59}"/>
    <dgm:cxn modelId="{49F00CA5-7C70-431F-80D5-6BD233F878A0}" type="presOf" srcId="{B2EE33F7-774C-4C78-9C4D-30D27032E246}" destId="{A01FE7AA-4AD7-4D25-BCCE-3C469B691975}" srcOrd="0" destOrd="0" presId="urn:microsoft.com/office/officeart/2005/8/layout/vList5"/>
    <dgm:cxn modelId="{7073FEAE-DF8B-4839-8D86-86649740DB12}" type="presOf" srcId="{E3AC2C4D-EBEE-4DA3-82C7-F9D35933E550}" destId="{DE51689B-A0E5-44EE-B374-A0B2E00073B4}" srcOrd="0" destOrd="1" presId="urn:microsoft.com/office/officeart/2005/8/layout/vList5"/>
    <dgm:cxn modelId="{3A193BB7-6AD4-4AE9-AEA0-90EEA666938E}" type="presOf" srcId="{44F6072D-C7EE-46EC-ADCF-31DC78833D4F}" destId="{67ED1108-6304-461E-9A7E-9FC8BE7A3B7E}" srcOrd="0" destOrd="0" presId="urn:microsoft.com/office/officeart/2005/8/layout/vList5"/>
    <dgm:cxn modelId="{78E7DDCA-8883-4976-AB80-DF19503A052F}" type="presOf" srcId="{92A2196F-7F46-495E-BEC3-68BCB557E481}" destId="{E631387F-F026-44CB-A6E4-F905BC27EB8E}" srcOrd="0" destOrd="0" presId="urn:microsoft.com/office/officeart/2005/8/layout/vList5"/>
    <dgm:cxn modelId="{BF5586CB-E949-421B-A4CB-66544862AA2A}" type="presOf" srcId="{76D206D7-A5B3-4C8B-BE6F-A7AE84CCB025}" destId="{ECE3B6F2-4901-4C4B-90C6-0382FF11481A}" srcOrd="0" destOrd="0" presId="urn:microsoft.com/office/officeart/2005/8/layout/vList5"/>
    <dgm:cxn modelId="{788873E0-F8C4-4981-A0F6-12F717FA6E46}" type="presOf" srcId="{8A3FF98F-5347-4F97-9F30-6058BF052FD9}" destId="{FF51BEAB-5673-4ECE-B87B-02E8E8FF30D1}" srcOrd="0" destOrd="0" presId="urn:microsoft.com/office/officeart/2005/8/layout/vList5"/>
    <dgm:cxn modelId="{F64509E9-71E3-48BF-A10B-43CE390E64E2}" srcId="{B2EE33F7-774C-4C78-9C4D-30D27032E246}" destId="{4CB24377-603F-4656-A77A-1C48C52990F7}" srcOrd="1" destOrd="0" parTransId="{DFD4EBEA-E144-4F05-8EDF-6FAAB99F644D}" sibTransId="{C204E2E4-F688-447E-9686-A72789CFBE3C}"/>
    <dgm:cxn modelId="{7833CDEF-47D8-4B01-AB6C-92B82F0881D5}" srcId="{76D206D7-A5B3-4C8B-BE6F-A7AE84CCB025}" destId="{8A3FF98F-5347-4F97-9F30-6058BF052FD9}" srcOrd="0" destOrd="0" parTransId="{8F8916BC-68F8-4B90-9647-9D73CDD30390}" sibTransId="{90AC227D-092F-4374-A677-A7D37DAC9F8A}"/>
    <dgm:cxn modelId="{52DD87BC-6FA1-437E-A63B-1291EB69094C}" type="presParOf" srcId="{ECE3B6F2-4901-4C4B-90C6-0382FF11481A}" destId="{75854525-7EC0-4BFD-8BD8-A255BBC08C87}" srcOrd="0" destOrd="0" presId="urn:microsoft.com/office/officeart/2005/8/layout/vList5"/>
    <dgm:cxn modelId="{DD13EEB7-80D4-47C0-A1CC-2E6FD8E5E7B7}" type="presParOf" srcId="{75854525-7EC0-4BFD-8BD8-A255BBC08C87}" destId="{FF51BEAB-5673-4ECE-B87B-02E8E8FF30D1}" srcOrd="0" destOrd="0" presId="urn:microsoft.com/office/officeart/2005/8/layout/vList5"/>
    <dgm:cxn modelId="{F0FBF761-FD1B-45A8-8EC3-E390D602BEF0}" type="presParOf" srcId="{75854525-7EC0-4BFD-8BD8-A255BBC08C87}" destId="{ED573584-BC21-4959-BF58-9668311240B2}" srcOrd="1" destOrd="0" presId="urn:microsoft.com/office/officeart/2005/8/layout/vList5"/>
    <dgm:cxn modelId="{4F8047F1-CF3D-4F07-AECA-2599A38E113C}" type="presParOf" srcId="{ECE3B6F2-4901-4C4B-90C6-0382FF11481A}" destId="{41343875-E2CA-4F3C-952C-1B1B2F7E79E8}" srcOrd="1" destOrd="0" presId="urn:microsoft.com/office/officeart/2005/8/layout/vList5"/>
    <dgm:cxn modelId="{55BB28D8-0E87-4B9A-9208-08016B2A40AF}" type="presParOf" srcId="{ECE3B6F2-4901-4C4B-90C6-0382FF11481A}" destId="{59E2459B-EDDB-4268-B2EB-16B0CCA74F47}" srcOrd="2" destOrd="0" presId="urn:microsoft.com/office/officeart/2005/8/layout/vList5"/>
    <dgm:cxn modelId="{E8FFD0EB-B3EC-4AE8-B845-146C424D133F}" type="presParOf" srcId="{59E2459B-EDDB-4268-B2EB-16B0CCA74F47}" destId="{501BD777-B1E4-44F1-A37D-8A7DD75D4EDA}" srcOrd="0" destOrd="0" presId="urn:microsoft.com/office/officeart/2005/8/layout/vList5"/>
    <dgm:cxn modelId="{CA6CED54-5A21-47CA-9F22-CE592A91B57A}" type="presParOf" srcId="{59E2459B-EDDB-4268-B2EB-16B0CCA74F47}" destId="{E631387F-F026-44CB-A6E4-F905BC27EB8E}" srcOrd="1" destOrd="0" presId="urn:microsoft.com/office/officeart/2005/8/layout/vList5"/>
    <dgm:cxn modelId="{C8E589BD-870C-4E56-B154-7EF76582E912}" type="presParOf" srcId="{ECE3B6F2-4901-4C4B-90C6-0382FF11481A}" destId="{C80F8813-E8FD-48C7-B7E4-1E4AA0B08A3D}" srcOrd="3" destOrd="0" presId="urn:microsoft.com/office/officeart/2005/8/layout/vList5"/>
    <dgm:cxn modelId="{1FB0AE9F-531E-405C-995B-F09A4D364D87}" type="presParOf" srcId="{ECE3B6F2-4901-4C4B-90C6-0382FF11481A}" destId="{F23915F2-6738-4639-8882-F70D4F653CD0}" srcOrd="4" destOrd="0" presId="urn:microsoft.com/office/officeart/2005/8/layout/vList5"/>
    <dgm:cxn modelId="{190A820C-C300-4FA4-BFEE-F9B4FD3DDBB7}" type="presParOf" srcId="{F23915F2-6738-4639-8882-F70D4F653CD0}" destId="{A01FE7AA-4AD7-4D25-BCCE-3C469B691975}" srcOrd="0" destOrd="0" presId="urn:microsoft.com/office/officeart/2005/8/layout/vList5"/>
    <dgm:cxn modelId="{1DE1B03E-1131-4174-8A69-012C94F0DC3B}" type="presParOf" srcId="{F23915F2-6738-4639-8882-F70D4F653CD0}" destId="{67ED1108-6304-461E-9A7E-9FC8BE7A3B7E}" srcOrd="1" destOrd="0" presId="urn:microsoft.com/office/officeart/2005/8/layout/vList5"/>
    <dgm:cxn modelId="{59D0654E-26B7-4A3D-B32C-9A4849DBDCA6}" type="presParOf" srcId="{ECE3B6F2-4901-4C4B-90C6-0382FF11481A}" destId="{B86938D2-A043-41E6-ADF4-BE36D393358A}" srcOrd="5" destOrd="0" presId="urn:microsoft.com/office/officeart/2005/8/layout/vList5"/>
    <dgm:cxn modelId="{B548E18E-33F4-461D-B162-7B95587527E6}" type="presParOf" srcId="{ECE3B6F2-4901-4C4B-90C6-0382FF11481A}" destId="{8B4CA65B-9F0E-4848-B08A-07F754B26193}" srcOrd="6" destOrd="0" presId="urn:microsoft.com/office/officeart/2005/8/layout/vList5"/>
    <dgm:cxn modelId="{C4C5D765-3CCA-4FA2-9227-D4D4047F55FF}" type="presParOf" srcId="{8B4CA65B-9F0E-4848-B08A-07F754B26193}" destId="{59867A1A-65C9-47BD-835D-3760365BAC5E}" srcOrd="0" destOrd="0" presId="urn:microsoft.com/office/officeart/2005/8/layout/vList5"/>
    <dgm:cxn modelId="{DD5E022B-B53E-4315-AA2D-45D6584DA15F}" type="presParOf" srcId="{8B4CA65B-9F0E-4848-B08A-07F754B26193}" destId="{DE51689B-A0E5-44EE-B374-A0B2E00073B4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76D206D7-A5B3-4C8B-BE6F-A7AE84CCB025}" type="doc">
      <dgm:prSet loTypeId="urn:microsoft.com/office/officeart/2005/8/layout/vList6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690AF937-AC24-429A-84D6-B2419D85220B}">
      <dgm:prSet custT="1"/>
      <dgm:spPr/>
      <dgm:t>
        <a:bodyPr spcFirstLastPara="0" vert="horz" wrap="square" lIns="53340" tIns="26670" rIns="53340" bIns="26670" numCol="1" spcCol="1270" anchor="ctr" anchorCtr="0"/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500" b="1" kern="1200">
              <a:latin typeface="Calibri" panose="020F0502020204030204"/>
              <a:ea typeface="+mn-ea"/>
              <a:cs typeface="+mn-cs"/>
            </a:rPr>
            <a:t>Standards:</a:t>
          </a:r>
          <a:endParaRPr lang="en-US" sz="2500" b="1" kern="1200">
            <a:latin typeface="Calibri" panose="020F0502020204030204"/>
            <a:ea typeface="+mn-ea"/>
            <a:cs typeface="+mn-cs"/>
          </a:endParaRPr>
        </a:p>
      </dgm:t>
    </dgm:pt>
    <dgm:pt modelId="{CFE5E20B-BD3F-4AE3-B3FF-044E5C6AB92F}" type="parTrans" cxnId="{D714BC5B-062D-48E0-9E67-C3F92AAB1ABA}">
      <dgm:prSet/>
      <dgm:spPr/>
      <dgm:t>
        <a:bodyPr/>
        <a:lstStyle/>
        <a:p>
          <a:endParaRPr lang="en-US"/>
        </a:p>
      </dgm:t>
    </dgm:pt>
    <dgm:pt modelId="{6FFF2833-4E97-41DC-85BC-F705A9B28631}" type="sibTrans" cxnId="{D714BC5B-062D-48E0-9E67-C3F92AAB1ABA}">
      <dgm:prSet/>
      <dgm:spPr/>
      <dgm:t>
        <a:bodyPr/>
        <a:lstStyle/>
        <a:p>
          <a:endParaRPr lang="en-US"/>
        </a:p>
      </dgm:t>
    </dgm:pt>
    <dgm:pt modelId="{AAB2D339-503C-4700-9EB6-705483314882}">
      <dgm:prSet custT="1"/>
      <dgm:spPr/>
      <dgm:t>
        <a:bodyPr/>
        <a:lstStyle/>
        <a:p>
          <a:pPr algn="just">
            <a:buSzPct val="90000"/>
            <a:buFont typeface="Wingdings" panose="05000000000000000000" pitchFamily="2" charset="2"/>
            <a:buChar char="v"/>
          </a:pPr>
          <a:r>
            <a:rPr lang="en-GB" sz="1800" kern="120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alibri" panose="020F0502020204030204"/>
              <a:ea typeface="+mn-ea"/>
              <a:cs typeface="+mn-cs"/>
            </a:rPr>
            <a:t>New topics for International Standards for Phytosanitary Measures (ISPMs);</a:t>
          </a:r>
          <a:endParaRPr lang="en-US" sz="1800" kern="1200">
            <a:solidFill>
              <a:prstClr val="black">
                <a:hueOff val="0"/>
                <a:satOff val="0"/>
                <a:lumOff val="0"/>
                <a:alphaOff val="0"/>
              </a:prstClr>
            </a:solidFill>
            <a:latin typeface="Calibri" panose="020F0502020204030204"/>
            <a:ea typeface="+mn-ea"/>
            <a:cs typeface="+mn-cs"/>
          </a:endParaRPr>
        </a:p>
      </dgm:t>
    </dgm:pt>
    <dgm:pt modelId="{EFD8391C-0CB7-41F2-9AAF-779DE6098D89}" type="parTrans" cxnId="{5ABC1E38-D87E-4ECF-BECA-39653D6C286E}">
      <dgm:prSet/>
      <dgm:spPr/>
      <dgm:t>
        <a:bodyPr/>
        <a:lstStyle/>
        <a:p>
          <a:endParaRPr lang="en-US"/>
        </a:p>
      </dgm:t>
    </dgm:pt>
    <dgm:pt modelId="{64DF6D3B-3171-4E7A-B952-4743E6D033F9}" type="sibTrans" cxnId="{5ABC1E38-D87E-4ECF-BECA-39653D6C286E}">
      <dgm:prSet/>
      <dgm:spPr/>
      <dgm:t>
        <a:bodyPr/>
        <a:lstStyle/>
        <a:p>
          <a:endParaRPr lang="en-US"/>
        </a:p>
      </dgm:t>
    </dgm:pt>
    <dgm:pt modelId="{01D50FD9-19CD-4355-AFB4-CDA5FEC050D3}">
      <dgm:prSet custT="1"/>
      <dgm:spPr/>
      <dgm:t>
        <a:bodyPr/>
        <a:lstStyle/>
        <a:p>
          <a:pPr algn="just">
            <a:buSzPct val="90000"/>
            <a:buFont typeface="Wingdings" panose="05000000000000000000" pitchFamily="2" charset="2"/>
            <a:buChar char="v"/>
          </a:pPr>
          <a:r>
            <a:rPr lang="en-GB" sz="1800" kern="120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alibri" panose="020F0502020204030204"/>
              <a:ea typeface="+mn-ea"/>
              <a:cs typeface="+mn-cs"/>
            </a:rPr>
            <a:t>New components to existing ISPMs, such as supplements, annexes, appendices, or glossary terms;</a:t>
          </a:r>
          <a:endParaRPr lang="en-US" sz="1800" kern="1200">
            <a:solidFill>
              <a:prstClr val="black">
                <a:hueOff val="0"/>
                <a:satOff val="0"/>
                <a:lumOff val="0"/>
                <a:alphaOff val="0"/>
              </a:prstClr>
            </a:solidFill>
            <a:latin typeface="Calibri" panose="020F0502020204030204"/>
            <a:ea typeface="+mn-ea"/>
            <a:cs typeface="+mn-cs"/>
          </a:endParaRPr>
        </a:p>
      </dgm:t>
    </dgm:pt>
    <dgm:pt modelId="{E691390F-F845-426D-B541-B3F0B7632EA8}" type="parTrans" cxnId="{71A12809-8B23-42BD-8D9D-BD150C69D1F6}">
      <dgm:prSet/>
      <dgm:spPr/>
      <dgm:t>
        <a:bodyPr/>
        <a:lstStyle/>
        <a:p>
          <a:endParaRPr lang="en-US"/>
        </a:p>
      </dgm:t>
    </dgm:pt>
    <dgm:pt modelId="{5930FF54-0974-4063-85E6-235AB41D4B21}" type="sibTrans" cxnId="{71A12809-8B23-42BD-8D9D-BD150C69D1F6}">
      <dgm:prSet/>
      <dgm:spPr/>
      <dgm:t>
        <a:bodyPr/>
        <a:lstStyle/>
        <a:p>
          <a:endParaRPr lang="en-US"/>
        </a:p>
      </dgm:t>
    </dgm:pt>
    <dgm:pt modelId="{8BEBF639-835F-451E-9869-1ACD4772E89A}">
      <dgm:prSet custT="1"/>
      <dgm:spPr/>
      <dgm:t>
        <a:bodyPr/>
        <a:lstStyle/>
        <a:p>
          <a:pPr algn="just">
            <a:buSzPct val="90000"/>
            <a:buFont typeface="Wingdings" panose="05000000000000000000" pitchFamily="2" charset="2"/>
            <a:buChar char="v"/>
          </a:pPr>
          <a:r>
            <a:rPr lang="en-GB" sz="1800" kern="120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alibri" panose="020F0502020204030204"/>
              <a:ea typeface="+mn-ea"/>
              <a:cs typeface="+mn-cs"/>
            </a:rPr>
            <a:t>Revisions or amendments to adopted ISPMs, supplements, annexes, appendices, or glossary terms;</a:t>
          </a:r>
          <a:endParaRPr lang="en-US" sz="1800" kern="1200">
            <a:solidFill>
              <a:prstClr val="black">
                <a:hueOff val="0"/>
                <a:satOff val="0"/>
                <a:lumOff val="0"/>
                <a:alphaOff val="0"/>
              </a:prstClr>
            </a:solidFill>
            <a:latin typeface="Calibri" panose="020F0502020204030204"/>
            <a:ea typeface="+mn-ea"/>
            <a:cs typeface="+mn-cs"/>
          </a:endParaRPr>
        </a:p>
      </dgm:t>
    </dgm:pt>
    <dgm:pt modelId="{B3C68697-CB9B-4190-9267-B28119CAB119}" type="parTrans" cxnId="{7C67D06E-60D2-4086-A485-C901AB8ADBC3}">
      <dgm:prSet/>
      <dgm:spPr/>
      <dgm:t>
        <a:bodyPr/>
        <a:lstStyle/>
        <a:p>
          <a:endParaRPr lang="en-US"/>
        </a:p>
      </dgm:t>
    </dgm:pt>
    <dgm:pt modelId="{2F673494-BE41-4834-B0D5-168826447E10}" type="sibTrans" cxnId="{7C67D06E-60D2-4086-A485-C901AB8ADBC3}">
      <dgm:prSet/>
      <dgm:spPr/>
      <dgm:t>
        <a:bodyPr/>
        <a:lstStyle/>
        <a:p>
          <a:endParaRPr lang="en-US"/>
        </a:p>
      </dgm:t>
    </dgm:pt>
    <dgm:pt modelId="{1B1C82ED-840B-463A-9C01-B5FED494F439}">
      <dgm:prSet custT="1"/>
      <dgm:spPr/>
      <dgm:t>
        <a:bodyPr/>
        <a:lstStyle/>
        <a:p>
          <a:pPr algn="just">
            <a:buSzPct val="90000"/>
            <a:buFont typeface="Wingdings" panose="05000000000000000000" pitchFamily="2" charset="2"/>
            <a:buChar char="v"/>
          </a:pPr>
          <a:r>
            <a:rPr lang="en-GB" sz="1800" kern="120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alibri" panose="020F0502020204030204"/>
              <a:ea typeface="+mn-ea"/>
              <a:cs typeface="+mn-cs"/>
            </a:rPr>
            <a:t>Pests for which a new diagnostic protocol should be developed.</a:t>
          </a:r>
          <a:endParaRPr lang="en-US" sz="1800" kern="1200">
            <a:solidFill>
              <a:prstClr val="black">
                <a:hueOff val="0"/>
                <a:satOff val="0"/>
                <a:lumOff val="0"/>
                <a:alphaOff val="0"/>
              </a:prstClr>
            </a:solidFill>
            <a:latin typeface="Calibri" panose="020F0502020204030204"/>
            <a:ea typeface="+mn-ea"/>
            <a:cs typeface="+mn-cs"/>
          </a:endParaRPr>
        </a:p>
      </dgm:t>
    </dgm:pt>
    <dgm:pt modelId="{7DDD4FB7-CB63-423F-99E9-23B2EDF97043}" type="parTrans" cxnId="{0AD1556D-E335-4D72-A159-6B3ED62309E8}">
      <dgm:prSet/>
      <dgm:spPr/>
      <dgm:t>
        <a:bodyPr/>
        <a:lstStyle/>
        <a:p>
          <a:endParaRPr lang="en-US"/>
        </a:p>
      </dgm:t>
    </dgm:pt>
    <dgm:pt modelId="{4E714FE8-A616-4CDD-9CD6-15DEBB297776}" type="sibTrans" cxnId="{0AD1556D-E335-4D72-A159-6B3ED62309E8}">
      <dgm:prSet/>
      <dgm:spPr/>
      <dgm:t>
        <a:bodyPr/>
        <a:lstStyle/>
        <a:p>
          <a:endParaRPr lang="en-US"/>
        </a:p>
      </dgm:t>
    </dgm:pt>
    <dgm:pt modelId="{4D75EC61-2F0C-4447-A89E-88B8C85952BB}">
      <dgm:prSet custT="1"/>
      <dgm:spPr/>
      <dgm:t>
        <a:bodyPr spcFirstLastPara="0" vert="horz" wrap="square" lIns="53340" tIns="26670" rIns="53340" bIns="26670" numCol="1" spcCol="1270" anchor="ctr" anchorCtr="0"/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500" b="1" kern="1200">
              <a:latin typeface="Calibri" panose="020F0502020204030204"/>
              <a:ea typeface="+mn-ea"/>
              <a:cs typeface="+mn-cs"/>
            </a:rPr>
            <a:t>Implementation resources:</a:t>
          </a:r>
          <a:endParaRPr lang="en-US" sz="2500" b="1" kern="1200">
            <a:latin typeface="Calibri" panose="020F0502020204030204"/>
            <a:ea typeface="+mn-ea"/>
            <a:cs typeface="+mn-cs"/>
          </a:endParaRPr>
        </a:p>
      </dgm:t>
    </dgm:pt>
    <dgm:pt modelId="{227DD3D6-364D-4A18-8CDD-B5C87C47EEE4}" type="parTrans" cxnId="{C369DB7A-859E-4CF5-9FC0-399AD33C50A5}">
      <dgm:prSet/>
      <dgm:spPr/>
      <dgm:t>
        <a:bodyPr/>
        <a:lstStyle/>
        <a:p>
          <a:endParaRPr lang="en-US"/>
        </a:p>
      </dgm:t>
    </dgm:pt>
    <dgm:pt modelId="{28972044-BC50-400E-B24E-C337D6CFA004}" type="sibTrans" cxnId="{C369DB7A-859E-4CF5-9FC0-399AD33C50A5}">
      <dgm:prSet/>
      <dgm:spPr/>
      <dgm:t>
        <a:bodyPr/>
        <a:lstStyle/>
        <a:p>
          <a:endParaRPr lang="en-US"/>
        </a:p>
      </dgm:t>
    </dgm:pt>
    <dgm:pt modelId="{9BA69300-D971-4166-BC39-1BEA41F3E6F5}">
      <dgm:prSet custT="1"/>
      <dgm:spPr/>
      <dgm:t>
        <a:bodyPr/>
        <a:lstStyle/>
        <a:p>
          <a:pPr algn="just">
            <a:buSzPct val="90000"/>
            <a:buFont typeface="Wingdings" panose="05000000000000000000" pitchFamily="2" charset="2"/>
            <a:buChar char="v"/>
          </a:pPr>
          <a:r>
            <a:rPr lang="en-GB" sz="1800" kern="1200"/>
            <a:t>New implementation resources (e.g., guides, e-learning courses, training kits);</a:t>
          </a:r>
          <a:endParaRPr lang="en-US" sz="1800" b="1" kern="1200">
            <a:effectLst/>
            <a:latin typeface="Calibri" panose="020F0502020204030204"/>
            <a:ea typeface="+mn-ea"/>
            <a:cs typeface="+mn-cs"/>
          </a:endParaRPr>
        </a:p>
      </dgm:t>
    </dgm:pt>
    <dgm:pt modelId="{8CACBEAF-8837-47AF-ACA0-E4198289A39F}" type="parTrans" cxnId="{38C8272E-8EC5-4939-9F47-1081D0779216}">
      <dgm:prSet/>
      <dgm:spPr/>
      <dgm:t>
        <a:bodyPr/>
        <a:lstStyle/>
        <a:p>
          <a:endParaRPr lang="en-US"/>
        </a:p>
      </dgm:t>
    </dgm:pt>
    <dgm:pt modelId="{D2AD4145-3946-495A-9A94-FAD730B400A6}" type="sibTrans" cxnId="{38C8272E-8EC5-4939-9F47-1081D0779216}">
      <dgm:prSet/>
      <dgm:spPr/>
      <dgm:t>
        <a:bodyPr/>
        <a:lstStyle/>
        <a:p>
          <a:endParaRPr lang="en-US"/>
        </a:p>
      </dgm:t>
    </dgm:pt>
    <dgm:pt modelId="{D3712560-7ACD-4BE8-A784-E4A44899B2CA}">
      <dgm:prSet custT="1"/>
      <dgm:spPr/>
      <dgm:t>
        <a:bodyPr/>
        <a:lstStyle/>
        <a:p>
          <a:pPr algn="just">
            <a:buSzPct val="90000"/>
            <a:buFont typeface="Wingdings" panose="05000000000000000000" pitchFamily="2" charset="2"/>
            <a:buChar char="v"/>
          </a:pPr>
          <a:r>
            <a:rPr lang="en-GB" sz="1800"/>
            <a:t>Revisions to existing IPPC implementation resources.</a:t>
          </a:r>
          <a:endParaRPr lang="en-US" sz="1800"/>
        </a:p>
      </dgm:t>
    </dgm:pt>
    <dgm:pt modelId="{986757A1-F81F-4B28-89D7-980072826810}" type="parTrans" cxnId="{2DEFF66D-A21F-46C9-9387-E25B87D667FB}">
      <dgm:prSet/>
      <dgm:spPr/>
      <dgm:t>
        <a:bodyPr/>
        <a:lstStyle/>
        <a:p>
          <a:endParaRPr lang="en-US"/>
        </a:p>
      </dgm:t>
    </dgm:pt>
    <dgm:pt modelId="{CE808FCB-1C8C-4B6F-9C28-7F5BC2D78619}" type="sibTrans" cxnId="{2DEFF66D-A21F-46C9-9387-E25B87D667FB}">
      <dgm:prSet/>
      <dgm:spPr/>
      <dgm:t>
        <a:bodyPr/>
        <a:lstStyle/>
        <a:p>
          <a:endParaRPr lang="en-US"/>
        </a:p>
      </dgm:t>
    </dgm:pt>
    <dgm:pt modelId="{CEF82681-F5C0-4430-A282-76B69CFBCC16}">
      <dgm:prSet custT="1"/>
      <dgm:spPr/>
      <dgm:t>
        <a:bodyPr/>
        <a:lstStyle/>
        <a:p>
          <a:r>
            <a:rPr lang="en-GB" sz="2500" b="1" kern="1200"/>
            <a:t>IPPC Observatory:</a:t>
          </a:r>
          <a:endParaRPr lang="en-US" sz="2500" b="1" kern="1200">
            <a:effectLst/>
            <a:latin typeface="Calibri" panose="020F0502020204030204"/>
            <a:ea typeface="+mn-ea"/>
            <a:cs typeface="+mn-cs"/>
          </a:endParaRPr>
        </a:p>
      </dgm:t>
    </dgm:pt>
    <dgm:pt modelId="{8C9F7669-0C0E-4A4A-AD16-8138399CC09E}" type="sibTrans" cxnId="{38480F55-CD22-4B68-9D07-04D9F64DFC04}">
      <dgm:prSet/>
      <dgm:spPr/>
      <dgm:t>
        <a:bodyPr/>
        <a:lstStyle/>
        <a:p>
          <a:endParaRPr lang="en-US"/>
        </a:p>
      </dgm:t>
    </dgm:pt>
    <dgm:pt modelId="{E067BC6E-A141-4FBB-9A66-EAD22D074F24}" type="parTrans" cxnId="{38480F55-CD22-4B68-9D07-04D9F64DFC04}">
      <dgm:prSet/>
      <dgm:spPr/>
      <dgm:t>
        <a:bodyPr/>
        <a:lstStyle/>
        <a:p>
          <a:endParaRPr lang="en-US"/>
        </a:p>
      </dgm:t>
    </dgm:pt>
    <dgm:pt modelId="{17618E8C-7E51-4CE3-A70A-9B78514C5244}">
      <dgm:prSet custT="1"/>
      <dgm:spPr/>
      <dgm:t>
        <a:bodyPr/>
        <a:lstStyle/>
        <a:p>
          <a:pPr>
            <a:buSzPct val="90000"/>
            <a:buFont typeface="Wingdings" panose="05000000000000000000" pitchFamily="2" charset="2"/>
            <a:buChar char="v"/>
          </a:pPr>
          <a:r>
            <a:rPr lang="en-GB" sz="1800" kern="120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alibri" panose="020F0502020204030204"/>
              <a:ea typeface="+mn-ea"/>
              <a:cs typeface="+mn-cs"/>
            </a:rPr>
            <a:t>Topics for conducting surveys and studies on key phytosanitary related issues</a:t>
          </a:r>
          <a:r>
            <a:rPr lang="en-GB" sz="1400" kern="1200"/>
            <a:t>.</a:t>
          </a:r>
          <a:endParaRPr lang="en-US" sz="1400" b="1" kern="1200">
            <a:effectLst/>
            <a:latin typeface="Calibri" panose="020F0502020204030204"/>
            <a:ea typeface="+mn-ea"/>
            <a:cs typeface="+mn-cs"/>
          </a:endParaRPr>
        </a:p>
        <a:p>
          <a:endParaRPr lang="en-US" sz="1400" b="1" kern="1200">
            <a:effectLst/>
            <a:latin typeface="Calibri" panose="020F0502020204030204"/>
            <a:ea typeface="+mn-ea"/>
            <a:cs typeface="+mn-cs"/>
          </a:endParaRPr>
        </a:p>
        <a:p>
          <a:endParaRPr lang="en-US" sz="1400" b="1" kern="1200">
            <a:effectLst/>
            <a:latin typeface="Calibri" panose="020F0502020204030204"/>
            <a:ea typeface="+mn-ea"/>
            <a:cs typeface="+mn-cs"/>
          </a:endParaRPr>
        </a:p>
        <a:p>
          <a:endParaRPr lang="en-US" sz="1400" b="1" kern="1200">
            <a:effectLst/>
            <a:latin typeface="Calibri" panose="020F0502020204030204"/>
            <a:ea typeface="+mn-ea"/>
            <a:cs typeface="+mn-cs"/>
          </a:endParaRPr>
        </a:p>
        <a:p>
          <a:endParaRPr lang="en-US" sz="1400" b="1" kern="1200">
            <a:effectLst/>
            <a:latin typeface="Calibri" panose="020F0502020204030204"/>
            <a:ea typeface="+mn-ea"/>
            <a:cs typeface="+mn-cs"/>
          </a:endParaRPr>
        </a:p>
        <a:p>
          <a:endParaRPr lang="en-US" sz="1400" b="1" kern="1200">
            <a:effectLst/>
            <a:latin typeface="Calibri" panose="020F0502020204030204"/>
            <a:ea typeface="+mn-ea"/>
            <a:cs typeface="+mn-cs"/>
          </a:endParaRPr>
        </a:p>
        <a:p>
          <a:endParaRPr lang="en-US" sz="1400" b="1" kern="1200">
            <a:effectLst/>
            <a:latin typeface="Calibri" panose="020F0502020204030204"/>
            <a:ea typeface="+mn-ea"/>
            <a:cs typeface="+mn-cs"/>
          </a:endParaRPr>
        </a:p>
        <a:p>
          <a:endParaRPr lang="en-US" sz="1400" b="1" kern="1200">
            <a:effectLst/>
            <a:latin typeface="Calibri" panose="020F0502020204030204"/>
            <a:ea typeface="+mn-ea"/>
            <a:cs typeface="+mn-cs"/>
          </a:endParaRPr>
        </a:p>
        <a:p>
          <a:endParaRPr lang="en-US" sz="1400" b="1" kern="1200">
            <a:effectLst/>
            <a:latin typeface="Calibri" panose="020F0502020204030204"/>
            <a:ea typeface="+mn-ea"/>
            <a:cs typeface="+mn-cs"/>
          </a:endParaRPr>
        </a:p>
        <a:p>
          <a:endParaRPr lang="en-US" sz="1400" b="1" kern="1200">
            <a:effectLst/>
            <a:latin typeface="Calibri" panose="020F0502020204030204"/>
            <a:ea typeface="+mn-ea"/>
            <a:cs typeface="+mn-cs"/>
          </a:endParaRPr>
        </a:p>
        <a:p>
          <a:endParaRPr lang="en-US" sz="1400" b="1" kern="1200">
            <a:effectLst/>
            <a:latin typeface="Calibri" panose="020F0502020204030204"/>
            <a:ea typeface="+mn-ea"/>
            <a:cs typeface="+mn-cs"/>
          </a:endParaRPr>
        </a:p>
        <a:p>
          <a:endParaRPr lang="en-US" sz="1400" b="1" kern="1200">
            <a:effectLst/>
            <a:latin typeface="Calibri" panose="020F0502020204030204"/>
            <a:ea typeface="+mn-ea"/>
            <a:cs typeface="+mn-cs"/>
          </a:endParaRPr>
        </a:p>
      </dgm:t>
    </dgm:pt>
    <dgm:pt modelId="{9C938495-404A-4712-B96C-A1FC404CE6B9}" type="parTrans" cxnId="{80E21D73-FD62-48E9-A5FC-573CCD722AA6}">
      <dgm:prSet/>
      <dgm:spPr/>
      <dgm:t>
        <a:bodyPr/>
        <a:lstStyle/>
        <a:p>
          <a:endParaRPr lang="en-US"/>
        </a:p>
      </dgm:t>
    </dgm:pt>
    <dgm:pt modelId="{4DBDCB10-67B5-4821-8FCF-8406CF6A7276}" type="sibTrans" cxnId="{80E21D73-FD62-48E9-A5FC-573CCD722AA6}">
      <dgm:prSet/>
      <dgm:spPr/>
      <dgm:t>
        <a:bodyPr/>
        <a:lstStyle/>
        <a:p>
          <a:endParaRPr lang="en-US"/>
        </a:p>
      </dgm:t>
    </dgm:pt>
    <dgm:pt modelId="{3158C148-185A-446B-A65B-49177A50DBA6}">
      <dgm:prSet custT="1"/>
      <dgm:spPr/>
      <dgm:t>
        <a:bodyPr/>
        <a:lstStyle/>
        <a:p>
          <a:endParaRPr lang="en-US" sz="1400" b="1" kern="1200">
            <a:effectLst/>
            <a:latin typeface="Calibri" panose="020F0502020204030204"/>
            <a:ea typeface="+mn-ea"/>
            <a:cs typeface="+mn-cs"/>
          </a:endParaRPr>
        </a:p>
      </dgm:t>
    </dgm:pt>
    <dgm:pt modelId="{EB85108B-DF0D-4D3E-B619-0CF6A32DA8F8}" type="parTrans" cxnId="{92A21D48-3C8F-4A30-8E15-561ED3025D0A}">
      <dgm:prSet/>
      <dgm:spPr/>
      <dgm:t>
        <a:bodyPr/>
        <a:lstStyle/>
        <a:p>
          <a:endParaRPr lang="en-US"/>
        </a:p>
      </dgm:t>
    </dgm:pt>
    <dgm:pt modelId="{1C10099A-5C74-4285-BDFE-D4FE147ECCDE}" type="sibTrans" cxnId="{92A21D48-3C8F-4A30-8E15-561ED3025D0A}">
      <dgm:prSet/>
      <dgm:spPr/>
      <dgm:t>
        <a:bodyPr/>
        <a:lstStyle/>
        <a:p>
          <a:endParaRPr lang="en-US"/>
        </a:p>
      </dgm:t>
    </dgm:pt>
    <dgm:pt modelId="{4628CE50-EE8E-4A94-8C70-41A8B5C67358}">
      <dgm:prSet custT="1"/>
      <dgm:spPr/>
      <dgm:t>
        <a:bodyPr/>
        <a:lstStyle/>
        <a:p>
          <a:endParaRPr lang="en-US" sz="1400" b="1" kern="1200">
            <a:effectLst/>
            <a:latin typeface="Calibri" panose="020F0502020204030204"/>
            <a:ea typeface="+mn-ea"/>
            <a:cs typeface="+mn-cs"/>
          </a:endParaRPr>
        </a:p>
      </dgm:t>
    </dgm:pt>
    <dgm:pt modelId="{5E670E43-A833-4389-ACF7-3CFA414AE7AD}" type="parTrans" cxnId="{4DD8C5D5-70DC-4CA1-91C2-876B7EA8670F}">
      <dgm:prSet/>
      <dgm:spPr/>
      <dgm:t>
        <a:bodyPr/>
        <a:lstStyle/>
        <a:p>
          <a:endParaRPr lang="en-US"/>
        </a:p>
      </dgm:t>
    </dgm:pt>
    <dgm:pt modelId="{60B2BE7A-E2B1-4939-9327-B076E0708F90}" type="sibTrans" cxnId="{4DD8C5D5-70DC-4CA1-91C2-876B7EA8670F}">
      <dgm:prSet/>
      <dgm:spPr/>
      <dgm:t>
        <a:bodyPr/>
        <a:lstStyle/>
        <a:p>
          <a:endParaRPr lang="en-US"/>
        </a:p>
      </dgm:t>
    </dgm:pt>
    <dgm:pt modelId="{AADD5708-04BB-467D-A2D5-AB784204DB94}">
      <dgm:prSet custT="1"/>
      <dgm:spPr/>
      <dgm:t>
        <a:bodyPr/>
        <a:lstStyle/>
        <a:p>
          <a:pPr algn="l">
            <a:buSzPct val="100000"/>
            <a:buFont typeface="Wingdings" panose="05000000000000000000" pitchFamily="2" charset="2"/>
            <a:buChar char="v"/>
          </a:pPr>
          <a:endParaRPr lang="en-US" sz="1800" b="1" kern="1200">
            <a:effectLst/>
            <a:latin typeface="Calibri" panose="020F0502020204030204"/>
            <a:ea typeface="+mn-ea"/>
            <a:cs typeface="+mn-cs"/>
          </a:endParaRPr>
        </a:p>
      </dgm:t>
    </dgm:pt>
    <dgm:pt modelId="{10BABE1E-1132-4146-929F-E4CE56A540A0}" type="parTrans" cxnId="{09E4B372-2A4F-4030-A260-3B99E5B16BA7}">
      <dgm:prSet/>
      <dgm:spPr/>
      <dgm:t>
        <a:bodyPr/>
        <a:lstStyle/>
        <a:p>
          <a:endParaRPr lang="en-US"/>
        </a:p>
      </dgm:t>
    </dgm:pt>
    <dgm:pt modelId="{714CF65B-AED3-48F8-8A1F-9E5E293F0E16}" type="sibTrans" cxnId="{09E4B372-2A4F-4030-A260-3B99E5B16BA7}">
      <dgm:prSet/>
      <dgm:spPr/>
      <dgm:t>
        <a:bodyPr/>
        <a:lstStyle/>
        <a:p>
          <a:endParaRPr lang="en-US"/>
        </a:p>
      </dgm:t>
    </dgm:pt>
    <dgm:pt modelId="{CAC44A8C-9027-46A5-8F8B-6EE098283F2B}" type="pres">
      <dgm:prSet presAssocID="{76D206D7-A5B3-4C8B-BE6F-A7AE84CCB025}" presName="Name0" presStyleCnt="0">
        <dgm:presLayoutVars>
          <dgm:dir/>
          <dgm:animLvl val="lvl"/>
          <dgm:resizeHandles/>
        </dgm:presLayoutVars>
      </dgm:prSet>
      <dgm:spPr/>
    </dgm:pt>
    <dgm:pt modelId="{44AF0207-950D-428C-9C4F-53A0B3546F66}" type="pres">
      <dgm:prSet presAssocID="{690AF937-AC24-429A-84D6-B2419D85220B}" presName="linNode" presStyleCnt="0"/>
      <dgm:spPr/>
    </dgm:pt>
    <dgm:pt modelId="{265E7642-1CC0-4F3F-9F17-62C0F334166C}" type="pres">
      <dgm:prSet presAssocID="{690AF937-AC24-429A-84D6-B2419D85220B}" presName="parentShp" presStyleLbl="node1" presStyleIdx="0" presStyleCnt="3" custScaleX="64871" custScaleY="136410" custLinFactNeighborX="-6911">
        <dgm:presLayoutVars>
          <dgm:bulletEnabled val="1"/>
        </dgm:presLayoutVars>
      </dgm:prSet>
      <dgm:spPr>
        <a:xfrm>
          <a:off x="189916" y="0"/>
          <a:ext cx="2710698" cy="1451560"/>
        </a:xfrm>
        <a:prstGeom prst="roundRect">
          <a:avLst/>
        </a:prstGeom>
      </dgm:spPr>
    </dgm:pt>
    <dgm:pt modelId="{D629D267-002C-4A56-9C6B-649A811830EE}" type="pres">
      <dgm:prSet presAssocID="{690AF937-AC24-429A-84D6-B2419D85220B}" presName="childShp" presStyleLbl="bgAccFollowNode1" presStyleIdx="0" presStyleCnt="3" custScaleX="115616" custScaleY="211013">
        <dgm:presLayoutVars>
          <dgm:bulletEnabled val="1"/>
        </dgm:presLayoutVars>
      </dgm:prSet>
      <dgm:spPr/>
    </dgm:pt>
    <dgm:pt modelId="{26E88120-FA9D-462B-BD0E-417528137BC5}" type="pres">
      <dgm:prSet presAssocID="{6FFF2833-4E97-41DC-85BC-F705A9B28631}" presName="spacing" presStyleCnt="0"/>
      <dgm:spPr/>
    </dgm:pt>
    <dgm:pt modelId="{93A492B8-F672-474B-AEAC-10FE46720ADF}" type="pres">
      <dgm:prSet presAssocID="{4D75EC61-2F0C-4447-A89E-88B8C85952BB}" presName="linNode" presStyleCnt="0"/>
      <dgm:spPr/>
    </dgm:pt>
    <dgm:pt modelId="{C1AE9BD6-CC20-47F0-B266-BF989266912D}" type="pres">
      <dgm:prSet presAssocID="{4D75EC61-2F0C-4447-A89E-88B8C85952BB}" presName="parentShp" presStyleLbl="node1" presStyleIdx="1" presStyleCnt="3" custScaleX="64474" custScaleY="119324" custLinFactNeighborX="-4248" custLinFactNeighborY="-4937">
        <dgm:presLayoutVars>
          <dgm:bulletEnabled val="1"/>
        </dgm:presLayoutVars>
      </dgm:prSet>
      <dgm:spPr>
        <a:xfrm>
          <a:off x="76165" y="1520800"/>
          <a:ext cx="2987054" cy="1451560"/>
        </a:xfrm>
        <a:prstGeom prst="roundRect">
          <a:avLst/>
        </a:prstGeom>
      </dgm:spPr>
    </dgm:pt>
    <dgm:pt modelId="{E5473E68-C37A-4123-91FA-0FB08F993AF6}" type="pres">
      <dgm:prSet presAssocID="{4D75EC61-2F0C-4447-A89E-88B8C85952BB}" presName="childShp" presStyleLbl="bgAccFollowNode1" presStyleIdx="1" presStyleCnt="3" custScaleX="115351" custScaleY="118596" custLinFactNeighborX="-53" custLinFactNeighborY="-13654">
        <dgm:presLayoutVars>
          <dgm:bulletEnabled val="1"/>
        </dgm:presLayoutVars>
      </dgm:prSet>
      <dgm:spPr/>
    </dgm:pt>
    <dgm:pt modelId="{A2EF8667-8027-4D1F-8781-E3E3D5BA243E}" type="pres">
      <dgm:prSet presAssocID="{28972044-BC50-400E-B24E-C337D6CFA004}" presName="spacing" presStyleCnt="0"/>
      <dgm:spPr/>
    </dgm:pt>
    <dgm:pt modelId="{77AA84D4-3129-4DFF-B370-1E45DA5FA3F7}" type="pres">
      <dgm:prSet presAssocID="{CEF82681-F5C0-4430-A282-76B69CFBCC16}" presName="linNode" presStyleCnt="0"/>
      <dgm:spPr/>
    </dgm:pt>
    <dgm:pt modelId="{04DC99E1-6797-4D87-B9FD-2E754138E755}" type="pres">
      <dgm:prSet presAssocID="{CEF82681-F5C0-4430-A282-76B69CFBCC16}" presName="parentShp" presStyleLbl="node1" presStyleIdx="2" presStyleCnt="3" custScaleX="63815" custScaleY="77986" custLinFactNeighborX="-4606" custLinFactNeighborY="745">
        <dgm:presLayoutVars>
          <dgm:bulletEnabled val="1"/>
        </dgm:presLayoutVars>
      </dgm:prSet>
      <dgm:spPr/>
    </dgm:pt>
    <dgm:pt modelId="{33BCA368-E9E0-415C-ABA3-117379C3447F}" type="pres">
      <dgm:prSet presAssocID="{CEF82681-F5C0-4430-A282-76B69CFBCC16}" presName="childShp" presStyleLbl="bgAccFollowNode1" presStyleIdx="2" presStyleCnt="3" custScaleX="114912">
        <dgm:presLayoutVars>
          <dgm:bulletEnabled val="1"/>
        </dgm:presLayoutVars>
      </dgm:prSet>
      <dgm:spPr/>
    </dgm:pt>
  </dgm:ptLst>
  <dgm:cxnLst>
    <dgm:cxn modelId="{34900D05-3D91-4852-866A-F52B4ECD2FFB}" type="presOf" srcId="{3158C148-185A-446B-A65B-49177A50DBA6}" destId="{33BCA368-E9E0-415C-ABA3-117379C3447F}" srcOrd="0" destOrd="0" presId="urn:microsoft.com/office/officeart/2005/8/layout/vList6"/>
    <dgm:cxn modelId="{C5F03008-122E-49B7-B03E-008FCBFBEE51}" type="presOf" srcId="{690AF937-AC24-429A-84D6-B2419D85220B}" destId="{265E7642-1CC0-4F3F-9F17-62C0F334166C}" srcOrd="0" destOrd="0" presId="urn:microsoft.com/office/officeart/2005/8/layout/vList6"/>
    <dgm:cxn modelId="{71A12809-8B23-42BD-8D9D-BD150C69D1F6}" srcId="{690AF937-AC24-429A-84D6-B2419D85220B}" destId="{01D50FD9-19CD-4355-AFB4-CDA5FEC050D3}" srcOrd="1" destOrd="0" parTransId="{E691390F-F845-426D-B541-B3F0B7632EA8}" sibTransId="{5930FF54-0974-4063-85E6-235AB41D4B21}"/>
    <dgm:cxn modelId="{74891E0D-BEE5-4ACC-B9A8-A4BA0E92B771}" type="presOf" srcId="{4D75EC61-2F0C-4447-A89E-88B8C85952BB}" destId="{C1AE9BD6-CC20-47F0-B266-BF989266912D}" srcOrd="0" destOrd="0" presId="urn:microsoft.com/office/officeart/2005/8/layout/vList6"/>
    <dgm:cxn modelId="{23798B0E-B0DD-425C-829E-21D167F91DA2}" type="presOf" srcId="{1B1C82ED-840B-463A-9C01-B5FED494F439}" destId="{D629D267-002C-4A56-9C6B-649A811830EE}" srcOrd="0" destOrd="3" presId="urn:microsoft.com/office/officeart/2005/8/layout/vList6"/>
    <dgm:cxn modelId="{CFEE2D12-017A-47A7-910A-AC7AE2F43CCE}" type="presOf" srcId="{D3712560-7ACD-4BE8-A784-E4A44899B2CA}" destId="{E5473E68-C37A-4123-91FA-0FB08F993AF6}" srcOrd="0" destOrd="2" presId="urn:microsoft.com/office/officeart/2005/8/layout/vList6"/>
    <dgm:cxn modelId="{38C8272E-8EC5-4939-9F47-1081D0779216}" srcId="{4D75EC61-2F0C-4447-A89E-88B8C85952BB}" destId="{9BA69300-D971-4166-BC39-1BEA41F3E6F5}" srcOrd="1" destOrd="0" parTransId="{8CACBEAF-8837-47AF-ACA0-E4198289A39F}" sibTransId="{D2AD4145-3946-495A-9A94-FAD730B400A6}"/>
    <dgm:cxn modelId="{5ABC1E38-D87E-4ECF-BECA-39653D6C286E}" srcId="{690AF937-AC24-429A-84D6-B2419D85220B}" destId="{AAB2D339-503C-4700-9EB6-705483314882}" srcOrd="0" destOrd="0" parTransId="{EFD8391C-0CB7-41F2-9AAF-779DE6098D89}" sibTransId="{64DF6D3B-3171-4E7A-B952-4743E6D033F9}"/>
    <dgm:cxn modelId="{D714BC5B-062D-48E0-9E67-C3F92AAB1ABA}" srcId="{76D206D7-A5B3-4C8B-BE6F-A7AE84CCB025}" destId="{690AF937-AC24-429A-84D6-B2419D85220B}" srcOrd="0" destOrd="0" parTransId="{CFE5E20B-BD3F-4AE3-B3FF-044E5C6AB92F}" sibTransId="{6FFF2833-4E97-41DC-85BC-F705A9B28631}"/>
    <dgm:cxn modelId="{1E68865E-06BF-443A-8183-FE5810730EDD}" type="presOf" srcId="{AAB2D339-503C-4700-9EB6-705483314882}" destId="{D629D267-002C-4A56-9C6B-649A811830EE}" srcOrd="0" destOrd="0" presId="urn:microsoft.com/office/officeart/2005/8/layout/vList6"/>
    <dgm:cxn modelId="{C6B7CC65-BD6D-4775-9620-0AEC8BCDF1C4}" type="presOf" srcId="{CEF82681-F5C0-4430-A282-76B69CFBCC16}" destId="{04DC99E1-6797-4D87-B9FD-2E754138E755}" srcOrd="0" destOrd="0" presId="urn:microsoft.com/office/officeart/2005/8/layout/vList6"/>
    <dgm:cxn modelId="{92A21D48-3C8F-4A30-8E15-561ED3025D0A}" srcId="{CEF82681-F5C0-4430-A282-76B69CFBCC16}" destId="{3158C148-185A-446B-A65B-49177A50DBA6}" srcOrd="0" destOrd="0" parTransId="{EB85108B-DF0D-4D3E-B619-0CF6A32DA8F8}" sibTransId="{1C10099A-5C74-4285-BDFE-D4FE147ECCDE}"/>
    <dgm:cxn modelId="{0AD1556D-E335-4D72-A159-6B3ED62309E8}" srcId="{690AF937-AC24-429A-84D6-B2419D85220B}" destId="{1B1C82ED-840B-463A-9C01-B5FED494F439}" srcOrd="3" destOrd="0" parTransId="{7DDD4FB7-CB63-423F-99E9-23B2EDF97043}" sibTransId="{4E714FE8-A616-4CDD-9CD6-15DEBB297776}"/>
    <dgm:cxn modelId="{2DEFF66D-A21F-46C9-9387-E25B87D667FB}" srcId="{4D75EC61-2F0C-4447-A89E-88B8C85952BB}" destId="{D3712560-7ACD-4BE8-A784-E4A44899B2CA}" srcOrd="2" destOrd="0" parTransId="{986757A1-F81F-4B28-89D7-980072826810}" sibTransId="{CE808FCB-1C8C-4B6F-9C28-7F5BC2D78619}"/>
    <dgm:cxn modelId="{7C67D06E-60D2-4086-A485-C901AB8ADBC3}" srcId="{690AF937-AC24-429A-84D6-B2419D85220B}" destId="{8BEBF639-835F-451E-9869-1ACD4772E89A}" srcOrd="2" destOrd="0" parTransId="{B3C68697-CB9B-4190-9267-B28119CAB119}" sibTransId="{2F673494-BE41-4834-B0D5-168826447E10}"/>
    <dgm:cxn modelId="{09E4B372-2A4F-4030-A260-3B99E5B16BA7}" srcId="{4D75EC61-2F0C-4447-A89E-88B8C85952BB}" destId="{AADD5708-04BB-467D-A2D5-AB784204DB94}" srcOrd="0" destOrd="0" parTransId="{10BABE1E-1132-4146-929F-E4CE56A540A0}" sibTransId="{714CF65B-AED3-48F8-8A1F-9E5E293F0E16}"/>
    <dgm:cxn modelId="{80E21D73-FD62-48E9-A5FC-573CCD722AA6}" srcId="{CEF82681-F5C0-4430-A282-76B69CFBCC16}" destId="{17618E8C-7E51-4CE3-A70A-9B78514C5244}" srcOrd="2" destOrd="0" parTransId="{9C938495-404A-4712-B96C-A1FC404CE6B9}" sibTransId="{4DBDCB10-67B5-4821-8FCF-8406CF6A7276}"/>
    <dgm:cxn modelId="{38480F55-CD22-4B68-9D07-04D9F64DFC04}" srcId="{76D206D7-A5B3-4C8B-BE6F-A7AE84CCB025}" destId="{CEF82681-F5C0-4430-A282-76B69CFBCC16}" srcOrd="2" destOrd="0" parTransId="{E067BC6E-A141-4FBB-9A66-EAD22D074F24}" sibTransId="{8C9F7669-0C0E-4A4A-AD16-8138399CC09E}"/>
    <dgm:cxn modelId="{78A5DC56-E4A4-4ED1-9699-21D892CD58B0}" type="presOf" srcId="{AADD5708-04BB-467D-A2D5-AB784204DB94}" destId="{E5473E68-C37A-4123-91FA-0FB08F993AF6}" srcOrd="0" destOrd="0" presId="urn:microsoft.com/office/officeart/2005/8/layout/vList6"/>
    <dgm:cxn modelId="{C369DB7A-859E-4CF5-9FC0-399AD33C50A5}" srcId="{76D206D7-A5B3-4C8B-BE6F-A7AE84CCB025}" destId="{4D75EC61-2F0C-4447-A89E-88B8C85952BB}" srcOrd="1" destOrd="0" parTransId="{227DD3D6-364D-4A18-8CDD-B5C87C47EEE4}" sibTransId="{28972044-BC50-400E-B24E-C337D6CFA004}"/>
    <dgm:cxn modelId="{9E1FB57D-0652-4DDC-8C5D-984F90557AA3}" type="presOf" srcId="{4628CE50-EE8E-4A94-8C70-41A8B5C67358}" destId="{33BCA368-E9E0-415C-ABA3-117379C3447F}" srcOrd="0" destOrd="1" presId="urn:microsoft.com/office/officeart/2005/8/layout/vList6"/>
    <dgm:cxn modelId="{848E7889-DB17-4786-A03E-5FDA9488AF83}" type="presOf" srcId="{17618E8C-7E51-4CE3-A70A-9B78514C5244}" destId="{33BCA368-E9E0-415C-ABA3-117379C3447F}" srcOrd="0" destOrd="2" presId="urn:microsoft.com/office/officeart/2005/8/layout/vList6"/>
    <dgm:cxn modelId="{B2717890-EC53-4AC4-81E6-1A31DB29461F}" type="presOf" srcId="{01D50FD9-19CD-4355-AFB4-CDA5FEC050D3}" destId="{D629D267-002C-4A56-9C6B-649A811830EE}" srcOrd="0" destOrd="1" presId="urn:microsoft.com/office/officeart/2005/8/layout/vList6"/>
    <dgm:cxn modelId="{1C6B659C-B1F9-4BF4-9EE7-B6640F654540}" type="presOf" srcId="{9BA69300-D971-4166-BC39-1BEA41F3E6F5}" destId="{E5473E68-C37A-4123-91FA-0FB08F993AF6}" srcOrd="0" destOrd="1" presId="urn:microsoft.com/office/officeart/2005/8/layout/vList6"/>
    <dgm:cxn modelId="{42264DBF-0116-464A-9E59-9FF4B22716AD}" type="presOf" srcId="{76D206D7-A5B3-4C8B-BE6F-A7AE84CCB025}" destId="{CAC44A8C-9027-46A5-8F8B-6EE098283F2B}" srcOrd="0" destOrd="0" presId="urn:microsoft.com/office/officeart/2005/8/layout/vList6"/>
    <dgm:cxn modelId="{88E7F3D4-451E-4AE5-AB1A-095E6222C547}" type="presOf" srcId="{8BEBF639-835F-451E-9869-1ACD4772E89A}" destId="{D629D267-002C-4A56-9C6B-649A811830EE}" srcOrd="0" destOrd="2" presId="urn:microsoft.com/office/officeart/2005/8/layout/vList6"/>
    <dgm:cxn modelId="{4DD8C5D5-70DC-4CA1-91C2-876B7EA8670F}" srcId="{CEF82681-F5C0-4430-A282-76B69CFBCC16}" destId="{4628CE50-EE8E-4A94-8C70-41A8B5C67358}" srcOrd="1" destOrd="0" parTransId="{5E670E43-A833-4389-ACF7-3CFA414AE7AD}" sibTransId="{60B2BE7A-E2B1-4939-9327-B076E0708F90}"/>
    <dgm:cxn modelId="{B82BF935-CBDE-4E29-B56D-1B483A37E57D}" type="presParOf" srcId="{CAC44A8C-9027-46A5-8F8B-6EE098283F2B}" destId="{44AF0207-950D-428C-9C4F-53A0B3546F66}" srcOrd="0" destOrd="0" presId="urn:microsoft.com/office/officeart/2005/8/layout/vList6"/>
    <dgm:cxn modelId="{D844EA53-5929-4482-8BAD-62B1CCD491E4}" type="presParOf" srcId="{44AF0207-950D-428C-9C4F-53A0B3546F66}" destId="{265E7642-1CC0-4F3F-9F17-62C0F334166C}" srcOrd="0" destOrd="0" presId="urn:microsoft.com/office/officeart/2005/8/layout/vList6"/>
    <dgm:cxn modelId="{B4F8BA86-80B2-4282-8867-055B744CA79D}" type="presParOf" srcId="{44AF0207-950D-428C-9C4F-53A0B3546F66}" destId="{D629D267-002C-4A56-9C6B-649A811830EE}" srcOrd="1" destOrd="0" presId="urn:microsoft.com/office/officeart/2005/8/layout/vList6"/>
    <dgm:cxn modelId="{50B7CB36-CFEA-4198-9666-B948D414F3B6}" type="presParOf" srcId="{CAC44A8C-9027-46A5-8F8B-6EE098283F2B}" destId="{26E88120-FA9D-462B-BD0E-417528137BC5}" srcOrd="1" destOrd="0" presId="urn:microsoft.com/office/officeart/2005/8/layout/vList6"/>
    <dgm:cxn modelId="{CFDBF0F9-9758-44C8-9444-2B2C24CB232A}" type="presParOf" srcId="{CAC44A8C-9027-46A5-8F8B-6EE098283F2B}" destId="{93A492B8-F672-474B-AEAC-10FE46720ADF}" srcOrd="2" destOrd="0" presId="urn:microsoft.com/office/officeart/2005/8/layout/vList6"/>
    <dgm:cxn modelId="{F3543CBE-E9F3-4504-B8EA-4533FA507223}" type="presParOf" srcId="{93A492B8-F672-474B-AEAC-10FE46720ADF}" destId="{C1AE9BD6-CC20-47F0-B266-BF989266912D}" srcOrd="0" destOrd="0" presId="urn:microsoft.com/office/officeart/2005/8/layout/vList6"/>
    <dgm:cxn modelId="{DEC053C5-40AC-4C2F-ACB7-837C228AA567}" type="presParOf" srcId="{93A492B8-F672-474B-AEAC-10FE46720ADF}" destId="{E5473E68-C37A-4123-91FA-0FB08F993AF6}" srcOrd="1" destOrd="0" presId="urn:microsoft.com/office/officeart/2005/8/layout/vList6"/>
    <dgm:cxn modelId="{3D053F11-A31C-4F8B-9D4A-202F85E42A34}" type="presParOf" srcId="{CAC44A8C-9027-46A5-8F8B-6EE098283F2B}" destId="{A2EF8667-8027-4D1F-8781-E3E3D5BA243E}" srcOrd="3" destOrd="0" presId="urn:microsoft.com/office/officeart/2005/8/layout/vList6"/>
    <dgm:cxn modelId="{66A01ED1-4552-48F0-AEBF-CF4C3DF6FF0D}" type="presParOf" srcId="{CAC44A8C-9027-46A5-8F8B-6EE098283F2B}" destId="{77AA84D4-3129-4DFF-B370-1E45DA5FA3F7}" srcOrd="4" destOrd="0" presId="urn:microsoft.com/office/officeart/2005/8/layout/vList6"/>
    <dgm:cxn modelId="{DEF1AD49-5C1A-4E4A-ADFC-0A87AD172651}" type="presParOf" srcId="{77AA84D4-3129-4DFF-B370-1E45DA5FA3F7}" destId="{04DC99E1-6797-4D87-B9FD-2E754138E755}" srcOrd="0" destOrd="0" presId="urn:microsoft.com/office/officeart/2005/8/layout/vList6"/>
    <dgm:cxn modelId="{6F43106E-FCC0-4107-AF8B-E2897231030A}" type="presParOf" srcId="{77AA84D4-3129-4DFF-B370-1E45DA5FA3F7}" destId="{33BCA368-E9E0-415C-ABA3-117379C3447F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76D206D7-A5B3-4C8B-BE6F-A7AE84CCB025}" type="doc">
      <dgm:prSet loTypeId="urn:microsoft.com/office/officeart/2005/8/layout/pList1" loCatId="list" qsTypeId="urn:microsoft.com/office/officeart/2005/8/quickstyle/simple2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8A3FF98F-5347-4F97-9F30-6058BF052FD9}">
      <dgm:prSet custT="1"/>
      <dgm:spPr/>
      <dgm:t>
        <a:bodyPr/>
        <a:lstStyle/>
        <a:p>
          <a:pPr algn="ctr">
            <a:buNone/>
          </a:pPr>
          <a:r>
            <a:rPr lang="en-US" sz="2000" b="1" kern="12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/>
              <a:ea typeface="+mn-ea"/>
              <a:cs typeface="+mn-cs"/>
            </a:rPr>
            <a:t> </a:t>
          </a:r>
          <a:r>
            <a:rPr lang="en-US" sz="2000" b="1" kern="1200">
              <a:effectLst/>
              <a:latin typeface="Calibri" panose="020F0502020204030204"/>
              <a:ea typeface="+mn-ea"/>
              <a:cs typeface="+mn-cs"/>
            </a:rPr>
            <a:t>Clarity and Understanding</a:t>
          </a:r>
        </a:p>
      </dgm:t>
    </dgm:pt>
    <dgm:pt modelId="{8F8916BC-68F8-4B90-9647-9D73CDD30390}" type="parTrans" cxnId="{7833CDEF-47D8-4B01-AB6C-92B82F0881D5}">
      <dgm:prSet/>
      <dgm:spPr/>
      <dgm:t>
        <a:bodyPr/>
        <a:lstStyle/>
        <a:p>
          <a:endParaRPr lang="en-US">
            <a:latin typeface="+mn-lt"/>
          </a:endParaRPr>
        </a:p>
      </dgm:t>
    </dgm:pt>
    <dgm:pt modelId="{90AC227D-092F-4374-A677-A7D37DAC9F8A}" type="sibTrans" cxnId="{7833CDEF-47D8-4B01-AB6C-92B82F0881D5}">
      <dgm:prSet/>
      <dgm:spPr/>
      <dgm:t>
        <a:bodyPr/>
        <a:lstStyle/>
        <a:p>
          <a:endParaRPr lang="en-US">
            <a:latin typeface="+mn-lt"/>
          </a:endParaRPr>
        </a:p>
      </dgm:t>
    </dgm:pt>
    <dgm:pt modelId="{359DCC0A-9D93-4ED9-8E57-1AEB46EBD090}">
      <dgm:prSet custT="1"/>
      <dgm:spPr/>
      <dgm:t>
        <a:bodyPr/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1" kern="120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effectLst/>
              <a:latin typeface="Calibri" panose="020F0502020204030204"/>
              <a:ea typeface="+mn-ea"/>
              <a:cs typeface="+mn-cs"/>
            </a:rPr>
            <a:t>Improvements in Form Completion</a:t>
          </a:r>
        </a:p>
      </dgm:t>
    </dgm:pt>
    <dgm:pt modelId="{4B607AB0-CDEE-4FC6-A537-E12D3E85C6EE}" type="parTrans" cxnId="{E6BB9440-0F26-4000-9FE6-4109D0840B2E}">
      <dgm:prSet/>
      <dgm:spPr/>
      <dgm:t>
        <a:bodyPr/>
        <a:lstStyle/>
        <a:p>
          <a:endParaRPr lang="en-US">
            <a:latin typeface="+mn-lt"/>
          </a:endParaRPr>
        </a:p>
      </dgm:t>
    </dgm:pt>
    <dgm:pt modelId="{5E511A5B-FF5B-4628-9A75-1C00AC817859}" type="sibTrans" cxnId="{E6BB9440-0F26-4000-9FE6-4109D0840B2E}">
      <dgm:prSet/>
      <dgm:spPr/>
      <dgm:t>
        <a:bodyPr/>
        <a:lstStyle/>
        <a:p>
          <a:endParaRPr lang="en-US">
            <a:latin typeface="+mn-lt"/>
          </a:endParaRPr>
        </a:p>
      </dgm:t>
    </dgm:pt>
    <dgm:pt modelId="{8A752162-AE75-4627-8A99-C584FB81AB20}">
      <dgm:prSet custT="1"/>
      <dgm:spPr/>
      <dgm:t>
        <a:bodyPr/>
        <a:lstStyle/>
        <a:p>
          <a:pPr algn="l">
            <a:buFont typeface="Wingdings" panose="05000000000000000000" pitchFamily="2" charset="2"/>
            <a:buChar char="v"/>
          </a:pPr>
          <a:r>
            <a:rPr lang="en-US" sz="1600" b="0" kern="1200">
              <a:latin typeface="+mn-lt"/>
            </a:rPr>
            <a:t>Enhanced clarity and global relevance of submissions were addressed to ensure alignment with IPPC priorities.</a:t>
          </a:r>
        </a:p>
      </dgm:t>
    </dgm:pt>
    <dgm:pt modelId="{939585DA-60F7-4E41-A663-E20C5DAB6938}" type="parTrans" cxnId="{69D78F9A-9E86-4E97-9E80-FA24B51DC171}">
      <dgm:prSet/>
      <dgm:spPr/>
      <dgm:t>
        <a:bodyPr/>
        <a:lstStyle/>
        <a:p>
          <a:endParaRPr lang="en-US">
            <a:latin typeface="+mn-lt"/>
          </a:endParaRPr>
        </a:p>
      </dgm:t>
    </dgm:pt>
    <dgm:pt modelId="{B93E4E55-D2FC-47A0-8EDA-52C4CDF8C3AB}" type="sibTrans" cxnId="{69D78F9A-9E86-4E97-9E80-FA24B51DC171}">
      <dgm:prSet/>
      <dgm:spPr/>
      <dgm:t>
        <a:bodyPr/>
        <a:lstStyle/>
        <a:p>
          <a:endParaRPr lang="en-US">
            <a:latin typeface="+mn-lt"/>
          </a:endParaRPr>
        </a:p>
      </dgm:t>
    </dgm:pt>
    <dgm:pt modelId="{92A2196F-7F46-495E-BEC3-68BCB557E481}">
      <dgm:prSet custT="1"/>
      <dgm:spPr/>
      <dgm:t>
        <a:bodyPr/>
        <a:lstStyle/>
        <a:p>
          <a:pPr marL="171450" lvl="1" indent="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Wingdings" panose="05000000000000000000" pitchFamily="2" charset="2"/>
            <a:buChar char="v"/>
          </a:pPr>
          <a:r>
            <a:rPr lang="en-US" sz="1600" b="0" kern="120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alibri" panose="020F0502020204030204"/>
              <a:ea typeface="+mn-ea"/>
              <a:cs typeface="+mn-cs"/>
            </a:rPr>
            <a:t>Form fields were clearly defined to minimize omissions of required information.</a:t>
          </a:r>
        </a:p>
      </dgm:t>
    </dgm:pt>
    <dgm:pt modelId="{34F754EF-82EA-484B-8C2A-23A2D2223E05}" type="parTrans" cxnId="{BE3C8B61-6DBE-468F-8373-2BA1E49FB131}">
      <dgm:prSet/>
      <dgm:spPr/>
      <dgm:t>
        <a:bodyPr/>
        <a:lstStyle/>
        <a:p>
          <a:endParaRPr lang="en-US">
            <a:latin typeface="+mn-lt"/>
          </a:endParaRPr>
        </a:p>
      </dgm:t>
    </dgm:pt>
    <dgm:pt modelId="{7F43345C-A7EB-466E-A133-B2C061470AA9}" type="sibTrans" cxnId="{BE3C8B61-6DBE-468F-8373-2BA1E49FB131}">
      <dgm:prSet/>
      <dgm:spPr/>
      <dgm:t>
        <a:bodyPr/>
        <a:lstStyle/>
        <a:p>
          <a:endParaRPr lang="en-US">
            <a:latin typeface="+mn-lt"/>
          </a:endParaRPr>
        </a:p>
      </dgm:t>
    </dgm:pt>
    <dgm:pt modelId="{B2EE33F7-774C-4C78-9C4D-30D27032E246}">
      <dgm:prSet custT="1"/>
      <dgm:spPr/>
      <dgm:t>
        <a:bodyPr/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1" kern="120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effectLst/>
              <a:latin typeface="Calibri" panose="020F0502020204030204"/>
              <a:ea typeface="+mn-ea"/>
              <a:cs typeface="+mn-cs"/>
            </a:rPr>
            <a:t>Process Optimization and Accuracy</a:t>
          </a:r>
        </a:p>
      </dgm:t>
    </dgm:pt>
    <dgm:pt modelId="{36D54140-CFF9-41AF-A361-DE4D61FAE239}" type="parTrans" cxnId="{94546B38-A461-4C4E-97C7-4F29C61E2D62}">
      <dgm:prSet/>
      <dgm:spPr/>
      <dgm:t>
        <a:bodyPr/>
        <a:lstStyle/>
        <a:p>
          <a:endParaRPr lang="en-US">
            <a:latin typeface="+mn-lt"/>
          </a:endParaRPr>
        </a:p>
      </dgm:t>
    </dgm:pt>
    <dgm:pt modelId="{D8E261DD-AC51-47FE-81B6-3EF40E2DD826}" type="sibTrans" cxnId="{94546B38-A461-4C4E-97C7-4F29C61E2D62}">
      <dgm:prSet/>
      <dgm:spPr/>
      <dgm:t>
        <a:bodyPr/>
        <a:lstStyle/>
        <a:p>
          <a:endParaRPr lang="en-US">
            <a:latin typeface="+mn-lt"/>
          </a:endParaRPr>
        </a:p>
      </dgm:t>
    </dgm:pt>
    <dgm:pt modelId="{F4ADECF2-141C-4F83-8AEC-A2A1BEFFF3FD}">
      <dgm:prSet custT="1"/>
      <dgm:spPr/>
      <dgm:t>
        <a:bodyPr/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1" kern="120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effectLst/>
              <a:latin typeface="Calibri" panose="020F0502020204030204"/>
              <a:ea typeface="+mn-ea"/>
              <a:cs typeface="+mn-cs"/>
            </a:rPr>
            <a:t>Efficiency Enhancements</a:t>
          </a:r>
        </a:p>
      </dgm:t>
    </dgm:pt>
    <dgm:pt modelId="{212E8D61-FFB7-4F12-A3CA-93AEC9B9C7F6}" type="sibTrans" cxnId="{F5D06960-C62E-4A1E-B8A8-F6CE40D682D2}">
      <dgm:prSet/>
      <dgm:spPr/>
      <dgm:t>
        <a:bodyPr/>
        <a:lstStyle/>
        <a:p>
          <a:endParaRPr lang="en-US"/>
        </a:p>
      </dgm:t>
    </dgm:pt>
    <dgm:pt modelId="{0476FD48-30DD-49D0-9074-6EA946E59880}" type="parTrans" cxnId="{F5D06960-C62E-4A1E-B8A8-F6CE40D682D2}">
      <dgm:prSet/>
      <dgm:spPr/>
      <dgm:t>
        <a:bodyPr/>
        <a:lstStyle/>
        <a:p>
          <a:endParaRPr lang="en-US"/>
        </a:p>
      </dgm:t>
    </dgm:pt>
    <dgm:pt modelId="{44F6072D-C7EE-46EC-ADCF-31DC78833D4F}">
      <dgm:prSet custT="1"/>
      <dgm:spPr/>
      <dgm:t>
        <a:bodyPr/>
        <a:lstStyle/>
        <a:p>
          <a:pPr marL="171450" lvl="1" indent="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Wingdings" panose="05000000000000000000" pitchFamily="2" charset="2"/>
            <a:buChar char="v"/>
          </a:pPr>
          <a:r>
            <a:rPr lang="en-US" sz="1600" b="0" kern="1200">
              <a:effectLst/>
              <a:latin typeface="+mn-lt"/>
              <a:ea typeface="+mn-ea"/>
              <a:cs typeface="+mn-cs"/>
            </a:rPr>
            <a:t>Measures were introduced to reduce accidental data or formatting issues.</a:t>
          </a:r>
        </a:p>
      </dgm:t>
    </dgm:pt>
    <dgm:pt modelId="{CB6C7F72-4536-49EB-B0C9-BD4D2B1E3859}" type="parTrans" cxnId="{F08DD871-774A-42CC-986C-EF3D695DAA15}">
      <dgm:prSet/>
      <dgm:spPr/>
      <dgm:t>
        <a:bodyPr/>
        <a:lstStyle/>
        <a:p>
          <a:endParaRPr lang="en-US"/>
        </a:p>
      </dgm:t>
    </dgm:pt>
    <dgm:pt modelId="{308A0B99-D4B2-482C-9C0C-B6920F7490D7}" type="sibTrans" cxnId="{F08DD871-774A-42CC-986C-EF3D695DAA15}">
      <dgm:prSet/>
      <dgm:spPr/>
      <dgm:t>
        <a:bodyPr/>
        <a:lstStyle/>
        <a:p>
          <a:endParaRPr lang="en-US"/>
        </a:p>
      </dgm:t>
    </dgm:pt>
    <dgm:pt modelId="{4CB24377-603F-4656-A77A-1C48C52990F7}">
      <dgm:prSet custT="1"/>
      <dgm:spPr/>
      <dgm:t>
        <a:bodyPr/>
        <a:lstStyle/>
        <a:p>
          <a:pPr marL="171450" lvl="1" indent="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Wingdings" panose="05000000000000000000" pitchFamily="2" charset="2"/>
            <a:buChar char="v"/>
          </a:pPr>
          <a:r>
            <a:rPr lang="en-US" sz="1600" b="0" kern="1200">
              <a:effectLst/>
              <a:latin typeface="+mn-lt"/>
              <a:ea typeface="+mn-ea"/>
              <a:cs typeface="+mn-cs"/>
            </a:rPr>
            <a:t>Submission monitoring was strengthened to ensure timely follow-up and avoid overlooked emails.</a:t>
          </a:r>
        </a:p>
      </dgm:t>
    </dgm:pt>
    <dgm:pt modelId="{DFD4EBEA-E144-4F05-8EDF-6FAAB99F644D}" type="parTrans" cxnId="{F64509E9-71E3-48BF-A10B-43CE390E64E2}">
      <dgm:prSet/>
      <dgm:spPr/>
      <dgm:t>
        <a:bodyPr/>
        <a:lstStyle/>
        <a:p>
          <a:endParaRPr lang="en-US"/>
        </a:p>
      </dgm:t>
    </dgm:pt>
    <dgm:pt modelId="{C204E2E4-F688-447E-9686-A72789CFBE3C}" type="sibTrans" cxnId="{F64509E9-71E3-48BF-A10B-43CE390E64E2}">
      <dgm:prSet/>
      <dgm:spPr/>
      <dgm:t>
        <a:bodyPr/>
        <a:lstStyle/>
        <a:p>
          <a:endParaRPr lang="en-US"/>
        </a:p>
      </dgm:t>
    </dgm:pt>
    <dgm:pt modelId="{1D6C3555-8965-4F6A-898C-761764374E11}">
      <dgm:prSet custT="1"/>
      <dgm:spPr/>
      <dgm:t>
        <a:bodyPr/>
        <a:lstStyle/>
        <a:p>
          <a:pPr marL="0" lvl="1" indent="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Wingdings" panose="05000000000000000000" pitchFamily="2" charset="2"/>
            <a:buChar char="v"/>
          </a:pPr>
          <a:r>
            <a:rPr lang="en-US" sz="1600" b="0" kern="1200">
              <a:effectLst/>
              <a:latin typeface="+mn-lt"/>
              <a:ea typeface="+mn-ea"/>
              <a:cs typeface="+mn-cs"/>
            </a:rPr>
            <a:t>Communication with CPs and RPPOs was streamlined to retrieve any missing information promptly.</a:t>
          </a:r>
        </a:p>
      </dgm:t>
    </dgm:pt>
    <dgm:pt modelId="{FE73F66F-E10D-4239-8BDE-2C673A788F57}" type="parTrans" cxnId="{EDD7B53C-7D53-4D10-B24A-EEA11544D417}">
      <dgm:prSet/>
      <dgm:spPr/>
      <dgm:t>
        <a:bodyPr/>
        <a:lstStyle/>
        <a:p>
          <a:endParaRPr lang="en-US"/>
        </a:p>
      </dgm:t>
    </dgm:pt>
    <dgm:pt modelId="{C00EC518-E3A2-4077-91D8-D2DE4DDB9A2A}" type="sibTrans" cxnId="{EDD7B53C-7D53-4D10-B24A-EEA11544D417}">
      <dgm:prSet/>
      <dgm:spPr/>
      <dgm:t>
        <a:bodyPr/>
        <a:lstStyle/>
        <a:p>
          <a:endParaRPr lang="en-US"/>
        </a:p>
      </dgm:t>
    </dgm:pt>
    <dgm:pt modelId="{EA579C41-4124-4F7F-A5FE-91F3E344C7B9}">
      <dgm:prSet custT="1"/>
      <dgm:spPr/>
      <dgm:t>
        <a:bodyPr/>
        <a:lstStyle/>
        <a:p>
          <a:pPr algn="l">
            <a:buFont typeface="Wingdings" panose="05000000000000000000" pitchFamily="2" charset="2"/>
            <a:buChar char="v"/>
          </a:pPr>
          <a:r>
            <a:rPr lang="en-US" sz="1600" b="0" kern="120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alibri" panose="020F0502020204030204"/>
              <a:ea typeface="+mn-ea"/>
              <a:cs typeface="+mn-cs"/>
            </a:rPr>
            <a:t>The</a:t>
          </a:r>
          <a:r>
            <a:rPr lang="en-US" sz="1600" b="0" kern="1200">
              <a:latin typeface="+mn-lt"/>
            </a:rPr>
            <a:t> inclusion of draft specifications for proposed standards, guides, and training materials was emphasized and improved.</a:t>
          </a:r>
        </a:p>
      </dgm:t>
    </dgm:pt>
    <dgm:pt modelId="{3F1A742B-DB7C-4486-BB22-27D6D2D11A12}" type="parTrans" cxnId="{DB6941C4-A8CD-4885-A4A1-8553E3BBB795}">
      <dgm:prSet/>
      <dgm:spPr/>
      <dgm:t>
        <a:bodyPr/>
        <a:lstStyle/>
        <a:p>
          <a:endParaRPr lang="en-US"/>
        </a:p>
      </dgm:t>
    </dgm:pt>
    <dgm:pt modelId="{E093200B-60C4-487C-9473-DF08C65669C6}" type="sibTrans" cxnId="{DB6941C4-A8CD-4885-A4A1-8553E3BBB795}">
      <dgm:prSet/>
      <dgm:spPr/>
      <dgm:t>
        <a:bodyPr/>
        <a:lstStyle/>
        <a:p>
          <a:endParaRPr lang="en-US"/>
        </a:p>
      </dgm:t>
    </dgm:pt>
    <dgm:pt modelId="{D2E39ABE-1E20-48FE-8ECE-432E07D5C062}">
      <dgm:prSet custT="1"/>
      <dgm:spPr/>
      <dgm:t>
        <a:bodyPr/>
        <a:lstStyle/>
        <a:p>
          <a:pPr marL="171450" lvl="1" indent="0" algn="l" defTabSz="711200">
            <a:lnSpc>
              <a:spcPct val="100000"/>
            </a:lnSpc>
            <a:spcBef>
              <a:spcPct val="0"/>
            </a:spcBef>
            <a:spcAft>
              <a:spcPct val="15000"/>
            </a:spcAft>
            <a:buFont typeface="Wingdings" panose="05000000000000000000" pitchFamily="2" charset="2"/>
            <a:buChar char="v"/>
          </a:pPr>
          <a:r>
            <a:rPr lang="en-US" sz="1600" b="0" kern="120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alibri" panose="020F0502020204030204"/>
              <a:ea typeface="+mn-ea"/>
              <a:cs typeface="+mn-cs"/>
            </a:rPr>
            <a:t>The structure and clarity of the form content were refined to prevent misinterpretation or inconsistencies.</a:t>
          </a:r>
        </a:p>
      </dgm:t>
    </dgm:pt>
    <dgm:pt modelId="{97C488E5-803F-4D23-8F0F-04B50095225A}" type="parTrans" cxnId="{9A3CCD88-1F90-48A8-8E17-9C674FE0B2EE}">
      <dgm:prSet/>
      <dgm:spPr/>
      <dgm:t>
        <a:bodyPr/>
        <a:lstStyle/>
        <a:p>
          <a:endParaRPr lang="en-US"/>
        </a:p>
      </dgm:t>
    </dgm:pt>
    <dgm:pt modelId="{017F5BD3-E9FC-494F-AAA6-2FC1061049D5}" type="sibTrans" cxnId="{9A3CCD88-1F90-48A8-8E17-9C674FE0B2EE}">
      <dgm:prSet/>
      <dgm:spPr/>
      <dgm:t>
        <a:bodyPr/>
        <a:lstStyle/>
        <a:p>
          <a:endParaRPr lang="en-US"/>
        </a:p>
      </dgm:t>
    </dgm:pt>
    <dgm:pt modelId="{B6AE06C3-F074-498B-B26B-74E60A85D0F8}">
      <dgm:prSet custT="1"/>
      <dgm:spPr/>
      <dgm:t>
        <a:bodyPr/>
        <a:lstStyle/>
        <a:p>
          <a:pPr marL="171450" lvl="1" indent="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Wingdings" panose="05000000000000000000" pitchFamily="2" charset="2"/>
            <a:buChar char="v"/>
          </a:pPr>
          <a:endParaRPr lang="en-US" sz="1600" b="0" kern="1200">
            <a:solidFill>
              <a:prstClr val="black">
                <a:hueOff val="0"/>
                <a:satOff val="0"/>
                <a:lumOff val="0"/>
                <a:alphaOff val="0"/>
              </a:prstClr>
            </a:solidFill>
            <a:latin typeface="Calibri" panose="020F0502020204030204"/>
            <a:ea typeface="+mn-ea"/>
            <a:cs typeface="+mn-cs"/>
          </a:endParaRPr>
        </a:p>
      </dgm:t>
    </dgm:pt>
    <dgm:pt modelId="{609EF245-B76F-4339-9A88-61A554BEDAC1}" type="parTrans" cxnId="{0F9EC64E-0925-4070-A1B6-40E9733D5FD4}">
      <dgm:prSet/>
      <dgm:spPr/>
      <dgm:t>
        <a:bodyPr/>
        <a:lstStyle/>
        <a:p>
          <a:endParaRPr lang="en-US"/>
        </a:p>
      </dgm:t>
    </dgm:pt>
    <dgm:pt modelId="{491CA905-2D14-4BDA-910E-DAA0368169A5}" type="sibTrans" cxnId="{0F9EC64E-0925-4070-A1B6-40E9733D5FD4}">
      <dgm:prSet/>
      <dgm:spPr/>
      <dgm:t>
        <a:bodyPr/>
        <a:lstStyle/>
        <a:p>
          <a:endParaRPr lang="en-US"/>
        </a:p>
      </dgm:t>
    </dgm:pt>
    <dgm:pt modelId="{27555CD9-9E27-4A6C-850B-A34146A221E5}">
      <dgm:prSet custT="1"/>
      <dgm:spPr/>
      <dgm:t>
        <a:bodyPr/>
        <a:lstStyle/>
        <a:p>
          <a:pPr marL="171450" lvl="1" indent="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Wingdings" panose="05000000000000000000" pitchFamily="2" charset="2"/>
            <a:buChar char="v"/>
          </a:pPr>
          <a:endParaRPr lang="en-US" sz="1600" b="0" kern="1200">
            <a:solidFill>
              <a:prstClr val="black">
                <a:hueOff val="0"/>
                <a:satOff val="0"/>
                <a:lumOff val="0"/>
                <a:alphaOff val="0"/>
              </a:prstClr>
            </a:solidFill>
            <a:latin typeface="Calibri" panose="020F0502020204030204"/>
            <a:ea typeface="+mn-ea"/>
            <a:cs typeface="+mn-cs"/>
          </a:endParaRPr>
        </a:p>
      </dgm:t>
    </dgm:pt>
    <dgm:pt modelId="{EE81C9CC-45EE-4975-8FEB-36A28DBEAFD8}" type="parTrans" cxnId="{82C1D1A7-76D8-4AAF-821B-4FF305C34C19}">
      <dgm:prSet/>
      <dgm:spPr/>
      <dgm:t>
        <a:bodyPr/>
        <a:lstStyle/>
        <a:p>
          <a:endParaRPr lang="en-US"/>
        </a:p>
      </dgm:t>
    </dgm:pt>
    <dgm:pt modelId="{B04E8B32-49D6-4B6B-8769-8B7CAB0E54E3}" type="sibTrans" cxnId="{82C1D1A7-76D8-4AAF-821B-4FF305C34C19}">
      <dgm:prSet/>
      <dgm:spPr/>
      <dgm:t>
        <a:bodyPr/>
        <a:lstStyle/>
        <a:p>
          <a:endParaRPr lang="en-US"/>
        </a:p>
      </dgm:t>
    </dgm:pt>
    <dgm:pt modelId="{845085AC-9E02-4B88-8852-F7494917660E}">
      <dgm:prSet custT="1"/>
      <dgm:spPr/>
      <dgm:t>
        <a:bodyPr/>
        <a:lstStyle/>
        <a:p>
          <a:pPr marL="171450" lvl="1" indent="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</a:pPr>
          <a:endParaRPr lang="en-US" sz="1600" b="0" kern="1200">
            <a:effectLst/>
            <a:latin typeface="+mn-lt"/>
            <a:ea typeface="+mn-ea"/>
            <a:cs typeface="+mn-cs"/>
          </a:endParaRPr>
        </a:p>
      </dgm:t>
    </dgm:pt>
    <dgm:pt modelId="{012F9B4E-26F0-40E8-BEC0-BDFF16E109EB}" type="parTrans" cxnId="{F612AF7C-64F1-43C6-8DCF-A0CFF5C7FD5B}">
      <dgm:prSet/>
      <dgm:spPr/>
      <dgm:t>
        <a:bodyPr/>
        <a:lstStyle/>
        <a:p>
          <a:endParaRPr lang="en-US"/>
        </a:p>
      </dgm:t>
    </dgm:pt>
    <dgm:pt modelId="{C27A3EE3-5BDB-41A5-8214-E981459CFCC6}" type="sibTrans" cxnId="{F612AF7C-64F1-43C6-8DCF-A0CFF5C7FD5B}">
      <dgm:prSet/>
      <dgm:spPr/>
      <dgm:t>
        <a:bodyPr/>
        <a:lstStyle/>
        <a:p>
          <a:endParaRPr lang="en-US"/>
        </a:p>
      </dgm:t>
    </dgm:pt>
    <dgm:pt modelId="{A3EBE2AC-3E03-41B9-8E34-E30ABD4D0AC3}">
      <dgm:prSet custT="1"/>
      <dgm:spPr/>
      <dgm:t>
        <a:bodyPr/>
        <a:lstStyle/>
        <a:p>
          <a:pPr marL="0" lvl="1" indent="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Wingdings" panose="05000000000000000000" pitchFamily="2" charset="2"/>
            <a:buChar char="v"/>
          </a:pPr>
          <a:r>
            <a:rPr lang="en-US" sz="1600" b="0" kern="1200">
              <a:effectLst/>
              <a:latin typeface="+mn-lt"/>
              <a:ea typeface="+mn-ea"/>
              <a:cs typeface="+mn-cs"/>
            </a:rPr>
            <a:t>
Updates to the form design and </a:t>
          </a:r>
          <a:r>
            <a:rPr lang="en-US" sz="1600" b="0" kern="120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effectLst/>
              <a:latin typeface="Calibri" panose="020F0502020204030204"/>
              <a:ea typeface="+mn-ea"/>
              <a:cs typeface="+mn-cs"/>
            </a:rPr>
            <a:t>formatting</a:t>
          </a:r>
          <a:r>
            <a:rPr lang="en-US" sz="1600" b="0" kern="1200">
              <a:effectLst/>
              <a:latin typeface="+mn-lt"/>
              <a:ea typeface="+mn-ea"/>
              <a:cs typeface="+mn-cs"/>
            </a:rPr>
            <a:t> contributed to minimizing processing time and ensuring consistency.</a:t>
          </a:r>
        </a:p>
      </dgm:t>
    </dgm:pt>
    <dgm:pt modelId="{9F9D7E9A-E828-48CF-A1FC-82FC7C8CBAC2}" type="parTrans" cxnId="{CDE53B63-F0AB-4B9F-9540-286F51FD4B10}">
      <dgm:prSet/>
      <dgm:spPr/>
      <dgm:t>
        <a:bodyPr/>
        <a:lstStyle/>
        <a:p>
          <a:endParaRPr lang="en-US"/>
        </a:p>
      </dgm:t>
    </dgm:pt>
    <dgm:pt modelId="{95D4ECC8-F4B7-4EE8-847A-650F19010733}" type="sibTrans" cxnId="{CDE53B63-F0AB-4B9F-9540-286F51FD4B10}">
      <dgm:prSet/>
      <dgm:spPr/>
      <dgm:t>
        <a:bodyPr/>
        <a:lstStyle/>
        <a:p>
          <a:endParaRPr lang="en-US"/>
        </a:p>
      </dgm:t>
    </dgm:pt>
    <dgm:pt modelId="{F371A411-357C-4B27-B828-107E6BDF7208}">
      <dgm:prSet custT="1"/>
      <dgm:spPr/>
      <dgm:t>
        <a:bodyPr/>
        <a:lstStyle/>
        <a:p>
          <a:pPr marL="0" lvl="1" indent="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Wingdings" panose="05000000000000000000" pitchFamily="2" charset="2"/>
            <a:buChar char="v"/>
          </a:pPr>
          <a:endParaRPr lang="en-US" sz="1600" b="0" kern="1200">
            <a:effectLst/>
            <a:latin typeface="+mn-lt"/>
            <a:ea typeface="+mn-ea"/>
            <a:cs typeface="+mn-cs"/>
          </a:endParaRPr>
        </a:p>
      </dgm:t>
    </dgm:pt>
    <dgm:pt modelId="{4917441E-ABEA-4877-9E1F-26827F4F7C48}" type="parTrans" cxnId="{04B0A1CE-025D-4E5B-A6D0-9EF9339EE5C7}">
      <dgm:prSet/>
      <dgm:spPr/>
      <dgm:t>
        <a:bodyPr/>
        <a:lstStyle/>
        <a:p>
          <a:endParaRPr lang="en-US"/>
        </a:p>
      </dgm:t>
    </dgm:pt>
    <dgm:pt modelId="{3615165A-C0AE-40DC-8472-0FC87A650639}" type="sibTrans" cxnId="{04B0A1CE-025D-4E5B-A6D0-9EF9339EE5C7}">
      <dgm:prSet/>
      <dgm:spPr/>
      <dgm:t>
        <a:bodyPr/>
        <a:lstStyle/>
        <a:p>
          <a:endParaRPr lang="en-US"/>
        </a:p>
      </dgm:t>
    </dgm:pt>
    <dgm:pt modelId="{F7DCA304-91D9-4845-9E96-B4B7F2B6AD44}" type="pres">
      <dgm:prSet presAssocID="{76D206D7-A5B3-4C8B-BE6F-A7AE84CCB025}" presName="Name0" presStyleCnt="0">
        <dgm:presLayoutVars>
          <dgm:dir/>
          <dgm:resizeHandles val="exact"/>
        </dgm:presLayoutVars>
      </dgm:prSet>
      <dgm:spPr/>
    </dgm:pt>
    <dgm:pt modelId="{8E478425-81CE-4B72-B52A-EA193A4EABB9}" type="pres">
      <dgm:prSet presAssocID="{8A3FF98F-5347-4F97-9F30-6058BF052FD9}" presName="compNode" presStyleCnt="0"/>
      <dgm:spPr/>
    </dgm:pt>
    <dgm:pt modelId="{BFCDED1B-4FC9-43C3-9929-7409A6827E56}" type="pres">
      <dgm:prSet presAssocID="{8A3FF98F-5347-4F97-9F30-6058BF052FD9}" presName="pictRect" presStyleLbl="node1" presStyleIdx="0" presStyleCnt="4" custScaleX="77557" custScaleY="73057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000" b="-1000"/>
          </a:stretch>
        </a:blipFill>
      </dgm:spPr>
      <dgm:extLst>
        <a:ext uri="{E40237B7-FDA0-4F09-8148-C483321AD2D9}">
          <dgm14:cNvPr xmlns:dgm14="http://schemas.microsoft.com/office/drawing/2010/diagram" id="0" name="" descr="Puzzles in brain"/>
        </a:ext>
      </dgm:extLst>
    </dgm:pt>
    <dgm:pt modelId="{88253FBF-BFC3-446C-8A1C-22A10E83B1A3}" type="pres">
      <dgm:prSet presAssocID="{8A3FF98F-5347-4F97-9F30-6058BF052FD9}" presName="textRect" presStyleLbl="revTx" presStyleIdx="0" presStyleCnt="4" custLinFactNeighborX="-210" custLinFactNeighborY="-22216">
        <dgm:presLayoutVars>
          <dgm:bulletEnabled val="1"/>
        </dgm:presLayoutVars>
      </dgm:prSet>
      <dgm:spPr/>
    </dgm:pt>
    <dgm:pt modelId="{B44B6C31-4601-4C43-8E97-F4F5C7F7D3B6}" type="pres">
      <dgm:prSet presAssocID="{90AC227D-092F-4374-A677-A7D37DAC9F8A}" presName="sibTrans" presStyleLbl="sibTrans2D1" presStyleIdx="0" presStyleCnt="0"/>
      <dgm:spPr/>
    </dgm:pt>
    <dgm:pt modelId="{F8813B75-829E-48E2-A49D-763E2248E813}" type="pres">
      <dgm:prSet presAssocID="{359DCC0A-9D93-4ED9-8E57-1AEB46EBD090}" presName="compNode" presStyleCnt="0"/>
      <dgm:spPr/>
    </dgm:pt>
    <dgm:pt modelId="{AD9243C5-7C36-4A89-BEE6-AF1BFCF867BC}" type="pres">
      <dgm:prSet presAssocID="{359DCC0A-9D93-4ED9-8E57-1AEB46EBD090}" presName="pictRect" presStyleLbl="node1" presStyleIdx="1" presStyleCnt="4" custScaleX="75633" custScaleY="73057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000" r="-1000"/>
          </a:stretch>
        </a:blipFill>
      </dgm:spPr>
      <dgm:extLst>
        <a:ext uri="{E40237B7-FDA0-4F09-8148-C483321AD2D9}">
          <dgm14:cNvPr xmlns:dgm14="http://schemas.microsoft.com/office/drawing/2010/diagram" id="0" name="" descr="Bubble sheet test paper and pencil"/>
        </a:ext>
      </dgm:extLst>
    </dgm:pt>
    <dgm:pt modelId="{B3BE95BB-357E-4F7D-9E71-E60D1D4EEE3D}" type="pres">
      <dgm:prSet presAssocID="{359DCC0A-9D93-4ED9-8E57-1AEB46EBD090}" presName="textRect" presStyleLbl="revTx" presStyleIdx="1" presStyleCnt="4" custLinFactNeighborX="-1171" custLinFactNeighborY="-22216">
        <dgm:presLayoutVars>
          <dgm:bulletEnabled val="1"/>
        </dgm:presLayoutVars>
      </dgm:prSet>
      <dgm:spPr/>
    </dgm:pt>
    <dgm:pt modelId="{E025BC81-9982-487B-A108-EAF5CBFA6B66}" type="pres">
      <dgm:prSet presAssocID="{5E511A5B-FF5B-4628-9A75-1C00AC817859}" presName="sibTrans" presStyleLbl="sibTrans2D1" presStyleIdx="0" presStyleCnt="0"/>
      <dgm:spPr/>
    </dgm:pt>
    <dgm:pt modelId="{CD06D3D1-C4FA-4A95-8099-FB4B71C3019D}" type="pres">
      <dgm:prSet presAssocID="{B2EE33F7-774C-4C78-9C4D-30D27032E246}" presName="compNode" presStyleCnt="0"/>
      <dgm:spPr/>
    </dgm:pt>
    <dgm:pt modelId="{4AD617F4-6789-4C3B-86F2-C465A4CEE7D3}" type="pres">
      <dgm:prSet presAssocID="{B2EE33F7-774C-4C78-9C4D-30D27032E246}" presName="pictRect" presStyleLbl="node1" presStyleIdx="2" presStyleCnt="4" custScaleX="79453" custScaleY="79442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6000" r="-36000"/>
          </a:stretch>
        </a:blipFill>
      </dgm:spPr>
      <dgm:extLst>
        <a:ext uri="{E40237B7-FDA0-4F09-8148-C483321AD2D9}">
          <dgm14:cNvPr xmlns:dgm14="http://schemas.microsoft.com/office/drawing/2010/diagram" id="0" name="" descr="Close-up of woman's hands typing and using a trackpad on a laptop with mug"/>
        </a:ext>
      </dgm:extLst>
    </dgm:pt>
    <dgm:pt modelId="{3FE3DB70-2EC9-4D4A-A565-BE1BA4F47C88}" type="pres">
      <dgm:prSet presAssocID="{B2EE33F7-774C-4C78-9C4D-30D27032E246}" presName="textRect" presStyleLbl="revTx" presStyleIdx="2" presStyleCnt="4" custLinFactNeighborX="272" custLinFactNeighborY="-17628">
        <dgm:presLayoutVars>
          <dgm:bulletEnabled val="1"/>
        </dgm:presLayoutVars>
      </dgm:prSet>
      <dgm:spPr/>
    </dgm:pt>
    <dgm:pt modelId="{B58C7A77-9D5B-4524-AFB5-C1B6DD52591B}" type="pres">
      <dgm:prSet presAssocID="{D8E261DD-AC51-47FE-81B6-3EF40E2DD826}" presName="sibTrans" presStyleLbl="sibTrans2D1" presStyleIdx="0" presStyleCnt="0"/>
      <dgm:spPr/>
    </dgm:pt>
    <dgm:pt modelId="{08941853-A7C5-4A6D-B638-80B934366448}" type="pres">
      <dgm:prSet presAssocID="{F4ADECF2-141C-4F83-8AEC-A2A1BEFFF3FD}" presName="compNode" presStyleCnt="0"/>
      <dgm:spPr/>
    </dgm:pt>
    <dgm:pt modelId="{8C5CE128-C51E-4A07-8CDA-4B6CA3B7DD8A}" type="pres">
      <dgm:prSet presAssocID="{F4ADECF2-141C-4F83-8AEC-A2A1BEFFF3FD}" presName="pictRect" presStyleLbl="node1" presStyleIdx="3" presStyleCnt="4" custScaleX="77529" custScaleY="79442"/>
      <dgm:spPr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7000" b="-7000"/>
          </a:stretch>
        </a:blipFill>
      </dgm:spPr>
      <dgm:extLst>
        <a:ext uri="{E40237B7-FDA0-4F09-8148-C483321AD2D9}">
          <dgm14:cNvPr xmlns:dgm14="http://schemas.microsoft.com/office/drawing/2010/diagram" id="0" name="" descr="A pile of newspapers"/>
        </a:ext>
      </dgm:extLst>
    </dgm:pt>
    <dgm:pt modelId="{DD457DC4-64BA-469A-BC29-3F41EE4C6213}" type="pres">
      <dgm:prSet presAssocID="{F4ADECF2-141C-4F83-8AEC-A2A1BEFFF3FD}" presName="textRect" presStyleLbl="revTx" presStyleIdx="3" presStyleCnt="4" custScaleX="112440" custLinFactNeighborX="-993" custLinFactNeighborY="-9982">
        <dgm:presLayoutVars>
          <dgm:bulletEnabled val="1"/>
        </dgm:presLayoutVars>
      </dgm:prSet>
      <dgm:spPr/>
    </dgm:pt>
  </dgm:ptLst>
  <dgm:cxnLst>
    <dgm:cxn modelId="{90940B0E-5323-4575-95A9-2B4A62B84799}" type="presOf" srcId="{5E511A5B-FF5B-4628-9A75-1C00AC817859}" destId="{E025BC81-9982-487B-A108-EAF5CBFA6B66}" srcOrd="0" destOrd="0" presId="urn:microsoft.com/office/officeart/2005/8/layout/pList1"/>
    <dgm:cxn modelId="{A86BA42D-0CC3-411F-949F-9FC1F5C07E99}" type="presOf" srcId="{845085AC-9E02-4B88-8852-F7494917660E}" destId="{3FE3DB70-2EC9-4D4A-A565-BE1BA4F47C88}" srcOrd="0" destOrd="2" presId="urn:microsoft.com/office/officeart/2005/8/layout/pList1"/>
    <dgm:cxn modelId="{94546B38-A461-4C4E-97C7-4F29C61E2D62}" srcId="{76D206D7-A5B3-4C8B-BE6F-A7AE84CCB025}" destId="{B2EE33F7-774C-4C78-9C4D-30D27032E246}" srcOrd="2" destOrd="0" parTransId="{36D54140-CFF9-41AF-A361-DE4D61FAE239}" sibTransId="{D8E261DD-AC51-47FE-81B6-3EF40E2DD826}"/>
    <dgm:cxn modelId="{EDD7B53C-7D53-4D10-B24A-EEA11544D417}" srcId="{F4ADECF2-141C-4F83-8AEC-A2A1BEFFF3FD}" destId="{1D6C3555-8965-4F6A-898C-761764374E11}" srcOrd="0" destOrd="0" parTransId="{FE73F66F-E10D-4239-8BDE-2C673A788F57}" sibTransId="{C00EC518-E3A2-4077-91D8-D2DE4DDB9A2A}"/>
    <dgm:cxn modelId="{D5ECD03F-B1CD-492F-AADB-EE5B7DBF78EE}" type="presOf" srcId="{D8E261DD-AC51-47FE-81B6-3EF40E2DD826}" destId="{B58C7A77-9D5B-4524-AFB5-C1B6DD52591B}" srcOrd="0" destOrd="0" presId="urn:microsoft.com/office/officeart/2005/8/layout/pList1"/>
    <dgm:cxn modelId="{E6BB9440-0F26-4000-9FE6-4109D0840B2E}" srcId="{76D206D7-A5B3-4C8B-BE6F-A7AE84CCB025}" destId="{359DCC0A-9D93-4ED9-8E57-1AEB46EBD090}" srcOrd="1" destOrd="0" parTransId="{4B607AB0-CDEE-4FC6-A537-E12D3E85C6EE}" sibTransId="{5E511A5B-FF5B-4628-9A75-1C00AC817859}"/>
    <dgm:cxn modelId="{F5D06960-C62E-4A1E-B8A8-F6CE40D682D2}" srcId="{76D206D7-A5B3-4C8B-BE6F-A7AE84CCB025}" destId="{F4ADECF2-141C-4F83-8AEC-A2A1BEFFF3FD}" srcOrd="3" destOrd="0" parTransId="{0476FD48-30DD-49D0-9074-6EA946E59880}" sibTransId="{212E8D61-FFB7-4F12-A3CA-93AEC9B9C7F6}"/>
    <dgm:cxn modelId="{BE3C8B61-6DBE-468F-8373-2BA1E49FB131}" srcId="{359DCC0A-9D93-4ED9-8E57-1AEB46EBD090}" destId="{92A2196F-7F46-495E-BEC3-68BCB557E481}" srcOrd="0" destOrd="0" parTransId="{34F754EF-82EA-484B-8C2A-23A2D2223E05}" sibTransId="{7F43345C-A7EB-466E-A133-B2C061470AA9}"/>
    <dgm:cxn modelId="{CDE53B63-F0AB-4B9F-9540-286F51FD4B10}" srcId="{F4ADECF2-141C-4F83-8AEC-A2A1BEFFF3FD}" destId="{A3EBE2AC-3E03-41B9-8E34-E30ABD4D0AC3}" srcOrd="2" destOrd="0" parTransId="{9F9D7E9A-E828-48CF-A1FC-82FC7C8CBAC2}" sibTransId="{95D4ECC8-F4B7-4EE8-847A-650F19010733}"/>
    <dgm:cxn modelId="{70F58C4B-F961-4CDD-95B0-47D022003B14}" type="presOf" srcId="{EA579C41-4124-4F7F-A5FE-91F3E344C7B9}" destId="{88253FBF-BFC3-446C-8A1C-22A10E83B1A3}" srcOrd="0" destOrd="2" presId="urn:microsoft.com/office/officeart/2005/8/layout/pList1"/>
    <dgm:cxn modelId="{967C804D-123B-4089-9926-06220E61764C}" type="presOf" srcId="{44F6072D-C7EE-46EC-ADCF-31DC78833D4F}" destId="{3FE3DB70-2EC9-4D4A-A565-BE1BA4F47C88}" srcOrd="0" destOrd="1" presId="urn:microsoft.com/office/officeart/2005/8/layout/pList1"/>
    <dgm:cxn modelId="{0F9EC64E-0925-4070-A1B6-40E9733D5FD4}" srcId="{359DCC0A-9D93-4ED9-8E57-1AEB46EBD090}" destId="{B6AE06C3-F074-498B-B26B-74E60A85D0F8}" srcOrd="2" destOrd="0" parTransId="{609EF245-B76F-4339-9A88-61A554BEDAC1}" sibTransId="{491CA905-2D14-4BDA-910E-DAA0368169A5}"/>
    <dgm:cxn modelId="{F08DD871-774A-42CC-986C-EF3D695DAA15}" srcId="{B2EE33F7-774C-4C78-9C4D-30D27032E246}" destId="{44F6072D-C7EE-46EC-ADCF-31DC78833D4F}" srcOrd="0" destOrd="0" parTransId="{CB6C7F72-4536-49EB-B0C9-BD4D2B1E3859}" sibTransId="{308A0B99-D4B2-482C-9C0C-B6920F7490D7}"/>
    <dgm:cxn modelId="{161A3774-7F41-4876-870A-8B7F6264A1DE}" type="presOf" srcId="{90AC227D-092F-4374-A677-A7D37DAC9F8A}" destId="{B44B6C31-4601-4C43-8E97-F4F5C7F7D3B6}" srcOrd="0" destOrd="0" presId="urn:microsoft.com/office/officeart/2005/8/layout/pList1"/>
    <dgm:cxn modelId="{7AECBB56-A22A-4D05-9956-B2B1A0004227}" type="presOf" srcId="{8A752162-AE75-4627-8A99-C584FB81AB20}" destId="{88253FBF-BFC3-446C-8A1C-22A10E83B1A3}" srcOrd="0" destOrd="1" presId="urn:microsoft.com/office/officeart/2005/8/layout/pList1"/>
    <dgm:cxn modelId="{F612AF7C-64F1-43C6-8DCF-A0CFF5C7FD5B}" srcId="{B2EE33F7-774C-4C78-9C4D-30D27032E246}" destId="{845085AC-9E02-4B88-8852-F7494917660E}" srcOrd="1" destOrd="0" parTransId="{012F9B4E-26F0-40E8-BEC0-BDFF16E109EB}" sibTransId="{C27A3EE3-5BDB-41A5-8214-E981459CFCC6}"/>
    <dgm:cxn modelId="{81DAA384-D368-47F6-A833-38F5E973EA1E}" type="presOf" srcId="{B6AE06C3-F074-498B-B26B-74E60A85D0F8}" destId="{B3BE95BB-357E-4F7D-9E71-E60D1D4EEE3D}" srcOrd="0" destOrd="3" presId="urn:microsoft.com/office/officeart/2005/8/layout/pList1"/>
    <dgm:cxn modelId="{B42B5388-9DC2-4DE7-B610-59DBE8E78C75}" type="presOf" srcId="{76D206D7-A5B3-4C8B-BE6F-A7AE84CCB025}" destId="{F7DCA304-91D9-4845-9E96-B4B7F2B6AD44}" srcOrd="0" destOrd="0" presId="urn:microsoft.com/office/officeart/2005/8/layout/pList1"/>
    <dgm:cxn modelId="{9A3CCD88-1F90-48A8-8E17-9C674FE0B2EE}" srcId="{359DCC0A-9D93-4ED9-8E57-1AEB46EBD090}" destId="{D2E39ABE-1E20-48FE-8ECE-432E07D5C062}" srcOrd="3" destOrd="0" parTransId="{97C488E5-803F-4D23-8F0F-04B50095225A}" sibTransId="{017F5BD3-E9FC-494F-AAA6-2FC1061049D5}"/>
    <dgm:cxn modelId="{69D78F9A-9E86-4E97-9E80-FA24B51DC171}" srcId="{8A3FF98F-5347-4F97-9F30-6058BF052FD9}" destId="{8A752162-AE75-4627-8A99-C584FB81AB20}" srcOrd="0" destOrd="0" parTransId="{939585DA-60F7-4E41-A663-E20C5DAB6938}" sibTransId="{B93E4E55-D2FC-47A0-8EDA-52C4CDF8C3AB}"/>
    <dgm:cxn modelId="{6596A09C-349F-44DB-BF12-9BC51A980FCF}" type="presOf" srcId="{8A3FF98F-5347-4F97-9F30-6058BF052FD9}" destId="{88253FBF-BFC3-446C-8A1C-22A10E83B1A3}" srcOrd="0" destOrd="0" presId="urn:microsoft.com/office/officeart/2005/8/layout/pList1"/>
    <dgm:cxn modelId="{82C1D1A7-76D8-4AAF-821B-4FF305C34C19}" srcId="{359DCC0A-9D93-4ED9-8E57-1AEB46EBD090}" destId="{27555CD9-9E27-4A6C-850B-A34146A221E5}" srcOrd="1" destOrd="0" parTransId="{EE81C9CC-45EE-4975-8FEB-36A28DBEAFD8}" sibTransId="{B04E8B32-49D6-4B6B-8769-8B7CAB0E54E3}"/>
    <dgm:cxn modelId="{28ECC8AA-CF08-47AC-AD5D-221037FD8481}" type="presOf" srcId="{F371A411-357C-4B27-B828-107E6BDF7208}" destId="{DD457DC4-64BA-469A-BC29-3F41EE4C6213}" srcOrd="0" destOrd="2" presId="urn:microsoft.com/office/officeart/2005/8/layout/pList1"/>
    <dgm:cxn modelId="{26CDE2B5-7D7C-4BA1-9165-BA7EF3993B11}" type="presOf" srcId="{92A2196F-7F46-495E-BEC3-68BCB557E481}" destId="{B3BE95BB-357E-4F7D-9E71-E60D1D4EEE3D}" srcOrd="0" destOrd="1" presId="urn:microsoft.com/office/officeart/2005/8/layout/pList1"/>
    <dgm:cxn modelId="{FD889AB7-F832-4893-AE5D-88D6C7592149}" type="presOf" srcId="{A3EBE2AC-3E03-41B9-8E34-E30ABD4D0AC3}" destId="{DD457DC4-64BA-469A-BC29-3F41EE4C6213}" srcOrd="0" destOrd="3" presId="urn:microsoft.com/office/officeart/2005/8/layout/pList1"/>
    <dgm:cxn modelId="{BF90C0BD-56A3-4017-BD3E-AF6E82FF47CF}" type="presOf" srcId="{B2EE33F7-774C-4C78-9C4D-30D27032E246}" destId="{3FE3DB70-2EC9-4D4A-A565-BE1BA4F47C88}" srcOrd="0" destOrd="0" presId="urn:microsoft.com/office/officeart/2005/8/layout/pList1"/>
    <dgm:cxn modelId="{5CB868C0-B2BB-418C-8AEC-58F82298E886}" type="presOf" srcId="{4CB24377-603F-4656-A77A-1C48C52990F7}" destId="{3FE3DB70-2EC9-4D4A-A565-BE1BA4F47C88}" srcOrd="0" destOrd="3" presId="urn:microsoft.com/office/officeart/2005/8/layout/pList1"/>
    <dgm:cxn modelId="{DB6941C4-A8CD-4885-A4A1-8553E3BBB795}" srcId="{8A3FF98F-5347-4F97-9F30-6058BF052FD9}" destId="{EA579C41-4124-4F7F-A5FE-91F3E344C7B9}" srcOrd="1" destOrd="0" parTransId="{3F1A742B-DB7C-4486-BB22-27D6D2D11A12}" sibTransId="{E093200B-60C4-487C-9473-DF08C65669C6}"/>
    <dgm:cxn modelId="{13FDF9C7-407F-4DE5-9947-B7027D8DAE01}" type="presOf" srcId="{1D6C3555-8965-4F6A-898C-761764374E11}" destId="{DD457DC4-64BA-469A-BC29-3F41EE4C6213}" srcOrd="0" destOrd="1" presId="urn:microsoft.com/office/officeart/2005/8/layout/pList1"/>
    <dgm:cxn modelId="{D4EA29C8-C473-4BDE-AF51-032661764DD0}" type="presOf" srcId="{359DCC0A-9D93-4ED9-8E57-1AEB46EBD090}" destId="{B3BE95BB-357E-4F7D-9E71-E60D1D4EEE3D}" srcOrd="0" destOrd="0" presId="urn:microsoft.com/office/officeart/2005/8/layout/pList1"/>
    <dgm:cxn modelId="{2B0CADC8-5855-4E19-AD86-4C43FF157C71}" type="presOf" srcId="{27555CD9-9E27-4A6C-850B-A34146A221E5}" destId="{B3BE95BB-357E-4F7D-9E71-E60D1D4EEE3D}" srcOrd="0" destOrd="2" presId="urn:microsoft.com/office/officeart/2005/8/layout/pList1"/>
    <dgm:cxn modelId="{E08B8CCD-99D0-4873-A956-31947EB96E04}" type="presOf" srcId="{D2E39ABE-1E20-48FE-8ECE-432E07D5C062}" destId="{B3BE95BB-357E-4F7D-9E71-E60D1D4EEE3D}" srcOrd="0" destOrd="4" presId="urn:microsoft.com/office/officeart/2005/8/layout/pList1"/>
    <dgm:cxn modelId="{04B0A1CE-025D-4E5B-A6D0-9EF9339EE5C7}" srcId="{F4ADECF2-141C-4F83-8AEC-A2A1BEFFF3FD}" destId="{F371A411-357C-4B27-B828-107E6BDF7208}" srcOrd="1" destOrd="0" parTransId="{4917441E-ABEA-4877-9E1F-26827F4F7C48}" sibTransId="{3615165A-C0AE-40DC-8472-0FC87A650639}"/>
    <dgm:cxn modelId="{F64509E9-71E3-48BF-A10B-43CE390E64E2}" srcId="{B2EE33F7-774C-4C78-9C4D-30D27032E246}" destId="{4CB24377-603F-4656-A77A-1C48C52990F7}" srcOrd="2" destOrd="0" parTransId="{DFD4EBEA-E144-4F05-8EDF-6FAAB99F644D}" sibTransId="{C204E2E4-F688-447E-9686-A72789CFBE3C}"/>
    <dgm:cxn modelId="{7833CDEF-47D8-4B01-AB6C-92B82F0881D5}" srcId="{76D206D7-A5B3-4C8B-BE6F-A7AE84CCB025}" destId="{8A3FF98F-5347-4F97-9F30-6058BF052FD9}" srcOrd="0" destOrd="0" parTransId="{8F8916BC-68F8-4B90-9647-9D73CDD30390}" sibTransId="{90AC227D-092F-4374-A677-A7D37DAC9F8A}"/>
    <dgm:cxn modelId="{DD544CF5-7CE5-41F1-9BE7-FB076534A3C3}" type="presOf" srcId="{F4ADECF2-141C-4F83-8AEC-A2A1BEFFF3FD}" destId="{DD457DC4-64BA-469A-BC29-3F41EE4C6213}" srcOrd="0" destOrd="0" presId="urn:microsoft.com/office/officeart/2005/8/layout/pList1"/>
    <dgm:cxn modelId="{55D07A95-4F7B-417A-9F0F-74278671C408}" type="presParOf" srcId="{F7DCA304-91D9-4845-9E96-B4B7F2B6AD44}" destId="{8E478425-81CE-4B72-B52A-EA193A4EABB9}" srcOrd="0" destOrd="0" presId="urn:microsoft.com/office/officeart/2005/8/layout/pList1"/>
    <dgm:cxn modelId="{8BAF1448-FCC9-4E2E-9A0C-D640940D5D18}" type="presParOf" srcId="{8E478425-81CE-4B72-B52A-EA193A4EABB9}" destId="{BFCDED1B-4FC9-43C3-9929-7409A6827E56}" srcOrd="0" destOrd="0" presId="urn:microsoft.com/office/officeart/2005/8/layout/pList1"/>
    <dgm:cxn modelId="{420764F5-5CD3-4F8F-9765-03496DE5FE31}" type="presParOf" srcId="{8E478425-81CE-4B72-B52A-EA193A4EABB9}" destId="{88253FBF-BFC3-446C-8A1C-22A10E83B1A3}" srcOrd="1" destOrd="0" presId="urn:microsoft.com/office/officeart/2005/8/layout/pList1"/>
    <dgm:cxn modelId="{F2FF2532-1886-495F-AC02-1A6705A0131B}" type="presParOf" srcId="{F7DCA304-91D9-4845-9E96-B4B7F2B6AD44}" destId="{B44B6C31-4601-4C43-8E97-F4F5C7F7D3B6}" srcOrd="1" destOrd="0" presId="urn:microsoft.com/office/officeart/2005/8/layout/pList1"/>
    <dgm:cxn modelId="{F12EA05E-FDF9-4D4A-9F52-C8238EC63A32}" type="presParOf" srcId="{F7DCA304-91D9-4845-9E96-B4B7F2B6AD44}" destId="{F8813B75-829E-48E2-A49D-763E2248E813}" srcOrd="2" destOrd="0" presId="urn:microsoft.com/office/officeart/2005/8/layout/pList1"/>
    <dgm:cxn modelId="{20BE383C-8C6E-47D3-919B-783434CDF041}" type="presParOf" srcId="{F8813B75-829E-48E2-A49D-763E2248E813}" destId="{AD9243C5-7C36-4A89-BEE6-AF1BFCF867BC}" srcOrd="0" destOrd="0" presId="urn:microsoft.com/office/officeart/2005/8/layout/pList1"/>
    <dgm:cxn modelId="{09F16DC1-422B-4213-A480-A02B21DDD54F}" type="presParOf" srcId="{F8813B75-829E-48E2-A49D-763E2248E813}" destId="{B3BE95BB-357E-4F7D-9E71-E60D1D4EEE3D}" srcOrd="1" destOrd="0" presId="urn:microsoft.com/office/officeart/2005/8/layout/pList1"/>
    <dgm:cxn modelId="{57C04AD7-F58B-4D3C-8728-42D69E9B2D55}" type="presParOf" srcId="{F7DCA304-91D9-4845-9E96-B4B7F2B6AD44}" destId="{E025BC81-9982-487B-A108-EAF5CBFA6B66}" srcOrd="3" destOrd="0" presId="urn:microsoft.com/office/officeart/2005/8/layout/pList1"/>
    <dgm:cxn modelId="{57A07535-3D85-4F45-B27B-004EEA1F2EA8}" type="presParOf" srcId="{F7DCA304-91D9-4845-9E96-B4B7F2B6AD44}" destId="{CD06D3D1-C4FA-4A95-8099-FB4B71C3019D}" srcOrd="4" destOrd="0" presId="urn:microsoft.com/office/officeart/2005/8/layout/pList1"/>
    <dgm:cxn modelId="{75E6E9E3-FC46-4D5F-8A79-951E37B4522F}" type="presParOf" srcId="{CD06D3D1-C4FA-4A95-8099-FB4B71C3019D}" destId="{4AD617F4-6789-4C3B-86F2-C465A4CEE7D3}" srcOrd="0" destOrd="0" presId="urn:microsoft.com/office/officeart/2005/8/layout/pList1"/>
    <dgm:cxn modelId="{D72F9E70-7AA5-444D-89A8-28B8564CDBD2}" type="presParOf" srcId="{CD06D3D1-C4FA-4A95-8099-FB4B71C3019D}" destId="{3FE3DB70-2EC9-4D4A-A565-BE1BA4F47C88}" srcOrd="1" destOrd="0" presId="urn:microsoft.com/office/officeart/2005/8/layout/pList1"/>
    <dgm:cxn modelId="{2B0017CF-DB88-4C63-9ABB-85155F1C9DB1}" type="presParOf" srcId="{F7DCA304-91D9-4845-9E96-B4B7F2B6AD44}" destId="{B58C7A77-9D5B-4524-AFB5-C1B6DD52591B}" srcOrd="5" destOrd="0" presId="urn:microsoft.com/office/officeart/2005/8/layout/pList1"/>
    <dgm:cxn modelId="{B4FBF578-0DC6-4570-8F66-433373CD8C3D}" type="presParOf" srcId="{F7DCA304-91D9-4845-9E96-B4B7F2B6AD44}" destId="{08941853-A7C5-4A6D-B638-80B934366448}" srcOrd="6" destOrd="0" presId="urn:microsoft.com/office/officeart/2005/8/layout/pList1"/>
    <dgm:cxn modelId="{140F16CE-BD0C-4BAB-B888-1B39EF4A9C46}" type="presParOf" srcId="{08941853-A7C5-4A6D-B638-80B934366448}" destId="{8C5CE128-C51E-4A07-8CDA-4B6CA3B7DD8A}" srcOrd="0" destOrd="0" presId="urn:microsoft.com/office/officeart/2005/8/layout/pList1"/>
    <dgm:cxn modelId="{8C2D9E94-5889-4DF0-958B-5BDAC337BE35}" type="presParOf" srcId="{08941853-A7C5-4A6D-B638-80B934366448}" destId="{DD457DC4-64BA-469A-BC29-3F41EE4C6213}" srcOrd="1" destOrd="0" presId="urn:microsoft.com/office/officeart/2005/8/layout/p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5FA78B9E-6466-4675-99B1-120614C6B9D7}" type="doc">
      <dgm:prSet loTypeId="urn:microsoft.com/office/officeart/2005/8/layout/default" loCatId="list" qsTypeId="urn:microsoft.com/office/officeart/2005/8/quickstyle/simple4" qsCatId="simple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FF445867-D783-44AC-A92E-F1B617354240}">
      <dgm:prSet custT="1"/>
      <dgm:spPr>
        <a:ln>
          <a:solidFill>
            <a:srgbClr val="92D050"/>
          </a:solidFill>
        </a:ln>
      </dgm:spPr>
      <dgm:t>
        <a:bodyPr/>
        <a:lstStyle/>
        <a:p>
          <a:pPr algn="just">
            <a:lnSpc>
              <a:spcPct val="90000"/>
            </a:lnSpc>
          </a:pPr>
          <a:r>
            <a:rPr lang="en-GB" sz="2000" b="1" kern="1200"/>
            <a:t>Way Forward</a:t>
          </a:r>
          <a:endParaRPr lang="en-US" sz="2000" b="1" kern="1200">
            <a:latin typeface="+mn-lt"/>
          </a:endParaRPr>
        </a:p>
      </dgm:t>
    </dgm:pt>
    <dgm:pt modelId="{EBB947C8-BD8D-43E4-805C-76E2C07624C0}" type="parTrans" cxnId="{1DD58E07-B56B-4D28-8501-6437B1BBF987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655769D5-21B6-404D-A6A0-7841C4CCD8EF}" type="sibTrans" cxnId="{1DD58E07-B56B-4D28-8501-6437B1BBF987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3D028D4F-C394-4874-AF90-B565F05ED21C}">
      <dgm:prSet custT="1"/>
      <dgm:spPr>
        <a:ln>
          <a:solidFill>
            <a:srgbClr val="92D050"/>
          </a:solidFill>
        </a:ln>
      </dgm:spPr>
      <dgm:t>
        <a:bodyPr/>
        <a:lstStyle/>
        <a:p>
          <a:pPr algn="just">
            <a:lnSpc>
              <a:spcPct val="150000"/>
            </a:lnSpc>
            <a:buFont typeface="Symbol" panose="05050102010706020507" pitchFamily="18" charset="2"/>
            <a:buChar char=""/>
          </a:pPr>
          <a:r>
            <a:rPr lang="en-GB" sz="1800" kern="1200">
              <a:solidFill>
                <a:prstClr val="black"/>
              </a:solidFill>
              <a:latin typeface="Calibri" panose="020F0502020204030204"/>
              <a:ea typeface="+mn-ea"/>
              <a:cs typeface="+mn-cs"/>
            </a:rPr>
            <a:t>The Call for Topics is now open year-round as part of a two-year trial (2025–2026).</a:t>
          </a:r>
          <a:endParaRPr lang="en-US" sz="1800" kern="1200">
            <a:solidFill>
              <a:prstClr val="black"/>
            </a:solidFill>
            <a:latin typeface="Calibri" panose="020F0502020204030204"/>
            <a:ea typeface="+mn-ea"/>
            <a:cs typeface="+mn-cs"/>
          </a:endParaRPr>
        </a:p>
      </dgm:t>
    </dgm:pt>
    <dgm:pt modelId="{8F16B78D-90CD-453F-90C9-15CA19466266}" type="parTrans" cxnId="{AE95E92A-31EA-4652-B3F1-65D12CB3874F}">
      <dgm:prSet/>
      <dgm:spPr/>
      <dgm:t>
        <a:bodyPr/>
        <a:lstStyle/>
        <a:p>
          <a:endParaRPr lang="en-US"/>
        </a:p>
      </dgm:t>
    </dgm:pt>
    <dgm:pt modelId="{74637712-9825-4A78-9BB1-6284B4EB9298}" type="sibTrans" cxnId="{AE95E92A-31EA-4652-B3F1-65D12CB3874F}">
      <dgm:prSet/>
      <dgm:spPr/>
      <dgm:t>
        <a:bodyPr/>
        <a:lstStyle/>
        <a:p>
          <a:endParaRPr lang="en-US"/>
        </a:p>
      </dgm:t>
    </dgm:pt>
    <dgm:pt modelId="{7449004E-D336-4855-AE99-81539730605D}">
      <dgm:prSet custT="1"/>
      <dgm:spPr/>
      <dgm:t>
        <a:bodyPr/>
        <a:lstStyle/>
        <a:p>
          <a:pPr>
            <a:lnSpc>
              <a:spcPct val="150000"/>
            </a:lnSpc>
            <a:buFont typeface="Symbol" panose="05050102010706020507" pitchFamily="18" charset="2"/>
            <a:buChar char=""/>
          </a:pPr>
          <a:r>
            <a:rPr lang="en-GB" sz="1800" kern="1200">
              <a:solidFill>
                <a:prstClr val="black"/>
              </a:solidFill>
              <a:latin typeface="Calibri" panose="020F0502020204030204"/>
              <a:ea typeface="+mn-ea"/>
              <a:cs typeface="+mn-cs"/>
            </a:rPr>
            <a:t>An assessment of the trial will be presented to CPM-21 in 2027 to determine future arrangements.</a:t>
          </a:r>
          <a:endParaRPr lang="en-US" sz="1800" kern="1200">
            <a:solidFill>
              <a:prstClr val="black"/>
            </a:solidFill>
            <a:latin typeface="Calibri" panose="020F0502020204030204"/>
            <a:ea typeface="+mn-ea"/>
            <a:cs typeface="+mn-cs"/>
          </a:endParaRPr>
        </a:p>
      </dgm:t>
    </dgm:pt>
    <dgm:pt modelId="{CCE62815-DF32-4932-A831-2C498E5B190E}" type="parTrans" cxnId="{391B544A-33F6-469C-9DA8-F8CAA643252A}">
      <dgm:prSet/>
      <dgm:spPr/>
      <dgm:t>
        <a:bodyPr/>
        <a:lstStyle/>
        <a:p>
          <a:endParaRPr lang="en-US"/>
        </a:p>
      </dgm:t>
    </dgm:pt>
    <dgm:pt modelId="{1EADD080-6DAC-4683-B83E-4CB6D13B98FB}" type="sibTrans" cxnId="{391B544A-33F6-469C-9DA8-F8CAA643252A}">
      <dgm:prSet/>
      <dgm:spPr/>
      <dgm:t>
        <a:bodyPr/>
        <a:lstStyle/>
        <a:p>
          <a:endParaRPr lang="en-US"/>
        </a:p>
      </dgm:t>
    </dgm:pt>
    <dgm:pt modelId="{B17EEAF4-0914-46BB-B8C1-D9874BAC89F7}">
      <dgm:prSet custT="1"/>
      <dgm:spPr/>
      <dgm:t>
        <a:bodyPr/>
        <a:lstStyle/>
        <a:p>
          <a:pPr algn="l">
            <a:lnSpc>
              <a:spcPct val="90000"/>
            </a:lnSpc>
            <a:buNone/>
          </a:pPr>
          <a:r>
            <a:rPr lang="en-GB" sz="2000" b="1"/>
            <a:t>Next Steps (for 2025 cycle):</a:t>
          </a:r>
          <a:endParaRPr lang="en-US" sz="2000" b="1"/>
        </a:p>
      </dgm:t>
    </dgm:pt>
    <dgm:pt modelId="{35D57115-F89C-435B-A5CE-FDC122EC2C4E}" type="parTrans" cxnId="{1211E0D6-12ED-48C5-99A1-E9A3852BC3B2}">
      <dgm:prSet/>
      <dgm:spPr/>
      <dgm:t>
        <a:bodyPr/>
        <a:lstStyle/>
        <a:p>
          <a:endParaRPr lang="en-US"/>
        </a:p>
      </dgm:t>
    </dgm:pt>
    <dgm:pt modelId="{5E10D09C-723E-4AA3-96D7-A892081925BE}" type="sibTrans" cxnId="{1211E0D6-12ED-48C5-99A1-E9A3852BC3B2}">
      <dgm:prSet/>
      <dgm:spPr/>
      <dgm:t>
        <a:bodyPr/>
        <a:lstStyle/>
        <a:p>
          <a:endParaRPr lang="en-US"/>
        </a:p>
      </dgm:t>
    </dgm:pt>
    <dgm:pt modelId="{E5E639D1-406B-46DC-8C0A-328AE0BB273E}">
      <dgm:prSet custT="1"/>
      <dgm:spPr/>
      <dgm:t>
        <a:bodyPr/>
        <a:lstStyle/>
        <a:p>
          <a:pPr algn="just">
            <a:lnSpc>
              <a:spcPct val="150000"/>
            </a:lnSpc>
            <a:buFont typeface="Wingdings" panose="05000000000000000000" pitchFamily="2" charset="2"/>
            <a:buChar char="Ø"/>
          </a:pPr>
          <a:r>
            <a:rPr lang="en-GB" sz="1800" b="1">
              <a:solidFill>
                <a:schemeClr val="tx1"/>
              </a:solidFill>
            </a:rPr>
            <a:t>September</a:t>
          </a:r>
          <a:r>
            <a:rPr lang="en-GB" sz="1800">
              <a:solidFill>
                <a:schemeClr val="tx1"/>
              </a:solidFill>
            </a:rPr>
            <a:t>: Secretariat compiles submissions and shares with the SC, IC and relevant technical panels.</a:t>
          </a:r>
          <a:endParaRPr lang="en-US" sz="1800">
            <a:solidFill>
              <a:schemeClr val="tx1"/>
            </a:solidFill>
          </a:endParaRPr>
        </a:p>
      </dgm:t>
    </dgm:pt>
    <dgm:pt modelId="{0406DBE8-DEC1-4BB6-B1ED-645577C354E3}" type="parTrans" cxnId="{4D3842D4-575D-41A7-B3C8-AF598221201C}">
      <dgm:prSet/>
      <dgm:spPr/>
      <dgm:t>
        <a:bodyPr/>
        <a:lstStyle/>
        <a:p>
          <a:endParaRPr lang="en-US"/>
        </a:p>
      </dgm:t>
    </dgm:pt>
    <dgm:pt modelId="{39A1F1A1-A678-44AA-990B-CB608646A32D}" type="sibTrans" cxnId="{4D3842D4-575D-41A7-B3C8-AF598221201C}">
      <dgm:prSet/>
      <dgm:spPr/>
      <dgm:t>
        <a:bodyPr/>
        <a:lstStyle/>
        <a:p>
          <a:endParaRPr lang="en-US"/>
        </a:p>
      </dgm:t>
    </dgm:pt>
    <dgm:pt modelId="{52AC9CC5-99DC-468F-A800-95916F6A167F}">
      <dgm:prSet custT="1"/>
      <dgm:spPr/>
      <dgm:t>
        <a:bodyPr/>
        <a:lstStyle/>
        <a:p>
          <a:pPr algn="just">
            <a:lnSpc>
              <a:spcPct val="150000"/>
            </a:lnSpc>
            <a:buFont typeface="Wingdings" panose="05000000000000000000" pitchFamily="2" charset="2"/>
            <a:buChar char="Ø"/>
          </a:pPr>
          <a:r>
            <a:rPr lang="en-GB" sz="1800" b="1">
              <a:solidFill>
                <a:schemeClr val="tx1"/>
              </a:solidFill>
            </a:rPr>
            <a:t>Technical Panels</a:t>
          </a:r>
          <a:r>
            <a:rPr lang="en-GB" sz="1800">
              <a:solidFill>
                <a:schemeClr val="tx1"/>
              </a:solidFill>
            </a:rPr>
            <a:t>: Review relevant topics and provide feasibility advice and prioritization.</a:t>
          </a:r>
          <a:endParaRPr lang="en-US" sz="1800">
            <a:solidFill>
              <a:schemeClr val="tx1"/>
            </a:solidFill>
          </a:endParaRPr>
        </a:p>
      </dgm:t>
    </dgm:pt>
    <dgm:pt modelId="{BB2D9780-6AE1-4DAB-AA1E-A29DF79C69EF}" type="parTrans" cxnId="{5E960844-1E6C-4212-B8B9-B0C7D30DAA19}">
      <dgm:prSet/>
      <dgm:spPr/>
      <dgm:t>
        <a:bodyPr/>
        <a:lstStyle/>
        <a:p>
          <a:endParaRPr lang="en-US"/>
        </a:p>
      </dgm:t>
    </dgm:pt>
    <dgm:pt modelId="{85F0E0F1-0FCB-4914-907D-683B1A0815C5}" type="sibTrans" cxnId="{5E960844-1E6C-4212-B8B9-B0C7D30DAA19}">
      <dgm:prSet/>
      <dgm:spPr/>
      <dgm:t>
        <a:bodyPr/>
        <a:lstStyle/>
        <a:p>
          <a:endParaRPr lang="en-US"/>
        </a:p>
      </dgm:t>
    </dgm:pt>
    <dgm:pt modelId="{BBB152DA-1672-45E5-9213-2C91C2F07B77}">
      <dgm:prSet custT="1"/>
      <dgm:spPr/>
      <dgm:t>
        <a:bodyPr/>
        <a:lstStyle/>
        <a:p>
          <a:pPr algn="just">
            <a:lnSpc>
              <a:spcPct val="150000"/>
            </a:lnSpc>
            <a:buFont typeface="Wingdings" panose="05000000000000000000" pitchFamily="2" charset="2"/>
            <a:buChar char="Ø"/>
          </a:pPr>
          <a:r>
            <a:rPr lang="en-GB" sz="1800" b="1">
              <a:solidFill>
                <a:schemeClr val="tx1"/>
              </a:solidFill>
            </a:rPr>
            <a:t>November</a:t>
          </a:r>
          <a:r>
            <a:rPr lang="en-GB" sz="1800">
              <a:solidFill>
                <a:schemeClr val="tx1"/>
              </a:solidFill>
            </a:rPr>
            <a:t>: SC and IC reviews submissions at its face-to-face meeting.</a:t>
          </a:r>
          <a:endParaRPr lang="en-US" sz="1800">
            <a:solidFill>
              <a:schemeClr val="tx1"/>
            </a:solidFill>
          </a:endParaRPr>
        </a:p>
      </dgm:t>
    </dgm:pt>
    <dgm:pt modelId="{78895619-F142-4766-8D31-C428AEF8CCBC}" type="parTrans" cxnId="{F3EB810D-4021-4A8D-BE63-0FA1FBFC1DEC}">
      <dgm:prSet/>
      <dgm:spPr/>
      <dgm:t>
        <a:bodyPr/>
        <a:lstStyle/>
        <a:p>
          <a:endParaRPr lang="en-US"/>
        </a:p>
      </dgm:t>
    </dgm:pt>
    <dgm:pt modelId="{158FDB14-BEB9-4218-90F1-948DEDFF011E}" type="sibTrans" cxnId="{F3EB810D-4021-4A8D-BE63-0FA1FBFC1DEC}">
      <dgm:prSet/>
      <dgm:spPr/>
      <dgm:t>
        <a:bodyPr/>
        <a:lstStyle/>
        <a:p>
          <a:endParaRPr lang="en-US"/>
        </a:p>
      </dgm:t>
    </dgm:pt>
    <dgm:pt modelId="{3F240B86-9ECA-4090-BC21-D232BBED3834}">
      <dgm:prSet custT="1"/>
      <dgm:spPr/>
      <dgm:t>
        <a:bodyPr/>
        <a:lstStyle/>
        <a:p>
          <a:pPr algn="just">
            <a:lnSpc>
              <a:spcPct val="150000"/>
            </a:lnSpc>
            <a:buFont typeface="Wingdings" panose="05000000000000000000" pitchFamily="2" charset="2"/>
            <a:buChar char="Ø"/>
          </a:pPr>
          <a:r>
            <a:rPr lang="en-GB" sz="1800" b="1">
              <a:solidFill>
                <a:schemeClr val="tx1"/>
              </a:solidFill>
            </a:rPr>
            <a:t>December</a:t>
          </a:r>
          <a:r>
            <a:rPr lang="en-GB" sz="1800">
              <a:solidFill>
                <a:schemeClr val="tx1"/>
              </a:solidFill>
            </a:rPr>
            <a:t>: SC and IC finalizes recommendations via e-decision.</a:t>
          </a:r>
          <a:endParaRPr lang="en-US" sz="1800">
            <a:solidFill>
              <a:schemeClr val="tx1"/>
            </a:solidFill>
          </a:endParaRPr>
        </a:p>
      </dgm:t>
    </dgm:pt>
    <dgm:pt modelId="{98571A23-0D1C-4395-9BA2-41D5BEFCD883}" type="parTrans" cxnId="{165939BA-E9A8-49B8-B334-08E716F382F7}">
      <dgm:prSet/>
      <dgm:spPr/>
      <dgm:t>
        <a:bodyPr/>
        <a:lstStyle/>
        <a:p>
          <a:endParaRPr lang="en-US"/>
        </a:p>
      </dgm:t>
    </dgm:pt>
    <dgm:pt modelId="{A473E672-1F67-4806-A91D-7F6822F442A2}" type="sibTrans" cxnId="{165939BA-E9A8-49B8-B334-08E716F382F7}">
      <dgm:prSet/>
      <dgm:spPr/>
      <dgm:t>
        <a:bodyPr/>
        <a:lstStyle/>
        <a:p>
          <a:endParaRPr lang="en-US"/>
        </a:p>
      </dgm:t>
    </dgm:pt>
    <dgm:pt modelId="{234A4EED-98DC-49D1-AA96-FBBEF3E737E8}">
      <dgm:prSet custT="1"/>
      <dgm:spPr/>
      <dgm:t>
        <a:bodyPr/>
        <a:lstStyle/>
        <a:p>
          <a:pPr algn="just">
            <a:lnSpc>
              <a:spcPct val="150000"/>
            </a:lnSpc>
            <a:buFont typeface="Wingdings" panose="05000000000000000000" pitchFamily="2" charset="2"/>
            <a:buChar char="Ø"/>
          </a:pPr>
          <a:r>
            <a:rPr lang="en-GB" sz="1800" b="1">
              <a:solidFill>
                <a:schemeClr val="tx1"/>
              </a:solidFill>
            </a:rPr>
            <a:t>2026</a:t>
          </a:r>
          <a:r>
            <a:rPr lang="en-GB" sz="1800">
              <a:solidFill>
                <a:schemeClr val="tx1"/>
              </a:solidFill>
            </a:rPr>
            <a:t>: Secretariat submits SC and IC recommendations to CPM-20.</a:t>
          </a:r>
          <a:endParaRPr lang="en-US" sz="1800">
            <a:solidFill>
              <a:schemeClr val="tx1"/>
            </a:solidFill>
          </a:endParaRPr>
        </a:p>
      </dgm:t>
    </dgm:pt>
    <dgm:pt modelId="{DD545BEC-0CE3-4C11-AB88-C717793A2964}" type="parTrans" cxnId="{3566E32C-1CF9-4923-9C57-586110D9F670}">
      <dgm:prSet/>
      <dgm:spPr/>
      <dgm:t>
        <a:bodyPr/>
        <a:lstStyle/>
        <a:p>
          <a:endParaRPr lang="en-US"/>
        </a:p>
      </dgm:t>
    </dgm:pt>
    <dgm:pt modelId="{DDF6F6A3-A285-4906-AEBD-BC4C335CF16C}" type="sibTrans" cxnId="{3566E32C-1CF9-4923-9C57-586110D9F670}">
      <dgm:prSet/>
      <dgm:spPr/>
      <dgm:t>
        <a:bodyPr/>
        <a:lstStyle/>
        <a:p>
          <a:endParaRPr lang="en-US"/>
        </a:p>
      </dgm:t>
    </dgm:pt>
    <dgm:pt modelId="{DA1F2FB5-6560-4F4F-883B-8C58637A688A}" type="pres">
      <dgm:prSet presAssocID="{5FA78B9E-6466-4675-99B1-120614C6B9D7}" presName="diagram" presStyleCnt="0">
        <dgm:presLayoutVars>
          <dgm:dir/>
          <dgm:resizeHandles val="exact"/>
        </dgm:presLayoutVars>
      </dgm:prSet>
      <dgm:spPr/>
    </dgm:pt>
    <dgm:pt modelId="{FB98F557-8F92-4C45-999A-6D8077C25555}" type="pres">
      <dgm:prSet presAssocID="{FF445867-D783-44AC-A92E-F1B617354240}" presName="node" presStyleLbl="node1" presStyleIdx="0" presStyleCnt="2" custScaleX="114276" custScaleY="153306">
        <dgm:presLayoutVars>
          <dgm:bulletEnabled val="1"/>
        </dgm:presLayoutVars>
      </dgm:prSet>
      <dgm:spPr/>
    </dgm:pt>
    <dgm:pt modelId="{97213DF3-5D4E-4D90-92F8-F52D414FA421}" type="pres">
      <dgm:prSet presAssocID="{655769D5-21B6-404D-A6A0-7841C4CCD8EF}" presName="sibTrans" presStyleCnt="0"/>
      <dgm:spPr/>
    </dgm:pt>
    <dgm:pt modelId="{35D93631-3660-4171-AE19-AD82F88EC43A}" type="pres">
      <dgm:prSet presAssocID="{B17EEAF4-0914-46BB-B8C1-D9874BAC89F7}" presName="node" presStyleLbl="node1" presStyleIdx="1" presStyleCnt="2" custScaleX="197119" custScaleY="207276">
        <dgm:presLayoutVars>
          <dgm:bulletEnabled val="1"/>
        </dgm:presLayoutVars>
      </dgm:prSet>
      <dgm:spPr/>
    </dgm:pt>
  </dgm:ptLst>
  <dgm:cxnLst>
    <dgm:cxn modelId="{1DD58E07-B56B-4D28-8501-6437B1BBF987}" srcId="{5FA78B9E-6466-4675-99B1-120614C6B9D7}" destId="{FF445867-D783-44AC-A92E-F1B617354240}" srcOrd="0" destOrd="0" parTransId="{EBB947C8-BD8D-43E4-805C-76E2C07624C0}" sibTransId="{655769D5-21B6-404D-A6A0-7841C4CCD8EF}"/>
    <dgm:cxn modelId="{F3EB810D-4021-4A8D-BE63-0FA1FBFC1DEC}" srcId="{B17EEAF4-0914-46BB-B8C1-D9874BAC89F7}" destId="{BBB152DA-1672-45E5-9213-2C91C2F07B77}" srcOrd="2" destOrd="0" parTransId="{78895619-F142-4766-8D31-C428AEF8CCBC}" sibTransId="{158FDB14-BEB9-4218-90F1-948DEDFF011E}"/>
    <dgm:cxn modelId="{AE95E92A-31EA-4652-B3F1-65D12CB3874F}" srcId="{FF445867-D783-44AC-A92E-F1B617354240}" destId="{3D028D4F-C394-4874-AF90-B565F05ED21C}" srcOrd="0" destOrd="0" parTransId="{8F16B78D-90CD-453F-90C9-15CA19466266}" sibTransId="{74637712-9825-4A78-9BB1-6284B4EB9298}"/>
    <dgm:cxn modelId="{3566E32C-1CF9-4923-9C57-586110D9F670}" srcId="{B17EEAF4-0914-46BB-B8C1-D9874BAC89F7}" destId="{234A4EED-98DC-49D1-AA96-FBBEF3E737E8}" srcOrd="4" destOrd="0" parTransId="{DD545BEC-0CE3-4C11-AB88-C717793A2964}" sibTransId="{DDF6F6A3-A285-4906-AEBD-BC4C335CF16C}"/>
    <dgm:cxn modelId="{0799475B-F49A-4847-8C02-CF5843E0E475}" type="presOf" srcId="{E5E639D1-406B-46DC-8C0A-328AE0BB273E}" destId="{35D93631-3660-4171-AE19-AD82F88EC43A}" srcOrd="0" destOrd="1" presId="urn:microsoft.com/office/officeart/2005/8/layout/default"/>
    <dgm:cxn modelId="{CC5F4F61-3C85-4AE7-93E4-1A4F082AFEC9}" type="presOf" srcId="{B17EEAF4-0914-46BB-B8C1-D9874BAC89F7}" destId="{35D93631-3660-4171-AE19-AD82F88EC43A}" srcOrd="0" destOrd="0" presId="urn:microsoft.com/office/officeart/2005/8/layout/default"/>
    <dgm:cxn modelId="{93777E62-2F59-4C75-BC4C-E1685F25C646}" type="presOf" srcId="{FF445867-D783-44AC-A92E-F1B617354240}" destId="{FB98F557-8F92-4C45-999A-6D8077C25555}" srcOrd="0" destOrd="0" presId="urn:microsoft.com/office/officeart/2005/8/layout/default"/>
    <dgm:cxn modelId="{5E960844-1E6C-4212-B8B9-B0C7D30DAA19}" srcId="{B17EEAF4-0914-46BB-B8C1-D9874BAC89F7}" destId="{52AC9CC5-99DC-468F-A800-95916F6A167F}" srcOrd="1" destOrd="0" parTransId="{BB2D9780-6AE1-4DAB-AA1E-A29DF79C69EF}" sibTransId="{85F0E0F1-0FCB-4914-907D-683B1A0815C5}"/>
    <dgm:cxn modelId="{391B544A-33F6-469C-9DA8-F8CAA643252A}" srcId="{FF445867-D783-44AC-A92E-F1B617354240}" destId="{7449004E-D336-4855-AE99-81539730605D}" srcOrd="1" destOrd="0" parTransId="{CCE62815-DF32-4932-A831-2C498E5B190E}" sibTransId="{1EADD080-6DAC-4683-B83E-4CB6D13B98FB}"/>
    <dgm:cxn modelId="{597E1177-F846-47EC-A8B7-DF4B3721DA5E}" type="presOf" srcId="{234A4EED-98DC-49D1-AA96-FBBEF3E737E8}" destId="{35D93631-3660-4171-AE19-AD82F88EC43A}" srcOrd="0" destOrd="5" presId="urn:microsoft.com/office/officeart/2005/8/layout/default"/>
    <dgm:cxn modelId="{09DABA79-A23A-4232-BFD7-34E1DA4DAACB}" type="presOf" srcId="{3D028D4F-C394-4874-AF90-B565F05ED21C}" destId="{FB98F557-8F92-4C45-999A-6D8077C25555}" srcOrd="0" destOrd="1" presId="urn:microsoft.com/office/officeart/2005/8/layout/default"/>
    <dgm:cxn modelId="{E6504681-64DF-4FAA-8EA2-1246F0B91EAA}" type="presOf" srcId="{5FA78B9E-6466-4675-99B1-120614C6B9D7}" destId="{DA1F2FB5-6560-4F4F-883B-8C58637A688A}" srcOrd="0" destOrd="0" presId="urn:microsoft.com/office/officeart/2005/8/layout/default"/>
    <dgm:cxn modelId="{5D5F7A8F-414C-4D4F-99B1-620943054CCA}" type="presOf" srcId="{3F240B86-9ECA-4090-BC21-D232BBED3834}" destId="{35D93631-3660-4171-AE19-AD82F88EC43A}" srcOrd="0" destOrd="4" presId="urn:microsoft.com/office/officeart/2005/8/layout/default"/>
    <dgm:cxn modelId="{165939BA-E9A8-49B8-B334-08E716F382F7}" srcId="{B17EEAF4-0914-46BB-B8C1-D9874BAC89F7}" destId="{3F240B86-9ECA-4090-BC21-D232BBED3834}" srcOrd="3" destOrd="0" parTransId="{98571A23-0D1C-4395-9BA2-41D5BEFCD883}" sibTransId="{A473E672-1F67-4806-A91D-7F6822F442A2}"/>
    <dgm:cxn modelId="{DA86EEC1-AFE8-4468-B4D9-5CB3D52D5D54}" type="presOf" srcId="{7449004E-D336-4855-AE99-81539730605D}" destId="{FB98F557-8F92-4C45-999A-6D8077C25555}" srcOrd="0" destOrd="2" presId="urn:microsoft.com/office/officeart/2005/8/layout/default"/>
    <dgm:cxn modelId="{3A087BCC-E9AC-4868-9631-EEDFE4015EA6}" type="presOf" srcId="{BBB152DA-1672-45E5-9213-2C91C2F07B77}" destId="{35D93631-3660-4171-AE19-AD82F88EC43A}" srcOrd="0" destOrd="3" presId="urn:microsoft.com/office/officeart/2005/8/layout/default"/>
    <dgm:cxn modelId="{4D3842D4-575D-41A7-B3C8-AF598221201C}" srcId="{B17EEAF4-0914-46BB-B8C1-D9874BAC89F7}" destId="{E5E639D1-406B-46DC-8C0A-328AE0BB273E}" srcOrd="0" destOrd="0" parTransId="{0406DBE8-DEC1-4BB6-B1ED-645577C354E3}" sibTransId="{39A1F1A1-A678-44AA-990B-CB608646A32D}"/>
    <dgm:cxn modelId="{1211E0D6-12ED-48C5-99A1-E9A3852BC3B2}" srcId="{5FA78B9E-6466-4675-99B1-120614C6B9D7}" destId="{B17EEAF4-0914-46BB-B8C1-D9874BAC89F7}" srcOrd="1" destOrd="0" parTransId="{35D57115-F89C-435B-A5CE-FDC122EC2C4E}" sibTransId="{5E10D09C-723E-4AA3-96D7-A892081925BE}"/>
    <dgm:cxn modelId="{342410E7-7C8A-4BB5-A2FF-2AD7C9ED4AC2}" type="presOf" srcId="{52AC9CC5-99DC-468F-A800-95916F6A167F}" destId="{35D93631-3660-4171-AE19-AD82F88EC43A}" srcOrd="0" destOrd="2" presId="urn:microsoft.com/office/officeart/2005/8/layout/default"/>
    <dgm:cxn modelId="{E414B8D9-5FF4-42CE-87F4-7635F6C3EF0E}" type="presParOf" srcId="{DA1F2FB5-6560-4F4F-883B-8C58637A688A}" destId="{FB98F557-8F92-4C45-999A-6D8077C25555}" srcOrd="0" destOrd="0" presId="urn:microsoft.com/office/officeart/2005/8/layout/default"/>
    <dgm:cxn modelId="{456229B2-6AB1-4269-A719-018A07C8D3F8}" type="presParOf" srcId="{DA1F2FB5-6560-4F4F-883B-8C58637A688A}" destId="{97213DF3-5D4E-4D90-92F8-F52D414FA421}" srcOrd="1" destOrd="0" presId="urn:microsoft.com/office/officeart/2005/8/layout/default"/>
    <dgm:cxn modelId="{EEB2B31A-8A47-4E03-8986-A00CE629E772}" type="presParOf" srcId="{DA1F2FB5-6560-4F4F-883B-8C58637A688A}" destId="{35D93631-3660-4171-AE19-AD82F88EC43A}" srcOrd="2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58BE962-00F6-41E6-8D47-ACED525F205D}">
      <dsp:nvSpPr>
        <dsp:cNvPr id="0" name=""/>
        <dsp:cNvSpPr/>
      </dsp:nvSpPr>
      <dsp:spPr>
        <a:xfrm>
          <a:off x="0" y="0"/>
          <a:ext cx="4090895" cy="4090895"/>
        </a:xfrm>
        <a:prstGeom prst="pie">
          <a:avLst>
            <a:gd name="adj1" fmla="val 5400000"/>
            <a:gd name="adj2" fmla="val 16200000"/>
          </a:avLst>
        </a:prstGeom>
        <a:solidFill>
          <a:srgbClr val="00825F"/>
        </a:solidFill>
        <a:ln>
          <a:solidFill>
            <a:srgbClr val="0C8A47"/>
          </a:solidFill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C17C2345-04C3-412A-AC50-16E629931D84}">
      <dsp:nvSpPr>
        <dsp:cNvPr id="0" name=""/>
        <dsp:cNvSpPr/>
      </dsp:nvSpPr>
      <dsp:spPr>
        <a:xfrm>
          <a:off x="2045447" y="0"/>
          <a:ext cx="6192942" cy="4090895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rgbClr val="92D050"/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100" b="0" i="0" kern="1200" baseline="0">
              <a:latin typeface="+mn-lt"/>
            </a:rPr>
            <a:t>To identify phytosanitary problems of </a:t>
          </a:r>
          <a:r>
            <a:rPr lang="en-GB" sz="2100" b="1" i="0" kern="1200" baseline="0">
              <a:latin typeface="+mn-lt"/>
            </a:rPr>
            <a:t>global relevance</a:t>
          </a:r>
          <a:endParaRPr lang="en-US" sz="2100" kern="1200">
            <a:latin typeface="+mn-lt"/>
          </a:endParaRPr>
        </a:p>
      </dsp:txBody>
      <dsp:txXfrm>
        <a:off x="2045447" y="0"/>
        <a:ext cx="6192942" cy="1227271"/>
      </dsp:txXfrm>
    </dsp:sp>
    <dsp:sp modelId="{4F1DF2A4-7A1D-4244-B59E-5B248ED73BF5}">
      <dsp:nvSpPr>
        <dsp:cNvPr id="0" name=""/>
        <dsp:cNvSpPr/>
      </dsp:nvSpPr>
      <dsp:spPr>
        <a:xfrm>
          <a:off x="715908" y="1227271"/>
          <a:ext cx="2659079" cy="2659079"/>
        </a:xfrm>
        <a:prstGeom prst="pie">
          <a:avLst>
            <a:gd name="adj1" fmla="val 5400000"/>
            <a:gd name="adj2" fmla="val 16200000"/>
          </a:avLst>
        </a:prstGeom>
        <a:solidFill>
          <a:srgbClr val="92D050"/>
        </a:soli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1D86FF20-0C2F-4254-98FE-DCE4636E1920}">
      <dsp:nvSpPr>
        <dsp:cNvPr id="0" name=""/>
        <dsp:cNvSpPr/>
      </dsp:nvSpPr>
      <dsp:spPr>
        <a:xfrm>
          <a:off x="2045447" y="1227271"/>
          <a:ext cx="6192942" cy="2659079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rgbClr val="00825F"/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100" b="0" i="0" kern="1200" baseline="0">
              <a:latin typeface="+mn-lt"/>
            </a:rPr>
            <a:t>To </a:t>
          </a:r>
          <a:r>
            <a:rPr lang="en-GB" sz="2100" b="1" i="0" kern="1200" baseline="0">
              <a:latin typeface="+mn-lt"/>
            </a:rPr>
            <a:t>address gaps in phytosanitary systems </a:t>
          </a:r>
          <a:r>
            <a:rPr lang="en-GB" sz="2100" b="0" i="0" kern="1200" baseline="0">
              <a:latin typeface="+mn-lt"/>
            </a:rPr>
            <a:t>with the development of international standards or implementation resources</a:t>
          </a:r>
          <a:endParaRPr lang="en-US" sz="2100" kern="1200">
            <a:latin typeface="+mn-lt"/>
          </a:endParaRPr>
        </a:p>
      </dsp:txBody>
      <dsp:txXfrm>
        <a:off x="2045447" y="1227271"/>
        <a:ext cx="6192942" cy="1227267"/>
      </dsp:txXfrm>
    </dsp:sp>
    <dsp:sp modelId="{366E90EC-9A33-4EBB-BEBA-B95C12EF28AA}">
      <dsp:nvSpPr>
        <dsp:cNvPr id="0" name=""/>
        <dsp:cNvSpPr/>
      </dsp:nvSpPr>
      <dsp:spPr>
        <a:xfrm>
          <a:off x="1431814" y="2454538"/>
          <a:ext cx="1227267" cy="1227267"/>
        </a:xfrm>
        <a:prstGeom prst="pie">
          <a:avLst>
            <a:gd name="adj1" fmla="val 5400000"/>
            <a:gd name="adj2" fmla="val 16200000"/>
          </a:avLst>
        </a:prstGeom>
        <a:solidFill>
          <a:schemeClr val="accent5">
            <a:lumMod val="75000"/>
          </a:schemeClr>
        </a:soli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8F1631B2-A317-409B-9BBD-0BF169F73D0A}">
      <dsp:nvSpPr>
        <dsp:cNvPr id="0" name=""/>
        <dsp:cNvSpPr/>
      </dsp:nvSpPr>
      <dsp:spPr>
        <a:xfrm>
          <a:off x="2045447" y="2454538"/>
          <a:ext cx="6192942" cy="1227267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rgbClr val="518932"/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100" b="0" i="0" kern="1200" baseline="0">
              <a:latin typeface="+mn-lt"/>
            </a:rPr>
            <a:t>To shape the </a:t>
          </a:r>
          <a:r>
            <a:rPr lang="en-GB" sz="2100" b="1" i="0" kern="1200" baseline="0">
              <a:latin typeface="+mn-lt"/>
            </a:rPr>
            <a:t>Standards and Implementation</a:t>
          </a:r>
          <a:r>
            <a:rPr lang="en-GB" sz="2100" b="0" i="0" kern="1200" baseline="0">
              <a:latin typeface="+mn-lt"/>
            </a:rPr>
            <a:t> work of the CPM in alignment with the </a:t>
          </a:r>
          <a:r>
            <a:rPr lang="en-GB" sz="2100" b="1" i="0" kern="1200" baseline="0">
              <a:latin typeface="+mn-lt"/>
            </a:rPr>
            <a:t>Strategic Objectives</a:t>
          </a:r>
          <a:r>
            <a:rPr lang="en-GB" sz="2100" b="0" i="0" kern="1200" baseline="0">
              <a:latin typeface="+mn-lt"/>
            </a:rPr>
            <a:t> outlined in the </a:t>
          </a:r>
          <a:r>
            <a:rPr lang="en-GB" sz="2100" b="1" i="0" kern="1200" baseline="0">
              <a:latin typeface="+mn-lt"/>
            </a:rPr>
            <a:t>IPPC Strategic Framework 2020-2030</a:t>
          </a:r>
          <a:endParaRPr lang="en-US" sz="2100" kern="1200">
            <a:latin typeface="+mn-lt"/>
          </a:endParaRPr>
        </a:p>
      </dsp:txBody>
      <dsp:txXfrm>
        <a:off x="2045447" y="2454538"/>
        <a:ext cx="6192942" cy="122726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D573584-BC21-4959-BF58-9668311240B2}">
      <dsp:nvSpPr>
        <dsp:cNvPr id="0" name=""/>
        <dsp:cNvSpPr/>
      </dsp:nvSpPr>
      <dsp:spPr>
        <a:xfrm rot="5400000">
          <a:off x="7220020" y="-3098076"/>
          <a:ext cx="1111903" cy="7308056"/>
        </a:xfrm>
        <a:prstGeom prst="round2SameRect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600" b="1" kern="1200">
              <a:latin typeface="+mn-lt"/>
            </a:rPr>
            <a:t>Combined 2018 Call for Topics for Standards and Implementation resources was made</a:t>
          </a:r>
        </a:p>
      </dsp:txBody>
      <dsp:txXfrm rot="-5400000">
        <a:off x="4121944" y="54279"/>
        <a:ext cx="7253777" cy="1003345"/>
      </dsp:txXfrm>
    </dsp:sp>
    <dsp:sp modelId="{FF51BEAB-5673-4ECE-B87B-02E8E8FF30D1}">
      <dsp:nvSpPr>
        <dsp:cNvPr id="0" name=""/>
        <dsp:cNvSpPr/>
      </dsp:nvSpPr>
      <dsp:spPr>
        <a:xfrm>
          <a:off x="0" y="26765"/>
          <a:ext cx="4110781" cy="1046935"/>
        </a:xfrm>
        <a:prstGeom prst="roundRect">
          <a:avLst/>
        </a:prstGeom>
        <a:solidFill>
          <a:srgbClr val="00825F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57150" rIns="114300" bIns="57150" numCol="1" spcCol="1270" anchor="ctr" anchorCtr="0">
          <a:noAutofit/>
        </a:bodyPr>
        <a:lstStyle/>
        <a:p>
          <a:pPr marL="0" lvl="0" indent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000" b="1" kern="120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/>
              <a:ea typeface="+mn-ea"/>
              <a:cs typeface="+mn-cs"/>
            </a:rPr>
            <a:t>CPM-13</a:t>
          </a:r>
        </a:p>
      </dsp:txBody>
      <dsp:txXfrm>
        <a:off x="51107" y="77872"/>
        <a:ext cx="4008567" cy="944721"/>
      </dsp:txXfrm>
    </dsp:sp>
    <dsp:sp modelId="{E631387F-F026-44CB-A6E4-F905BC27EB8E}">
      <dsp:nvSpPr>
        <dsp:cNvPr id="0" name=""/>
        <dsp:cNvSpPr/>
      </dsp:nvSpPr>
      <dsp:spPr>
        <a:xfrm rot="5400000">
          <a:off x="7266412" y="-1932410"/>
          <a:ext cx="1011975" cy="7315200"/>
        </a:xfrm>
        <a:prstGeom prst="round2SameRect">
          <a:avLst/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600" b="1" kern="1200">
              <a:latin typeface="+mn-lt"/>
            </a:rPr>
            <a:t>2021 Call for Topics was refined and streamlined to capitalize on new ideas from the IYPH 2020 activities</a:t>
          </a:r>
        </a:p>
      </dsp:txBody>
      <dsp:txXfrm rot="-5400000">
        <a:off x="4114800" y="1268603"/>
        <a:ext cx="7265799" cy="913173"/>
      </dsp:txXfrm>
    </dsp:sp>
    <dsp:sp modelId="{501BD777-B1E4-44F1-A37D-8A7DD75D4EDA}">
      <dsp:nvSpPr>
        <dsp:cNvPr id="0" name=""/>
        <dsp:cNvSpPr/>
      </dsp:nvSpPr>
      <dsp:spPr>
        <a:xfrm>
          <a:off x="0" y="1165263"/>
          <a:ext cx="4114800" cy="1046935"/>
        </a:xfrm>
        <a:prstGeom prst="roundRect">
          <a:avLst/>
        </a:prstGeom>
        <a:solidFill>
          <a:srgbClr val="92D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57150" rIns="114300" bIns="57150" numCol="1" spcCol="1270" anchor="ctr" anchorCtr="0">
          <a:noAutofit/>
        </a:bodyPr>
        <a:lstStyle/>
        <a:p>
          <a:pPr marL="0" lvl="0" indent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000" b="1" kern="12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rPr>
            <a:t>CPM-14</a:t>
          </a:r>
        </a:p>
      </dsp:txBody>
      <dsp:txXfrm>
        <a:off x="51107" y="1216370"/>
        <a:ext cx="4012586" cy="944721"/>
      </dsp:txXfrm>
    </dsp:sp>
    <dsp:sp modelId="{67ED1108-6304-461E-9A7E-9FC8BE7A3B7E}">
      <dsp:nvSpPr>
        <dsp:cNvPr id="0" name=""/>
        <dsp:cNvSpPr/>
      </dsp:nvSpPr>
      <dsp:spPr>
        <a:xfrm rot="5400000">
          <a:off x="7353625" y="-869586"/>
          <a:ext cx="837548" cy="7315200"/>
        </a:xfrm>
        <a:prstGeom prst="round2SameRect">
          <a:avLst/>
        </a:prstGeom>
        <a:solidFill>
          <a:schemeClr val="accent4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600" b="1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rPr>
            <a:t>28 topic submissions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600" b="1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rPr>
            <a:t>14 standards, 3 implementation resources, and 11 diagnostic protocols (DPs)) 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600" b="1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rPr>
            <a:t>9 CPs and 3 RPPOs</a:t>
          </a:r>
          <a:r>
            <a:rPr lang="en-US" sz="1600" b="0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rPr>
            <a:t>.</a:t>
          </a:r>
        </a:p>
      </dsp:txBody>
      <dsp:txXfrm rot="-5400000">
        <a:off x="4114799" y="2410126"/>
        <a:ext cx="7274314" cy="755776"/>
      </dsp:txXfrm>
    </dsp:sp>
    <dsp:sp modelId="{A01FE7AA-4AD7-4D25-BCCE-3C469B691975}">
      <dsp:nvSpPr>
        <dsp:cNvPr id="0" name=""/>
        <dsp:cNvSpPr/>
      </dsp:nvSpPr>
      <dsp:spPr>
        <a:xfrm>
          <a:off x="0" y="2264545"/>
          <a:ext cx="4114800" cy="1046935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57150" rIns="114300" bIns="57150" numCol="1" spcCol="1270" anchor="ctr" anchorCtr="0">
          <a:noAutofit/>
        </a:bodyPr>
        <a:lstStyle/>
        <a:p>
          <a:pPr marL="0" lvl="0" indent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3000" b="1" kern="120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/>
              <a:ea typeface="+mn-ea"/>
              <a:cs typeface="+mn-cs"/>
            </a:rPr>
            <a:t>2023 Call for Topics</a:t>
          </a:r>
          <a:endParaRPr lang="en-US" sz="3000" b="1" kern="1200">
            <a:solidFill>
              <a:prstClr val="white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libri" panose="020F0502020204030204"/>
            <a:ea typeface="+mn-ea"/>
            <a:cs typeface="+mn-cs"/>
          </a:endParaRPr>
        </a:p>
      </dsp:txBody>
      <dsp:txXfrm>
        <a:off x="51107" y="2315652"/>
        <a:ext cx="4012586" cy="944721"/>
      </dsp:txXfrm>
    </dsp:sp>
    <dsp:sp modelId="{DE51689B-A0E5-44EE-B374-A0B2E00073B4}">
      <dsp:nvSpPr>
        <dsp:cNvPr id="0" name=""/>
        <dsp:cNvSpPr/>
      </dsp:nvSpPr>
      <dsp:spPr>
        <a:xfrm rot="5400000">
          <a:off x="7353625" y="227500"/>
          <a:ext cx="837548" cy="7315200"/>
        </a:xfrm>
        <a:prstGeom prst="round2SameRect">
          <a:avLst/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1600" b="1" kern="1200">
              <a:solidFill>
                <a:prstClr val="black"/>
              </a:solidFill>
              <a:effectLst/>
              <a:latin typeface="Calibri" panose="020F0502020204030204"/>
              <a:ea typeface="+mn-ea"/>
              <a:cs typeface="+mn-cs"/>
            </a:rPr>
            <a:t>Ongoing </a:t>
          </a:r>
          <a:r>
            <a:rPr lang="en-US" sz="1600" b="1" kern="1200">
              <a:solidFill>
                <a:prstClr val="black"/>
              </a:solidFill>
              <a:effectLst/>
              <a:latin typeface="Calibri" panose="020F0502020204030204"/>
              <a:ea typeface="+mn-ea"/>
              <a:cs typeface="+mn-cs"/>
            </a:rPr>
            <a:t>Call for Topics: Standards and Implementation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1600" b="1" kern="1200">
              <a:solidFill>
                <a:prstClr val="black"/>
              </a:solidFill>
              <a:effectLst/>
              <a:latin typeface="Calibri" panose="020F0502020204030204"/>
              <a:ea typeface="+mn-ea"/>
              <a:cs typeface="+mn-cs"/>
            </a:rPr>
            <a:t>Opened 6 May 2025</a:t>
          </a:r>
          <a:endParaRPr lang="en-US" sz="1600" b="1" kern="1200">
            <a:solidFill>
              <a:prstClr val="black"/>
            </a:solidFill>
            <a:effectLst/>
            <a:latin typeface="Calibri" panose="020F0502020204030204"/>
            <a:ea typeface="+mn-ea"/>
            <a:cs typeface="+mn-cs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600" b="1" kern="1200">
              <a:solidFill>
                <a:prstClr val="black"/>
              </a:solidFill>
              <a:effectLst/>
              <a:latin typeface="Calibri" panose="020F0502020204030204"/>
              <a:ea typeface="+mn-ea"/>
              <a:cs typeface="+mn-cs"/>
            </a:rPr>
            <a:t>Remain open throughout the entire year.</a:t>
          </a:r>
        </a:p>
      </dsp:txBody>
      <dsp:txXfrm rot="-5400000">
        <a:off x="4114799" y="3507212"/>
        <a:ext cx="7274314" cy="755776"/>
      </dsp:txXfrm>
    </dsp:sp>
    <dsp:sp modelId="{59867A1A-65C9-47BD-835D-3760365BAC5E}">
      <dsp:nvSpPr>
        <dsp:cNvPr id="0" name=""/>
        <dsp:cNvSpPr/>
      </dsp:nvSpPr>
      <dsp:spPr>
        <a:xfrm>
          <a:off x="0" y="3364840"/>
          <a:ext cx="4114800" cy="1046935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57150" rIns="114300" bIns="57150" numCol="1" spcCol="1270" anchor="ctr" anchorCtr="0">
          <a:noAutofit/>
        </a:bodyPr>
        <a:lstStyle/>
        <a:p>
          <a:pPr marL="0" lvl="0" indent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000" b="1" kern="120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/>
              <a:ea typeface="+mn-ea"/>
              <a:cs typeface="+mn-cs"/>
            </a:rPr>
            <a:t>2025 Call for Topics</a:t>
          </a:r>
        </a:p>
      </dsp:txBody>
      <dsp:txXfrm>
        <a:off x="51107" y="3415947"/>
        <a:ext cx="4012586" cy="944721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629D267-002C-4A56-9C6B-649A811830EE}">
      <dsp:nvSpPr>
        <dsp:cNvPr id="0" name=""/>
        <dsp:cNvSpPr/>
      </dsp:nvSpPr>
      <dsp:spPr>
        <a:xfrm>
          <a:off x="3279047" y="1381"/>
          <a:ext cx="8026818" cy="2175195"/>
        </a:xfrm>
        <a:prstGeom prst="rightArrow">
          <a:avLst>
            <a:gd name="adj1" fmla="val 75000"/>
            <a:gd name="adj2" fmla="val 50000"/>
          </a:avLst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" tIns="11430" rIns="11430" bIns="11430" numCol="1" spcCol="1270" anchor="t" anchorCtr="0">
          <a:noAutofit/>
        </a:bodyPr>
        <a:lstStyle/>
        <a:p>
          <a:pPr marL="171450" lvl="1" indent="-171450" algn="just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SzPct val="90000"/>
            <a:buFont typeface="Wingdings" panose="05000000000000000000" pitchFamily="2" charset="2"/>
            <a:buChar char="v"/>
          </a:pPr>
          <a:r>
            <a:rPr lang="en-GB" sz="1800" kern="120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alibri" panose="020F0502020204030204"/>
              <a:ea typeface="+mn-ea"/>
              <a:cs typeface="+mn-cs"/>
            </a:rPr>
            <a:t>New topics for International Standards for Phytosanitary Measures (ISPMs);</a:t>
          </a:r>
          <a:endParaRPr lang="en-US" sz="1800" kern="1200">
            <a:solidFill>
              <a:prstClr val="black">
                <a:hueOff val="0"/>
                <a:satOff val="0"/>
                <a:lumOff val="0"/>
                <a:alphaOff val="0"/>
              </a:prstClr>
            </a:solidFill>
            <a:latin typeface="Calibri" panose="020F0502020204030204"/>
            <a:ea typeface="+mn-ea"/>
            <a:cs typeface="+mn-cs"/>
          </a:endParaRPr>
        </a:p>
        <a:p>
          <a:pPr marL="171450" lvl="1" indent="-171450" algn="just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SzPct val="90000"/>
            <a:buFont typeface="Wingdings" panose="05000000000000000000" pitchFamily="2" charset="2"/>
            <a:buChar char="v"/>
          </a:pPr>
          <a:r>
            <a:rPr lang="en-GB" sz="1800" kern="120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alibri" panose="020F0502020204030204"/>
              <a:ea typeface="+mn-ea"/>
              <a:cs typeface="+mn-cs"/>
            </a:rPr>
            <a:t>New components to existing ISPMs, such as supplements, annexes, appendices, or glossary terms;</a:t>
          </a:r>
          <a:endParaRPr lang="en-US" sz="1800" kern="1200">
            <a:solidFill>
              <a:prstClr val="black">
                <a:hueOff val="0"/>
                <a:satOff val="0"/>
                <a:lumOff val="0"/>
                <a:alphaOff val="0"/>
              </a:prstClr>
            </a:solidFill>
            <a:latin typeface="Calibri" panose="020F0502020204030204"/>
            <a:ea typeface="+mn-ea"/>
            <a:cs typeface="+mn-cs"/>
          </a:endParaRPr>
        </a:p>
        <a:p>
          <a:pPr marL="171450" lvl="1" indent="-171450" algn="just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SzPct val="90000"/>
            <a:buFont typeface="Wingdings" panose="05000000000000000000" pitchFamily="2" charset="2"/>
            <a:buChar char="v"/>
          </a:pPr>
          <a:r>
            <a:rPr lang="en-GB" sz="1800" kern="120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alibri" panose="020F0502020204030204"/>
              <a:ea typeface="+mn-ea"/>
              <a:cs typeface="+mn-cs"/>
            </a:rPr>
            <a:t>Revisions or amendments to adopted ISPMs, supplements, annexes, appendices, or glossary terms;</a:t>
          </a:r>
          <a:endParaRPr lang="en-US" sz="1800" kern="1200">
            <a:solidFill>
              <a:prstClr val="black">
                <a:hueOff val="0"/>
                <a:satOff val="0"/>
                <a:lumOff val="0"/>
                <a:alphaOff val="0"/>
              </a:prstClr>
            </a:solidFill>
            <a:latin typeface="Calibri" panose="020F0502020204030204"/>
            <a:ea typeface="+mn-ea"/>
            <a:cs typeface="+mn-cs"/>
          </a:endParaRPr>
        </a:p>
        <a:p>
          <a:pPr marL="171450" lvl="1" indent="-171450" algn="just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SzPct val="90000"/>
            <a:buFont typeface="Wingdings" panose="05000000000000000000" pitchFamily="2" charset="2"/>
            <a:buChar char="v"/>
          </a:pPr>
          <a:r>
            <a:rPr lang="en-GB" sz="1800" kern="120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alibri" panose="020F0502020204030204"/>
              <a:ea typeface="+mn-ea"/>
              <a:cs typeface="+mn-cs"/>
            </a:rPr>
            <a:t>Pests for which a new diagnostic protocol should be developed.</a:t>
          </a:r>
          <a:endParaRPr lang="en-US" sz="1800" kern="1200">
            <a:solidFill>
              <a:prstClr val="black">
                <a:hueOff val="0"/>
                <a:satOff val="0"/>
                <a:lumOff val="0"/>
                <a:alphaOff val="0"/>
              </a:prstClr>
            </a:solidFill>
            <a:latin typeface="Calibri" panose="020F0502020204030204"/>
            <a:ea typeface="+mn-ea"/>
            <a:cs typeface="+mn-cs"/>
          </a:endParaRPr>
        </a:p>
      </dsp:txBody>
      <dsp:txXfrm>
        <a:off x="3279047" y="273280"/>
        <a:ext cx="7211120" cy="1631397"/>
      </dsp:txXfrm>
    </dsp:sp>
    <dsp:sp modelId="{265E7642-1CC0-4F3F-9F17-62C0F334166C}">
      <dsp:nvSpPr>
        <dsp:cNvPr id="0" name=""/>
        <dsp:cNvSpPr/>
      </dsp:nvSpPr>
      <dsp:spPr>
        <a:xfrm>
          <a:off x="0" y="385898"/>
          <a:ext cx="3002512" cy="1406161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500" b="1" kern="1200">
              <a:latin typeface="Calibri" panose="020F0502020204030204"/>
              <a:ea typeface="+mn-ea"/>
              <a:cs typeface="+mn-cs"/>
            </a:rPr>
            <a:t>Standards:</a:t>
          </a:r>
          <a:endParaRPr lang="en-US" sz="2500" b="1" kern="1200">
            <a:latin typeface="Calibri" panose="020F0502020204030204"/>
            <a:ea typeface="+mn-ea"/>
            <a:cs typeface="+mn-cs"/>
          </a:endParaRPr>
        </a:p>
      </dsp:txBody>
      <dsp:txXfrm>
        <a:off x="68643" y="454541"/>
        <a:ext cx="2865226" cy="1268875"/>
      </dsp:txXfrm>
    </dsp:sp>
    <dsp:sp modelId="{E5473E68-C37A-4123-91FA-0FB08F993AF6}">
      <dsp:nvSpPr>
        <dsp:cNvPr id="0" name=""/>
        <dsp:cNvSpPr/>
      </dsp:nvSpPr>
      <dsp:spPr>
        <a:xfrm>
          <a:off x="3276605" y="2142662"/>
          <a:ext cx="8008420" cy="1222528"/>
        </a:xfrm>
        <a:prstGeom prst="rightArrow">
          <a:avLst>
            <a:gd name="adj1" fmla="val 75000"/>
            <a:gd name="adj2" fmla="val 50000"/>
          </a:avLst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" tIns="11430" rIns="11430" bIns="11430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SzPct val="100000"/>
            <a:buFont typeface="Wingdings" panose="05000000000000000000" pitchFamily="2" charset="2"/>
            <a:buChar char="v"/>
          </a:pPr>
          <a:endParaRPr lang="en-US" sz="1800" b="1" kern="1200">
            <a:effectLst/>
            <a:latin typeface="Calibri" panose="020F0502020204030204"/>
            <a:ea typeface="+mn-ea"/>
            <a:cs typeface="+mn-cs"/>
          </a:endParaRPr>
        </a:p>
        <a:p>
          <a:pPr marL="171450" lvl="1" indent="-171450" algn="just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SzPct val="90000"/>
            <a:buFont typeface="Wingdings" panose="05000000000000000000" pitchFamily="2" charset="2"/>
            <a:buChar char="v"/>
          </a:pPr>
          <a:r>
            <a:rPr lang="en-GB" sz="1800" kern="1200"/>
            <a:t>New implementation resources (e.g., guides, e-learning courses, training kits);</a:t>
          </a:r>
          <a:endParaRPr lang="en-US" sz="1800" b="1" kern="1200">
            <a:effectLst/>
            <a:latin typeface="Calibri" panose="020F0502020204030204"/>
            <a:ea typeface="+mn-ea"/>
            <a:cs typeface="+mn-cs"/>
          </a:endParaRPr>
        </a:p>
        <a:p>
          <a:pPr marL="171450" lvl="1" indent="-171450" algn="just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SzPct val="90000"/>
            <a:buFont typeface="Wingdings" panose="05000000000000000000" pitchFamily="2" charset="2"/>
            <a:buChar char="v"/>
          </a:pPr>
          <a:r>
            <a:rPr lang="en-GB" sz="1800" kern="1200"/>
            <a:t>Revisions to existing IPPC implementation resources.</a:t>
          </a:r>
          <a:endParaRPr lang="en-US" sz="1800" kern="1200"/>
        </a:p>
      </dsp:txBody>
      <dsp:txXfrm>
        <a:off x="3276605" y="2295478"/>
        <a:ext cx="7549972" cy="916896"/>
      </dsp:txXfrm>
    </dsp:sp>
    <dsp:sp modelId="{C1AE9BD6-CC20-47F0-B266-BF989266912D}">
      <dsp:nvSpPr>
        <dsp:cNvPr id="0" name=""/>
        <dsp:cNvSpPr/>
      </dsp:nvSpPr>
      <dsp:spPr>
        <a:xfrm>
          <a:off x="0" y="2228768"/>
          <a:ext cx="2984137" cy="1230033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500" b="1" kern="1200">
              <a:latin typeface="Calibri" panose="020F0502020204030204"/>
              <a:ea typeface="+mn-ea"/>
              <a:cs typeface="+mn-cs"/>
            </a:rPr>
            <a:t>Implementation resources:</a:t>
          </a:r>
          <a:endParaRPr lang="en-US" sz="2500" b="1" kern="1200">
            <a:latin typeface="Calibri" panose="020F0502020204030204"/>
            <a:ea typeface="+mn-ea"/>
            <a:cs typeface="+mn-cs"/>
          </a:endParaRPr>
        </a:p>
      </dsp:txBody>
      <dsp:txXfrm>
        <a:off x="60045" y="2288813"/>
        <a:ext cx="2864047" cy="1109943"/>
      </dsp:txXfrm>
    </dsp:sp>
    <dsp:sp modelId="{33BCA368-E9E0-415C-ABA3-117379C3447F}">
      <dsp:nvSpPr>
        <dsp:cNvPr id="0" name=""/>
        <dsp:cNvSpPr/>
      </dsp:nvSpPr>
      <dsp:spPr>
        <a:xfrm>
          <a:off x="3276591" y="3612777"/>
          <a:ext cx="7985740" cy="1030834"/>
        </a:xfrm>
        <a:prstGeom prst="rightArrow">
          <a:avLst>
            <a:gd name="adj1" fmla="val 75000"/>
            <a:gd name="adj2" fmla="val 50000"/>
          </a:avLst>
        </a:prstGeom>
        <a:solidFill>
          <a:schemeClr val="accent4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890" tIns="8890" rIns="8890" bIns="8890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n-US" sz="1400" b="1" kern="1200">
            <a:effectLst/>
            <a:latin typeface="Calibri" panose="020F0502020204030204"/>
            <a:ea typeface="+mn-ea"/>
            <a:cs typeface="+mn-cs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n-US" sz="1400" b="1" kern="1200">
            <a:effectLst/>
            <a:latin typeface="Calibri" panose="020F0502020204030204"/>
            <a:ea typeface="+mn-ea"/>
            <a:cs typeface="+mn-cs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SzPct val="90000"/>
            <a:buFont typeface="Wingdings" panose="05000000000000000000" pitchFamily="2" charset="2"/>
            <a:buChar char="v"/>
          </a:pPr>
          <a:r>
            <a:rPr lang="en-GB" sz="1800" kern="120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alibri" panose="020F0502020204030204"/>
              <a:ea typeface="+mn-ea"/>
              <a:cs typeface="+mn-cs"/>
            </a:rPr>
            <a:t>Topics for conducting surveys and studies on key phytosanitary related issues</a:t>
          </a:r>
          <a:r>
            <a:rPr lang="en-GB" sz="1400" kern="1200"/>
            <a:t>.</a:t>
          </a:r>
          <a:endParaRPr lang="en-US" sz="1400" b="1" kern="1200">
            <a:effectLst/>
            <a:latin typeface="Calibri" panose="020F0502020204030204"/>
            <a:ea typeface="+mn-ea"/>
            <a:cs typeface="+mn-cs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</a:pPr>
          <a:endParaRPr lang="en-US" sz="1400" b="1" kern="1200">
            <a:effectLst/>
            <a:latin typeface="Calibri" panose="020F0502020204030204"/>
            <a:ea typeface="+mn-ea"/>
            <a:cs typeface="+mn-cs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</a:pPr>
          <a:endParaRPr lang="en-US" sz="1400" b="1" kern="1200">
            <a:effectLst/>
            <a:latin typeface="Calibri" panose="020F0502020204030204"/>
            <a:ea typeface="+mn-ea"/>
            <a:cs typeface="+mn-cs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</a:pPr>
          <a:endParaRPr lang="en-US" sz="1400" b="1" kern="1200">
            <a:effectLst/>
            <a:latin typeface="Calibri" panose="020F0502020204030204"/>
            <a:ea typeface="+mn-ea"/>
            <a:cs typeface="+mn-cs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</a:pPr>
          <a:endParaRPr lang="en-US" sz="1400" b="1" kern="1200">
            <a:effectLst/>
            <a:latin typeface="Calibri" panose="020F0502020204030204"/>
            <a:ea typeface="+mn-ea"/>
            <a:cs typeface="+mn-cs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</a:pPr>
          <a:endParaRPr lang="en-US" sz="1400" b="1" kern="1200">
            <a:effectLst/>
            <a:latin typeface="Calibri" panose="020F0502020204030204"/>
            <a:ea typeface="+mn-ea"/>
            <a:cs typeface="+mn-cs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</a:pPr>
          <a:endParaRPr lang="en-US" sz="1400" b="1" kern="1200">
            <a:effectLst/>
            <a:latin typeface="Calibri" panose="020F0502020204030204"/>
            <a:ea typeface="+mn-ea"/>
            <a:cs typeface="+mn-cs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</a:pPr>
          <a:endParaRPr lang="en-US" sz="1400" b="1" kern="1200">
            <a:effectLst/>
            <a:latin typeface="Calibri" panose="020F0502020204030204"/>
            <a:ea typeface="+mn-ea"/>
            <a:cs typeface="+mn-cs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</a:pPr>
          <a:endParaRPr lang="en-US" sz="1400" b="1" kern="1200">
            <a:effectLst/>
            <a:latin typeface="Calibri" panose="020F0502020204030204"/>
            <a:ea typeface="+mn-ea"/>
            <a:cs typeface="+mn-cs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</a:pPr>
          <a:endParaRPr lang="en-US" sz="1400" b="1" kern="1200">
            <a:effectLst/>
            <a:latin typeface="Calibri" panose="020F0502020204030204"/>
            <a:ea typeface="+mn-ea"/>
            <a:cs typeface="+mn-cs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</a:pPr>
          <a:endParaRPr lang="en-US" sz="1400" b="1" kern="1200">
            <a:effectLst/>
            <a:latin typeface="Calibri" panose="020F0502020204030204"/>
            <a:ea typeface="+mn-ea"/>
            <a:cs typeface="+mn-cs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</a:pPr>
          <a:endParaRPr lang="en-US" sz="1400" b="1" kern="1200">
            <a:effectLst/>
            <a:latin typeface="Calibri" panose="020F0502020204030204"/>
            <a:ea typeface="+mn-ea"/>
            <a:cs typeface="+mn-cs"/>
          </a:endParaRPr>
        </a:p>
      </dsp:txBody>
      <dsp:txXfrm>
        <a:off x="3276591" y="3741631"/>
        <a:ext cx="7599177" cy="773126"/>
      </dsp:txXfrm>
    </dsp:sp>
    <dsp:sp modelId="{04DC99E1-6797-4D87-B9FD-2E754138E755}">
      <dsp:nvSpPr>
        <dsp:cNvPr id="0" name=""/>
        <dsp:cNvSpPr/>
      </dsp:nvSpPr>
      <dsp:spPr>
        <a:xfrm>
          <a:off x="0" y="3733921"/>
          <a:ext cx="2956523" cy="803906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47625" rIns="95250" bIns="47625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500" b="1" kern="1200"/>
            <a:t>IPPC Observatory:</a:t>
          </a:r>
          <a:endParaRPr lang="en-US" sz="2500" b="1" kern="1200">
            <a:effectLst/>
            <a:latin typeface="Calibri" panose="020F0502020204030204"/>
            <a:ea typeface="+mn-ea"/>
            <a:cs typeface="+mn-cs"/>
          </a:endParaRPr>
        </a:p>
      </dsp:txBody>
      <dsp:txXfrm>
        <a:off x="39243" y="3773164"/>
        <a:ext cx="2878037" cy="72542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FCDED1B-4FC9-43C3-9929-7409A6827E56}">
      <dsp:nvSpPr>
        <dsp:cNvPr id="0" name=""/>
        <dsp:cNvSpPr/>
      </dsp:nvSpPr>
      <dsp:spPr>
        <a:xfrm>
          <a:off x="296509" y="741319"/>
          <a:ext cx="2043318" cy="1326160"/>
        </a:xfrm>
        <a:prstGeom prst="round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000" b="-1000"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88253FBF-BFC3-446C-8A1C-22A10E83B1A3}">
      <dsp:nvSpPr>
        <dsp:cNvPr id="0" name=""/>
        <dsp:cNvSpPr/>
      </dsp:nvSpPr>
      <dsp:spPr>
        <a:xfrm>
          <a:off x="0" y="2094872"/>
          <a:ext cx="2634601" cy="97743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42240" rIns="142240" bIns="0" numCol="1" spcCol="1270" anchor="t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1" kern="12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/>
              <a:ea typeface="+mn-ea"/>
              <a:cs typeface="+mn-cs"/>
            </a:rPr>
            <a:t> </a:t>
          </a:r>
          <a:r>
            <a:rPr lang="en-US" sz="2000" b="1" kern="1200">
              <a:effectLst/>
              <a:latin typeface="Calibri" panose="020F0502020204030204"/>
              <a:ea typeface="+mn-ea"/>
              <a:cs typeface="+mn-cs"/>
            </a:rPr>
            <a:t>Clarity and Understanding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Wingdings" panose="05000000000000000000" pitchFamily="2" charset="2"/>
            <a:buChar char="v"/>
          </a:pPr>
          <a:r>
            <a:rPr lang="en-US" sz="1600" b="0" kern="1200">
              <a:latin typeface="+mn-lt"/>
            </a:rPr>
            <a:t>Enhanced clarity and global relevance of submissions were addressed to ensure alignment with IPPC priorities.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Wingdings" panose="05000000000000000000" pitchFamily="2" charset="2"/>
            <a:buChar char="v"/>
          </a:pPr>
          <a:r>
            <a:rPr lang="en-US" sz="1600" b="0" kern="120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alibri" panose="020F0502020204030204"/>
              <a:ea typeface="+mn-ea"/>
              <a:cs typeface="+mn-cs"/>
            </a:rPr>
            <a:t>The</a:t>
          </a:r>
          <a:r>
            <a:rPr lang="en-US" sz="1600" b="0" kern="1200">
              <a:latin typeface="+mn-lt"/>
            </a:rPr>
            <a:t> inclusion of draft specifications for proposed standards, guides, and training materials was emphasized and improved.</a:t>
          </a:r>
        </a:p>
      </dsp:txBody>
      <dsp:txXfrm>
        <a:off x="0" y="2094872"/>
        <a:ext cx="2634601" cy="977437"/>
      </dsp:txXfrm>
    </dsp:sp>
    <dsp:sp modelId="{AD9243C5-7C36-4A89-BEE6-AF1BFCF867BC}">
      <dsp:nvSpPr>
        <dsp:cNvPr id="0" name=""/>
        <dsp:cNvSpPr/>
      </dsp:nvSpPr>
      <dsp:spPr>
        <a:xfrm>
          <a:off x="3220027" y="741319"/>
          <a:ext cx="1992628" cy="1326160"/>
        </a:xfrm>
        <a:prstGeom prst="roundRect">
          <a:avLst/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000" r="-1000"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B3BE95BB-357E-4F7D-9E71-E60D1D4EEE3D}">
      <dsp:nvSpPr>
        <dsp:cNvPr id="0" name=""/>
        <dsp:cNvSpPr/>
      </dsp:nvSpPr>
      <dsp:spPr>
        <a:xfrm>
          <a:off x="2868189" y="2094872"/>
          <a:ext cx="2634601" cy="97743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42240" rIns="142240" bIns="0" numCol="1" spcCol="1270" anchor="t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1" kern="120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effectLst/>
              <a:latin typeface="Calibri" panose="020F0502020204030204"/>
              <a:ea typeface="+mn-ea"/>
              <a:cs typeface="+mn-cs"/>
            </a:rPr>
            <a:t>Improvements in Form Completion</a:t>
          </a:r>
        </a:p>
        <a:p>
          <a:pPr marL="171450" lvl="1" indent="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Wingdings" panose="05000000000000000000" pitchFamily="2" charset="2"/>
            <a:buChar char="v"/>
          </a:pPr>
          <a:r>
            <a:rPr lang="en-US" sz="1600" b="0" kern="120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alibri" panose="020F0502020204030204"/>
              <a:ea typeface="+mn-ea"/>
              <a:cs typeface="+mn-cs"/>
            </a:rPr>
            <a:t>Form fields were clearly defined to minimize omissions of required information.</a:t>
          </a:r>
        </a:p>
        <a:p>
          <a:pPr marL="171450" lvl="1" indent="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Wingdings" panose="05000000000000000000" pitchFamily="2" charset="2"/>
            <a:buChar char="v"/>
          </a:pPr>
          <a:endParaRPr lang="en-US" sz="1600" b="0" kern="1200">
            <a:solidFill>
              <a:prstClr val="black">
                <a:hueOff val="0"/>
                <a:satOff val="0"/>
                <a:lumOff val="0"/>
                <a:alphaOff val="0"/>
              </a:prstClr>
            </a:solidFill>
            <a:latin typeface="Calibri" panose="020F0502020204030204"/>
            <a:ea typeface="+mn-ea"/>
            <a:cs typeface="+mn-cs"/>
          </a:endParaRPr>
        </a:p>
        <a:p>
          <a:pPr marL="171450" lvl="1" indent="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Wingdings" panose="05000000000000000000" pitchFamily="2" charset="2"/>
            <a:buChar char="v"/>
          </a:pPr>
          <a:endParaRPr lang="en-US" sz="1600" b="0" kern="1200">
            <a:solidFill>
              <a:prstClr val="black">
                <a:hueOff val="0"/>
                <a:satOff val="0"/>
                <a:lumOff val="0"/>
                <a:alphaOff val="0"/>
              </a:prstClr>
            </a:solidFill>
            <a:latin typeface="Calibri" panose="020F0502020204030204"/>
            <a:ea typeface="+mn-ea"/>
            <a:cs typeface="+mn-cs"/>
          </a:endParaRPr>
        </a:p>
        <a:p>
          <a:pPr marL="171450" lvl="1" indent="0" algn="l" defTabSz="711200">
            <a:lnSpc>
              <a:spcPct val="100000"/>
            </a:lnSpc>
            <a:spcBef>
              <a:spcPct val="0"/>
            </a:spcBef>
            <a:spcAft>
              <a:spcPct val="15000"/>
            </a:spcAft>
            <a:buFont typeface="Wingdings" panose="05000000000000000000" pitchFamily="2" charset="2"/>
            <a:buChar char="v"/>
          </a:pPr>
          <a:r>
            <a:rPr lang="en-US" sz="1600" b="0" kern="120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alibri" panose="020F0502020204030204"/>
              <a:ea typeface="+mn-ea"/>
              <a:cs typeface="+mn-cs"/>
            </a:rPr>
            <a:t>The structure and clarity of the form content were refined to prevent misinterpretation or inconsistencies.</a:t>
          </a:r>
        </a:p>
      </dsp:txBody>
      <dsp:txXfrm>
        <a:off x="2868189" y="2094872"/>
        <a:ext cx="2634601" cy="977437"/>
      </dsp:txXfrm>
    </dsp:sp>
    <dsp:sp modelId="{4AD617F4-6789-4C3B-86F2-C465A4CEE7D3}">
      <dsp:nvSpPr>
        <dsp:cNvPr id="0" name=""/>
        <dsp:cNvSpPr/>
      </dsp:nvSpPr>
      <dsp:spPr>
        <a:xfrm>
          <a:off x="6067879" y="712343"/>
          <a:ext cx="2093270" cy="1442063"/>
        </a:xfrm>
        <a:prstGeom prst="round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6000" r="-36000"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3FE3DB70-2EC9-4D4A-A565-BE1BA4F47C88}">
      <dsp:nvSpPr>
        <dsp:cNvPr id="0" name=""/>
        <dsp:cNvSpPr/>
      </dsp:nvSpPr>
      <dsp:spPr>
        <a:xfrm>
          <a:off x="5804379" y="2168692"/>
          <a:ext cx="2634601" cy="97743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42240" rIns="142240" bIns="0" numCol="1" spcCol="1270" anchor="t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1" kern="120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effectLst/>
              <a:latin typeface="Calibri" panose="020F0502020204030204"/>
              <a:ea typeface="+mn-ea"/>
              <a:cs typeface="+mn-cs"/>
            </a:rPr>
            <a:t>Process Optimization and Accuracy</a:t>
          </a:r>
        </a:p>
        <a:p>
          <a:pPr marL="171450" lvl="1" indent="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Wingdings" panose="05000000000000000000" pitchFamily="2" charset="2"/>
            <a:buChar char="v"/>
          </a:pPr>
          <a:r>
            <a:rPr lang="en-US" sz="1600" b="0" kern="1200">
              <a:effectLst/>
              <a:latin typeface="+mn-lt"/>
              <a:ea typeface="+mn-ea"/>
              <a:cs typeface="+mn-cs"/>
            </a:rPr>
            <a:t>Measures were introduced to reduce accidental data or formatting issues.</a:t>
          </a:r>
        </a:p>
        <a:p>
          <a:pPr marL="171450" lvl="1" indent="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n-US" sz="1600" b="0" kern="1200">
            <a:effectLst/>
            <a:latin typeface="+mn-lt"/>
            <a:ea typeface="+mn-ea"/>
            <a:cs typeface="+mn-cs"/>
          </a:endParaRPr>
        </a:p>
        <a:p>
          <a:pPr marL="171450" lvl="1" indent="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Wingdings" panose="05000000000000000000" pitchFamily="2" charset="2"/>
            <a:buChar char="v"/>
          </a:pPr>
          <a:r>
            <a:rPr lang="en-US" sz="1600" b="0" kern="1200">
              <a:effectLst/>
              <a:latin typeface="+mn-lt"/>
              <a:ea typeface="+mn-ea"/>
              <a:cs typeface="+mn-cs"/>
            </a:rPr>
            <a:t>Submission monitoring was strengthened to ensure timely follow-up and avoid overlooked emails.</a:t>
          </a:r>
        </a:p>
      </dsp:txBody>
      <dsp:txXfrm>
        <a:off x="5804379" y="2168692"/>
        <a:ext cx="2634601" cy="977437"/>
      </dsp:txXfrm>
    </dsp:sp>
    <dsp:sp modelId="{8C5CE128-C51E-4A07-8CDA-4B6CA3B7DD8A}">
      <dsp:nvSpPr>
        <dsp:cNvPr id="0" name=""/>
        <dsp:cNvSpPr/>
      </dsp:nvSpPr>
      <dsp:spPr>
        <a:xfrm>
          <a:off x="9155268" y="712343"/>
          <a:ext cx="2042580" cy="1442063"/>
        </a:xfrm>
        <a:prstGeom prst="roundRect">
          <a:avLst/>
        </a:prstGeom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7000" b="-7000"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DD457DC4-64BA-469A-BC29-3F41EE4C6213}">
      <dsp:nvSpPr>
        <dsp:cNvPr id="0" name=""/>
        <dsp:cNvSpPr/>
      </dsp:nvSpPr>
      <dsp:spPr>
        <a:xfrm>
          <a:off x="8669224" y="2243427"/>
          <a:ext cx="2962346" cy="97743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42240" rIns="142240" bIns="0" numCol="1" spcCol="1270" anchor="t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1" kern="120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effectLst/>
              <a:latin typeface="Calibri" panose="020F0502020204030204"/>
              <a:ea typeface="+mn-ea"/>
              <a:cs typeface="+mn-cs"/>
            </a:rPr>
            <a:t>Efficiency Enhancements</a:t>
          </a:r>
        </a:p>
        <a:p>
          <a:pPr marL="0" lvl="1" indent="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Wingdings" panose="05000000000000000000" pitchFamily="2" charset="2"/>
            <a:buChar char="v"/>
          </a:pPr>
          <a:r>
            <a:rPr lang="en-US" sz="1600" b="0" kern="1200">
              <a:effectLst/>
              <a:latin typeface="+mn-lt"/>
              <a:ea typeface="+mn-ea"/>
              <a:cs typeface="+mn-cs"/>
            </a:rPr>
            <a:t>Communication with CPs and RPPOs was streamlined to retrieve any missing information promptly.</a:t>
          </a:r>
        </a:p>
        <a:p>
          <a:pPr marL="0" lvl="1" indent="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Wingdings" panose="05000000000000000000" pitchFamily="2" charset="2"/>
            <a:buChar char="v"/>
          </a:pPr>
          <a:endParaRPr lang="en-US" sz="1600" b="0" kern="1200">
            <a:effectLst/>
            <a:latin typeface="+mn-lt"/>
            <a:ea typeface="+mn-ea"/>
            <a:cs typeface="+mn-cs"/>
          </a:endParaRPr>
        </a:p>
        <a:p>
          <a:pPr marL="0" lvl="1" indent="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Wingdings" panose="05000000000000000000" pitchFamily="2" charset="2"/>
            <a:buChar char="v"/>
          </a:pPr>
          <a:r>
            <a:rPr lang="en-US" sz="1600" b="0" kern="1200">
              <a:effectLst/>
              <a:latin typeface="+mn-lt"/>
              <a:ea typeface="+mn-ea"/>
              <a:cs typeface="+mn-cs"/>
            </a:rPr>
            <a:t>
Updates to the form design and </a:t>
          </a:r>
          <a:r>
            <a:rPr lang="en-US" sz="1600" b="0" kern="120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effectLst/>
              <a:latin typeface="Calibri" panose="020F0502020204030204"/>
              <a:ea typeface="+mn-ea"/>
              <a:cs typeface="+mn-cs"/>
            </a:rPr>
            <a:t>formatting</a:t>
          </a:r>
          <a:r>
            <a:rPr lang="en-US" sz="1600" b="0" kern="1200">
              <a:effectLst/>
              <a:latin typeface="+mn-lt"/>
              <a:ea typeface="+mn-ea"/>
              <a:cs typeface="+mn-cs"/>
            </a:rPr>
            <a:t> contributed to minimizing processing time and ensuring consistency.</a:t>
          </a:r>
        </a:p>
      </dsp:txBody>
      <dsp:txXfrm>
        <a:off x="8669224" y="2243427"/>
        <a:ext cx="2962346" cy="977437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B98F557-8F92-4C45-999A-6D8077C25555}">
      <dsp:nvSpPr>
        <dsp:cNvPr id="0" name=""/>
        <dsp:cNvSpPr/>
      </dsp:nvSpPr>
      <dsp:spPr>
        <a:xfrm>
          <a:off x="1845" y="779673"/>
          <a:ext cx="3764733" cy="3030328"/>
        </a:xfrm>
        <a:prstGeom prst="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solidFill>
            <a:srgbClr val="92D050"/>
          </a:solidFill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marL="0" lvl="0" indent="0" algn="just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b="1" kern="1200"/>
            <a:t>Way Forward</a:t>
          </a:r>
          <a:endParaRPr lang="en-US" sz="2000" b="1" kern="1200">
            <a:latin typeface="+mn-lt"/>
          </a:endParaRPr>
        </a:p>
        <a:p>
          <a:pPr marL="171450" lvl="1" indent="-171450" algn="just" defTabSz="800100">
            <a:lnSpc>
              <a:spcPct val="150000"/>
            </a:lnSpc>
            <a:spcBef>
              <a:spcPct val="0"/>
            </a:spcBef>
            <a:spcAft>
              <a:spcPct val="15000"/>
            </a:spcAft>
            <a:buFont typeface="Symbol" panose="05050102010706020507" pitchFamily="18" charset="2"/>
            <a:buChar char=""/>
          </a:pPr>
          <a:r>
            <a:rPr lang="en-GB" sz="1800" kern="1200">
              <a:solidFill>
                <a:prstClr val="black"/>
              </a:solidFill>
              <a:latin typeface="Calibri" panose="020F0502020204030204"/>
              <a:ea typeface="+mn-ea"/>
              <a:cs typeface="+mn-cs"/>
            </a:rPr>
            <a:t>The Call for Topics is now open year-round as part of a two-year trial (2025–2026).</a:t>
          </a:r>
          <a:endParaRPr lang="en-US" sz="1800" kern="1200">
            <a:solidFill>
              <a:prstClr val="black"/>
            </a:solidFill>
            <a:latin typeface="Calibri" panose="020F0502020204030204"/>
            <a:ea typeface="+mn-ea"/>
            <a:cs typeface="+mn-cs"/>
          </a:endParaRPr>
        </a:p>
        <a:p>
          <a:pPr marL="171450" lvl="1" indent="-171450" algn="l" defTabSz="800100">
            <a:lnSpc>
              <a:spcPct val="150000"/>
            </a:lnSpc>
            <a:spcBef>
              <a:spcPct val="0"/>
            </a:spcBef>
            <a:spcAft>
              <a:spcPct val="15000"/>
            </a:spcAft>
            <a:buFont typeface="Symbol" panose="05050102010706020507" pitchFamily="18" charset="2"/>
            <a:buChar char=""/>
          </a:pPr>
          <a:r>
            <a:rPr lang="en-GB" sz="1800" kern="1200">
              <a:solidFill>
                <a:prstClr val="black"/>
              </a:solidFill>
              <a:latin typeface="Calibri" panose="020F0502020204030204"/>
              <a:ea typeface="+mn-ea"/>
              <a:cs typeface="+mn-cs"/>
            </a:rPr>
            <a:t>An assessment of the trial will be presented to CPM-21 in 2027 to determine future arrangements.</a:t>
          </a:r>
          <a:endParaRPr lang="en-US" sz="1800" kern="1200">
            <a:solidFill>
              <a:prstClr val="black"/>
            </a:solidFill>
            <a:latin typeface="Calibri" panose="020F0502020204030204"/>
            <a:ea typeface="+mn-ea"/>
            <a:cs typeface="+mn-cs"/>
          </a:endParaRPr>
        </a:p>
      </dsp:txBody>
      <dsp:txXfrm>
        <a:off x="1845" y="779673"/>
        <a:ext cx="3764733" cy="3030328"/>
      </dsp:txXfrm>
    </dsp:sp>
    <dsp:sp modelId="{35D93631-3660-4171-AE19-AD82F88EC43A}">
      <dsp:nvSpPr>
        <dsp:cNvPr id="0" name=""/>
        <dsp:cNvSpPr/>
      </dsp:nvSpPr>
      <dsp:spPr>
        <a:xfrm>
          <a:off x="4096022" y="246274"/>
          <a:ext cx="6493932" cy="4097127"/>
        </a:xfrm>
        <a:prstGeom prst="rect">
          <a:avLst/>
        </a:prstGeom>
        <a:gradFill rotWithShape="0">
          <a:gsLst>
            <a:gs pos="0">
              <a:schemeClr val="accent4">
                <a:hueOff val="1221077"/>
                <a:satOff val="-46523"/>
                <a:lumOff val="23135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1221077"/>
                <a:satOff val="-46523"/>
                <a:lumOff val="23135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1221077"/>
                <a:satOff val="-46523"/>
                <a:lumOff val="23135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b="1" kern="1200"/>
            <a:t>Next Steps (for 2025 cycle):</a:t>
          </a:r>
          <a:endParaRPr lang="en-US" sz="2000" b="1" kern="1200"/>
        </a:p>
        <a:p>
          <a:pPr marL="171450" lvl="1" indent="-171450" algn="just" defTabSz="800100">
            <a:lnSpc>
              <a:spcPct val="150000"/>
            </a:lnSpc>
            <a:spcBef>
              <a:spcPct val="0"/>
            </a:spcBef>
            <a:spcAft>
              <a:spcPct val="15000"/>
            </a:spcAft>
            <a:buFont typeface="Wingdings" panose="05000000000000000000" pitchFamily="2" charset="2"/>
            <a:buChar char="Ø"/>
          </a:pPr>
          <a:r>
            <a:rPr lang="en-GB" sz="1800" b="1" kern="1200">
              <a:solidFill>
                <a:schemeClr val="tx1"/>
              </a:solidFill>
            </a:rPr>
            <a:t>September</a:t>
          </a:r>
          <a:r>
            <a:rPr lang="en-GB" sz="1800" kern="1200">
              <a:solidFill>
                <a:schemeClr val="tx1"/>
              </a:solidFill>
            </a:rPr>
            <a:t>: Secretariat compiles submissions and shares with the SC, IC and relevant technical panels.</a:t>
          </a:r>
          <a:endParaRPr lang="en-US" sz="1800" kern="1200">
            <a:solidFill>
              <a:schemeClr val="tx1"/>
            </a:solidFill>
          </a:endParaRPr>
        </a:p>
        <a:p>
          <a:pPr marL="171450" lvl="1" indent="-171450" algn="just" defTabSz="800100">
            <a:lnSpc>
              <a:spcPct val="150000"/>
            </a:lnSpc>
            <a:spcBef>
              <a:spcPct val="0"/>
            </a:spcBef>
            <a:spcAft>
              <a:spcPct val="15000"/>
            </a:spcAft>
            <a:buFont typeface="Wingdings" panose="05000000000000000000" pitchFamily="2" charset="2"/>
            <a:buChar char="Ø"/>
          </a:pPr>
          <a:r>
            <a:rPr lang="en-GB" sz="1800" b="1" kern="1200">
              <a:solidFill>
                <a:schemeClr val="tx1"/>
              </a:solidFill>
            </a:rPr>
            <a:t>Technical Panels</a:t>
          </a:r>
          <a:r>
            <a:rPr lang="en-GB" sz="1800" kern="1200">
              <a:solidFill>
                <a:schemeClr val="tx1"/>
              </a:solidFill>
            </a:rPr>
            <a:t>: Review relevant topics and provide feasibility advice and prioritization.</a:t>
          </a:r>
          <a:endParaRPr lang="en-US" sz="1800" kern="1200">
            <a:solidFill>
              <a:schemeClr val="tx1"/>
            </a:solidFill>
          </a:endParaRPr>
        </a:p>
        <a:p>
          <a:pPr marL="171450" lvl="1" indent="-171450" algn="just" defTabSz="800100">
            <a:lnSpc>
              <a:spcPct val="150000"/>
            </a:lnSpc>
            <a:spcBef>
              <a:spcPct val="0"/>
            </a:spcBef>
            <a:spcAft>
              <a:spcPct val="15000"/>
            </a:spcAft>
            <a:buFont typeface="Wingdings" panose="05000000000000000000" pitchFamily="2" charset="2"/>
            <a:buChar char="Ø"/>
          </a:pPr>
          <a:r>
            <a:rPr lang="en-GB" sz="1800" b="1" kern="1200">
              <a:solidFill>
                <a:schemeClr val="tx1"/>
              </a:solidFill>
            </a:rPr>
            <a:t>November</a:t>
          </a:r>
          <a:r>
            <a:rPr lang="en-GB" sz="1800" kern="1200">
              <a:solidFill>
                <a:schemeClr val="tx1"/>
              </a:solidFill>
            </a:rPr>
            <a:t>: SC and IC reviews submissions at its face-to-face meeting.</a:t>
          </a:r>
          <a:endParaRPr lang="en-US" sz="1800" kern="1200">
            <a:solidFill>
              <a:schemeClr val="tx1"/>
            </a:solidFill>
          </a:endParaRPr>
        </a:p>
        <a:p>
          <a:pPr marL="171450" lvl="1" indent="-171450" algn="just" defTabSz="800100">
            <a:lnSpc>
              <a:spcPct val="150000"/>
            </a:lnSpc>
            <a:spcBef>
              <a:spcPct val="0"/>
            </a:spcBef>
            <a:spcAft>
              <a:spcPct val="15000"/>
            </a:spcAft>
            <a:buFont typeface="Wingdings" panose="05000000000000000000" pitchFamily="2" charset="2"/>
            <a:buChar char="Ø"/>
          </a:pPr>
          <a:r>
            <a:rPr lang="en-GB" sz="1800" b="1" kern="1200">
              <a:solidFill>
                <a:schemeClr val="tx1"/>
              </a:solidFill>
            </a:rPr>
            <a:t>December</a:t>
          </a:r>
          <a:r>
            <a:rPr lang="en-GB" sz="1800" kern="1200">
              <a:solidFill>
                <a:schemeClr val="tx1"/>
              </a:solidFill>
            </a:rPr>
            <a:t>: SC and IC finalizes recommendations via e-decision.</a:t>
          </a:r>
          <a:endParaRPr lang="en-US" sz="1800" kern="1200">
            <a:solidFill>
              <a:schemeClr val="tx1"/>
            </a:solidFill>
          </a:endParaRPr>
        </a:p>
        <a:p>
          <a:pPr marL="171450" lvl="1" indent="-171450" algn="just" defTabSz="800100">
            <a:lnSpc>
              <a:spcPct val="150000"/>
            </a:lnSpc>
            <a:spcBef>
              <a:spcPct val="0"/>
            </a:spcBef>
            <a:spcAft>
              <a:spcPct val="15000"/>
            </a:spcAft>
            <a:buFont typeface="Wingdings" panose="05000000000000000000" pitchFamily="2" charset="2"/>
            <a:buChar char="Ø"/>
          </a:pPr>
          <a:r>
            <a:rPr lang="en-GB" sz="1800" b="1" kern="1200">
              <a:solidFill>
                <a:schemeClr val="tx1"/>
              </a:solidFill>
            </a:rPr>
            <a:t>2026</a:t>
          </a:r>
          <a:r>
            <a:rPr lang="en-GB" sz="1800" kern="1200">
              <a:solidFill>
                <a:schemeClr val="tx1"/>
              </a:solidFill>
            </a:rPr>
            <a:t>: Secretariat submits SC and IC recommendations to CPM-20.</a:t>
          </a:r>
          <a:endParaRPr lang="en-US" sz="1800" kern="1200">
            <a:solidFill>
              <a:schemeClr val="tx1"/>
            </a:solidFill>
          </a:endParaRPr>
        </a:p>
      </dsp:txBody>
      <dsp:txXfrm>
        <a:off x="4096022" y="246274"/>
        <a:ext cx="6493932" cy="409712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pList1">
  <dgm:title val=""/>
  <dgm:desc val=""/>
  <dgm:catLst>
    <dgm:cat type="list" pri="2000"/>
    <dgm:cat type="picture" pri="2500"/>
    <dgm:cat type="pictureconvert" pri="25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Name0">
    <dgm:varLst>
      <dgm:dir/>
      <dgm:resizeHandles val="exact"/>
    </dgm:varLst>
    <dgm:choose name="Name1">
      <dgm:if name="Name2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3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1"/>
      <dgm:constr type="sp" refType="w" refFor="ch" refForName="compNode" op="equ" fact="0.1"/>
      <dgm:constr type="primFontSz" for="des" ptType="node" op="equ" val="65"/>
    </dgm:constrLst>
    <dgm:ruleLst/>
    <dgm:forEach name="Name4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 axis="self"/>
        <dgm:constrLst>
          <dgm:constr type="h" refType="w" fact="1.06"/>
          <dgm:constr type="h" for="ch" forName="pictRect" refType="h" fact="0.65"/>
          <dgm:constr type="w" for="ch" forName="pictRect" refType="w"/>
          <dgm:constr type="l" for="ch" forName="pictRect"/>
          <dgm:constr type="t" for="ch" forName="pictRect"/>
          <dgm:constr type="w" for="ch" forName="textRect" refType="w"/>
          <dgm:constr type="h" for="ch" forName="textRect" refType="h" fact="0.35"/>
          <dgm:constr type="l" for="ch" forName="textRect"/>
          <dgm:constr type="t" for="ch" forName="textRect" refType="b" refFor="ch" refForName="pictRect"/>
        </dgm:constrLst>
        <dgm:ruleLst/>
        <dgm:layoutNode name="pictRect">
          <dgm:alg type="sp"/>
          <dgm:shape xmlns:r="http://schemas.openxmlformats.org/officeDocument/2006/relationships" type="roundRect" r:blip="" blipPhldr="1">
            <dgm:adjLst/>
          </dgm:shape>
          <dgm:presOf/>
          <dgm:constrLst/>
          <dgm:ruleLst/>
        </dgm:layoutNode>
        <dgm:layoutNode name="textRect" styleLbl="revTx">
          <dgm:varLst>
            <dgm:bulletEnabled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bMarg"/>
          </dgm:constrLst>
          <dgm:ruleLst>
            <dgm:rule type="primFontSz" val="5" fact="NaN" max="NaN"/>
          </dgm:ruleLst>
        </dgm:layoutNode>
      </dgm:layoutNode>
      <dgm:forEach name="Name5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4304381" cy="34102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624700" y="0"/>
            <a:ext cx="4304381" cy="34102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9C3301-FBA6-4D31-97D9-BCD2FD7EDC48}" type="datetimeFigureOut">
              <a:rPr lang="en-GB" smtClean="0"/>
              <a:t>10/07/2025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6453472"/>
            <a:ext cx="4304381" cy="341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624700" y="6453472"/>
            <a:ext cx="4304381" cy="341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D4DACB-0303-4FDD-AF82-44848239193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3143238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4304381" cy="339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624702" y="0"/>
            <a:ext cx="4304381" cy="339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CBEB2F-6753-475F-B25C-75A91B99AD33}" type="datetimeFigureOut">
              <a:rPr lang="en-GB" smtClean="0"/>
              <a:pPr/>
              <a:t>10/07/2025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700338" y="509588"/>
            <a:ext cx="4530725" cy="254793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93140" y="3227388"/>
            <a:ext cx="7945120" cy="30575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2" y="6453687"/>
            <a:ext cx="4304381" cy="339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624702" y="6453687"/>
            <a:ext cx="4304381" cy="339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81C075-0A87-4D04-85DC-C41B8B8D094E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68259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2 - photo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ctrTitle" hasCustomPrompt="1"/>
          </p:nvPr>
        </p:nvSpPr>
        <p:spPr>
          <a:xfrm>
            <a:off x="-1200" y="5088624"/>
            <a:ext cx="12192000" cy="449180"/>
          </a:xfrm>
          <a:prstGeom prst="rect">
            <a:avLst/>
          </a:prstGeom>
          <a:noFill/>
        </p:spPr>
        <p:txBody>
          <a:bodyPr lIns="1224000" tIns="46800" rIns="1224000" bIns="0" anchor="t" anchorCtr="0"/>
          <a:lstStyle>
            <a:lvl1pPr algn="l">
              <a:defRPr sz="3800" b="1" i="0" baseline="0">
                <a:solidFill>
                  <a:srgbClr val="00825F"/>
                </a:solidFill>
                <a:latin typeface="Montserrat" pitchFamily="2" charset="77"/>
              </a:defRPr>
            </a:lvl1pPr>
          </a:lstStyle>
          <a:p>
            <a:r>
              <a:rPr lang="en-US"/>
              <a:t>Click to edit Master title style </a:t>
            </a:r>
          </a:p>
        </p:txBody>
      </p:sp>
      <p:sp>
        <p:nvSpPr>
          <p:cNvPr id="5" name="Subtitle 2"/>
          <p:cNvSpPr>
            <a:spLocks noGrp="1"/>
          </p:cNvSpPr>
          <p:nvPr>
            <p:ph type="subTitle" idx="1"/>
          </p:nvPr>
        </p:nvSpPr>
        <p:spPr>
          <a:xfrm>
            <a:off x="-1200" y="5943600"/>
            <a:ext cx="12192000" cy="245913"/>
          </a:xfrm>
          <a:prstGeom prst="rect">
            <a:avLst/>
          </a:prstGeom>
        </p:spPr>
        <p:txBody>
          <a:bodyPr lIns="1224000" tIns="0" rIns="2160000" anchor="t" anchorCtr="0"/>
          <a:lstStyle>
            <a:lvl1pPr marL="0" indent="0" algn="l">
              <a:buNone/>
              <a:defRPr sz="2200" b="0" i="0" baseline="0">
                <a:solidFill>
                  <a:srgbClr val="00825F"/>
                </a:solidFill>
                <a:latin typeface="Montserrat" pitchFamily="2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9900896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4D5B8A-E2E0-2CC9-159A-821E7F735D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92CFA00-237A-866A-EAA1-AB9E83CDDEA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160CB7F-DE8B-E1D7-8562-88C63BA307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2BF09-75B8-42D9-801C-DDB12B49859F}" type="datetimeFigureOut">
              <a:rPr lang="en-US" smtClean="0"/>
              <a:t>7/10/2025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E5BF9AA-2B46-2C04-71D4-260E119430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575B45-4E2B-DCA1-5581-2652D6E83A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873EF3-5A9D-4E9E-87A7-5EACE1F5BC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94631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F596E7-B3A2-4F6F-261A-C503F69CC2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9A1FCE1-0905-5505-4807-C9404EF69DB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E69BB9A-261F-976D-AF6F-DA29B598D3F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FE06BC6-AB32-40CF-B505-610701A690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2BF09-75B8-42D9-801C-DDB12B49859F}" type="datetimeFigureOut">
              <a:rPr lang="en-US" smtClean="0"/>
              <a:t>7/10/2025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195345F-08C3-F2F3-A361-946755DB98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B90CEDE-014C-0F34-AF37-F0C2D1CD4B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873EF3-5A9D-4E9E-87A7-5EACE1F5BC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036420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99D0F5-2CCF-1995-2E7E-22DC31BA3B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0CE06DC-1349-170A-EC84-6FDE99A90BC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9823B48-DC49-42E1-9F21-DA304FB64E1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4568239-A746-0241-28D8-922F970E9BF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96E60BE-247C-D0EB-078C-196E9C68174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EC98471-A33C-8398-2CDD-03CE837902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2BF09-75B8-42D9-801C-DDB12B49859F}" type="datetimeFigureOut">
              <a:rPr lang="en-US" smtClean="0"/>
              <a:t>7/10/2025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7D80152-F869-7442-61BB-6FF11F44A0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EA73814-0062-32F7-14D6-570EF2ED17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873EF3-5A9D-4E9E-87A7-5EACE1F5BC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738542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9582BC-B473-DECE-3859-5D14AB7DB9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79110A7-E5AE-5A17-7D71-9D76B84647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2BF09-75B8-42D9-801C-DDB12B49859F}" type="datetimeFigureOut">
              <a:rPr lang="en-US" smtClean="0"/>
              <a:t>7/10/2025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0C582E2-FC6F-8A26-BED1-16DA0FDD33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FF80379-E2C2-C952-B66C-5F5CCAB7C2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873EF3-5A9D-4E9E-87A7-5EACE1F5BC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745661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BE10824-78C1-3221-2329-24DC7706DF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2BF09-75B8-42D9-801C-DDB12B49859F}" type="datetimeFigureOut">
              <a:rPr lang="en-US" smtClean="0"/>
              <a:t>7/10/2025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54BD1E8-2910-BCA7-0269-389B26AF7A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7DEB8A3-BC8E-5ABA-22C1-A74E0FA13F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873EF3-5A9D-4E9E-87A7-5EACE1F5BC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080066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7FBD42-7D5C-AA9F-670C-74826885C9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C98A3C-770A-A6A4-BC61-3EBAE45BA8F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D1C9385-ADA2-0CEB-D607-11E381721E5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84FB576-B36F-567F-110C-9D6CDF9A43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2BF09-75B8-42D9-801C-DDB12B49859F}" type="datetimeFigureOut">
              <a:rPr lang="en-US" smtClean="0"/>
              <a:t>7/10/2025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793CA30-9C20-9854-A93B-E4DA63C6A0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E70E7BB-2BD8-C966-257D-C3BD488271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873EF3-5A9D-4E9E-87A7-5EACE1F5BC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500132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B9CBE5-DE70-50CA-5377-C9CFED33DB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C382972-7C9F-0073-FF91-356872C4B4A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C83908E-5099-61DA-64B7-BA31720645E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79AD605-EAC0-42BC-EE06-D8DB0DE118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2BF09-75B8-42D9-801C-DDB12B49859F}" type="datetimeFigureOut">
              <a:rPr lang="en-US" smtClean="0"/>
              <a:t>7/10/2025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B75B127-A932-86D1-9AD2-6B9D44B374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44C7606-BF2A-4001-0C3F-C7BCD88F6F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873EF3-5A9D-4E9E-87A7-5EACE1F5BC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572349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4BBB5F-7C49-B421-9AD4-2511765706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FA24AE8-8E42-DC25-4168-AA73DEC01E8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A18E8F2-EA83-0E7E-3789-69AAC624AD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2BF09-75B8-42D9-801C-DDB12B49859F}" type="datetimeFigureOut">
              <a:rPr lang="en-US" smtClean="0"/>
              <a:t>7/10/2025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C8DA99B-59EC-D373-731A-3EF02A7BC1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AE157B9-609C-FC0C-40A7-6B22881E29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873EF3-5A9D-4E9E-87A7-5EACE1F5BC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124278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5979DAC-5FA1-82BE-2644-AC33528EB76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43560DB-1827-8DCD-CE28-A2C09F33CB5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04102A8-2CEB-0990-93CD-EAE7E8F951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2BF09-75B8-42D9-801C-DDB12B49859F}" type="datetimeFigureOut">
              <a:rPr lang="en-US" smtClean="0"/>
              <a:t>7/10/2025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B77586E-74A9-CEC3-5393-D677118BFB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72B059-2084-70DD-381D-4EF67CC280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873EF3-5A9D-4E9E-87A7-5EACE1F5BC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79183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hoto back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974187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ubtitle 2">
            <a:extLst>
              <a:ext uri="{FF2B5EF4-FFF2-40B4-BE49-F238E27FC236}">
                <a16:creationId xmlns:a16="http://schemas.microsoft.com/office/drawing/2014/main" id="{59165581-3D98-B54C-B922-370C4A15168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0" y="1980000"/>
            <a:ext cx="7104112" cy="4176457"/>
          </a:xfrm>
          <a:prstGeom prst="rect">
            <a:avLst/>
          </a:prstGeom>
        </p:spPr>
        <p:txBody>
          <a:bodyPr lIns="540000" tIns="0" rIns="360000" anchor="t" anchorCtr="0"/>
          <a:lstStyle>
            <a:lvl1pPr marL="0" indent="0" algn="l">
              <a:buNone/>
              <a:defRPr sz="2000"/>
            </a:lvl1pPr>
            <a:lvl2pPr marL="180000" indent="-180000" algn="l">
              <a:buClr>
                <a:srgbClr val="5792C9"/>
              </a:buClr>
              <a:buFont typeface="Wingdings" charset="2"/>
              <a:buChar char="§"/>
              <a:defRPr sz="2000" baseline="0">
                <a:latin typeface="Montserrat" pitchFamily="2" charset="77"/>
              </a:defRPr>
            </a:lvl2pPr>
            <a:lvl3pPr marL="360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 baseline="0">
                <a:latin typeface="Montserrat" pitchFamily="2" charset="77"/>
              </a:defRPr>
            </a:lvl3pPr>
            <a:lvl4pPr marL="576000" indent="-216000" algn="l">
              <a:buClr>
                <a:srgbClr val="5792C9"/>
              </a:buClr>
              <a:buFont typeface=".AppleSystemUIFont" charset="-120"/>
              <a:buChar char="–"/>
              <a:defRPr sz="2000" baseline="0">
                <a:latin typeface="Montserrat" pitchFamily="2" charset="77"/>
              </a:defRPr>
            </a:lvl4pPr>
            <a:lvl5pPr marL="792000" indent="-216000" algn="l">
              <a:buFont typeface=".AppleSystemUIFont" charset="-120"/>
              <a:buChar char="–"/>
              <a:defRPr sz="2000" baseline="0">
                <a:latin typeface="Montserrat" pitchFamily="2" charset="77"/>
              </a:defRPr>
            </a:lvl5pPr>
            <a:lvl6pPr marL="1044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 baseline="0">
                <a:solidFill>
                  <a:schemeClr val="bg2">
                    <a:lumMod val="50000"/>
                  </a:schemeClr>
                </a:solidFill>
                <a:latin typeface="Montserrat" pitchFamily="2" charset="77"/>
              </a:defRPr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1"/>
            <a:r>
              <a:rPr lang="en-US"/>
              <a:t>Click to edit txt</a:t>
            </a:r>
          </a:p>
          <a:p>
            <a:pPr lvl="2"/>
            <a:r>
              <a:rPr lang="en-US"/>
              <a:t>List 2</a:t>
            </a:r>
          </a:p>
          <a:p>
            <a:pPr lvl="3"/>
            <a:r>
              <a:rPr lang="en-US"/>
              <a:t>List 3</a:t>
            </a:r>
          </a:p>
          <a:p>
            <a:pPr lvl="4"/>
            <a:r>
              <a:rPr lang="en-US"/>
              <a:t>List 4</a:t>
            </a:r>
          </a:p>
          <a:p>
            <a:pPr lvl="5"/>
            <a:r>
              <a:rPr lang="en-US"/>
              <a:t>List 5</a:t>
            </a:r>
          </a:p>
        </p:txBody>
      </p:sp>
      <p:sp>
        <p:nvSpPr>
          <p:cNvPr id="20" name="Title Placeholder 1">
            <a:extLst>
              <a:ext uri="{FF2B5EF4-FFF2-40B4-BE49-F238E27FC236}">
                <a16:creationId xmlns:a16="http://schemas.microsoft.com/office/drawing/2014/main" id="{72C484F6-8A17-3C44-9437-D5EC134F631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-10800" y="1620000"/>
            <a:ext cx="7120246" cy="296840"/>
          </a:xfrm>
          <a:prstGeom prst="rect">
            <a:avLst/>
          </a:prstGeom>
          <a:noFill/>
        </p:spPr>
        <p:txBody>
          <a:bodyPr vert="horz" lIns="540000" tIns="0" rIns="360000" bIns="45720" rtlCol="0" anchor="t" anchorCtr="0">
            <a:noAutofit/>
          </a:bodyPr>
          <a:lstStyle>
            <a:lvl1pPr>
              <a:defRPr sz="2200" b="1" baseline="0">
                <a:solidFill>
                  <a:srgbClr val="00825F"/>
                </a:solidFill>
                <a:latin typeface="Montserrat" pitchFamily="2" charset="77"/>
              </a:defRPr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9" name="Picture Placeholder 9"/>
          <p:cNvSpPr>
            <a:spLocks noGrp="1"/>
          </p:cNvSpPr>
          <p:nvPr>
            <p:ph type="pic" sz="quarter" idx="10" hasCustomPrompt="1"/>
          </p:nvPr>
        </p:nvSpPr>
        <p:spPr>
          <a:xfrm>
            <a:off x="7376179" y="1616933"/>
            <a:ext cx="4320000" cy="290296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 marL="0" indent="0">
              <a:buFontTx/>
              <a:buNone/>
              <a:defRPr sz="2000" baseline="0">
                <a:solidFill>
                  <a:schemeClr val="tx1"/>
                </a:solidFill>
                <a:latin typeface="Montserrat" pitchFamily="2" charset="77"/>
              </a:defRPr>
            </a:lvl1pPr>
          </a:lstStyle>
          <a:p>
            <a:r>
              <a:rPr lang="en-US"/>
              <a:t>Picture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Picture Placeholder 9"/>
          <p:cNvSpPr>
            <a:spLocks noGrp="1"/>
          </p:cNvSpPr>
          <p:nvPr>
            <p:ph type="pic" sz="quarter" idx="10" hasCustomPrompt="1"/>
          </p:nvPr>
        </p:nvSpPr>
        <p:spPr>
          <a:xfrm>
            <a:off x="8256240" y="1620000"/>
            <a:ext cx="3384376" cy="198411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 marL="0" indent="0">
              <a:buFontTx/>
              <a:buNone/>
              <a:defRPr sz="2000" baseline="0">
                <a:solidFill>
                  <a:schemeClr val="tx1"/>
                </a:solidFill>
                <a:latin typeface="Montserrat" pitchFamily="2" charset="77"/>
              </a:defRPr>
            </a:lvl1pPr>
          </a:lstStyle>
          <a:p>
            <a:r>
              <a:rPr lang="en-US"/>
              <a:t>Picture</a:t>
            </a:r>
          </a:p>
        </p:txBody>
      </p:sp>
      <p:sp>
        <p:nvSpPr>
          <p:cNvPr id="46" name="Picture Placeholder 9"/>
          <p:cNvSpPr>
            <a:spLocks noGrp="1"/>
          </p:cNvSpPr>
          <p:nvPr>
            <p:ph type="pic" sz="quarter" idx="11" hasCustomPrompt="1"/>
          </p:nvPr>
        </p:nvSpPr>
        <p:spPr>
          <a:xfrm>
            <a:off x="8256240" y="3884359"/>
            <a:ext cx="3384376" cy="198411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 marL="0" indent="0">
              <a:buFontTx/>
              <a:buNone/>
              <a:defRPr sz="2000" baseline="0">
                <a:solidFill>
                  <a:schemeClr val="tx1"/>
                </a:solidFill>
                <a:latin typeface="Montserrat" pitchFamily="2" charset="77"/>
              </a:defRPr>
            </a:lvl1pPr>
          </a:lstStyle>
          <a:p>
            <a:r>
              <a:rPr lang="en-US"/>
              <a:t>Picture</a:t>
            </a:r>
          </a:p>
        </p:txBody>
      </p:sp>
      <p:sp>
        <p:nvSpPr>
          <p:cNvPr id="17" name="Subtitle 2">
            <a:extLst>
              <a:ext uri="{FF2B5EF4-FFF2-40B4-BE49-F238E27FC236}">
                <a16:creationId xmlns:a16="http://schemas.microsoft.com/office/drawing/2014/main" id="{59165581-3D98-B54C-B922-370C4A15168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0" y="1980000"/>
            <a:ext cx="7968208" cy="4176457"/>
          </a:xfrm>
          <a:prstGeom prst="rect">
            <a:avLst/>
          </a:prstGeom>
        </p:spPr>
        <p:txBody>
          <a:bodyPr lIns="540000" tIns="0" rIns="360000" anchor="t" anchorCtr="0"/>
          <a:lstStyle>
            <a:lvl1pPr marL="0" indent="0" algn="l">
              <a:buNone/>
              <a:defRPr sz="2000"/>
            </a:lvl1pPr>
            <a:lvl2pPr marL="180000" indent="-180000" algn="l">
              <a:buClr>
                <a:srgbClr val="5792C9"/>
              </a:buClr>
              <a:buFont typeface="Wingdings" charset="2"/>
              <a:buChar char="§"/>
              <a:defRPr sz="2000" baseline="0">
                <a:latin typeface="Montserrat" pitchFamily="2" charset="77"/>
              </a:defRPr>
            </a:lvl2pPr>
            <a:lvl3pPr marL="360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 baseline="0">
                <a:latin typeface="Montserrat" pitchFamily="2" charset="77"/>
              </a:defRPr>
            </a:lvl3pPr>
            <a:lvl4pPr marL="576000" indent="-216000" algn="l">
              <a:buClr>
                <a:srgbClr val="5792C9"/>
              </a:buClr>
              <a:buFont typeface=".AppleSystemUIFont" charset="-120"/>
              <a:buChar char="–"/>
              <a:defRPr sz="2000" baseline="0">
                <a:latin typeface="Montserrat" pitchFamily="2" charset="77"/>
              </a:defRPr>
            </a:lvl4pPr>
            <a:lvl5pPr marL="792000" indent="-216000" algn="l">
              <a:buFont typeface=".AppleSystemUIFont" charset="-120"/>
              <a:buChar char="–"/>
              <a:defRPr sz="2000" baseline="0">
                <a:latin typeface="Montserrat" pitchFamily="2" charset="77"/>
              </a:defRPr>
            </a:lvl5pPr>
            <a:lvl6pPr marL="1044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 baseline="0">
                <a:solidFill>
                  <a:schemeClr val="bg2">
                    <a:lumMod val="50000"/>
                  </a:schemeClr>
                </a:solidFill>
                <a:latin typeface="Montserrat" pitchFamily="2" charset="77"/>
              </a:defRPr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1"/>
            <a:r>
              <a:rPr lang="en-US"/>
              <a:t>Click to edit txt</a:t>
            </a:r>
          </a:p>
          <a:p>
            <a:pPr lvl="2"/>
            <a:r>
              <a:rPr lang="en-US"/>
              <a:t>List 2</a:t>
            </a:r>
          </a:p>
          <a:p>
            <a:pPr lvl="3"/>
            <a:r>
              <a:rPr lang="en-US"/>
              <a:t>List 3</a:t>
            </a:r>
          </a:p>
          <a:p>
            <a:pPr lvl="4"/>
            <a:r>
              <a:rPr lang="en-US"/>
              <a:t>List 4</a:t>
            </a:r>
          </a:p>
          <a:p>
            <a:pPr lvl="5"/>
            <a:r>
              <a:rPr lang="en-US"/>
              <a:t>List 5</a:t>
            </a:r>
          </a:p>
        </p:txBody>
      </p:sp>
      <p:sp>
        <p:nvSpPr>
          <p:cNvPr id="20" name="Title Placeholder 1">
            <a:extLst>
              <a:ext uri="{FF2B5EF4-FFF2-40B4-BE49-F238E27FC236}">
                <a16:creationId xmlns:a16="http://schemas.microsoft.com/office/drawing/2014/main" id="{72C484F6-8A17-3C44-9437-D5EC134F631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-10800" y="1620000"/>
            <a:ext cx="7986304" cy="296840"/>
          </a:xfrm>
          <a:prstGeom prst="rect">
            <a:avLst/>
          </a:prstGeom>
          <a:noFill/>
        </p:spPr>
        <p:txBody>
          <a:bodyPr vert="horz" lIns="540000" tIns="0" rIns="360000" bIns="45720" rtlCol="0" anchor="t" anchorCtr="0">
            <a:noAutofit/>
          </a:bodyPr>
          <a:lstStyle>
            <a:lvl1pPr>
              <a:defRPr sz="2200" b="1" baseline="0">
                <a:solidFill>
                  <a:srgbClr val="00825F"/>
                </a:solidFill>
                <a:latin typeface="Montserrat" pitchFamily="2" charset="77"/>
              </a:defRPr>
            </a:lvl1pPr>
          </a:lstStyle>
          <a:p>
            <a:r>
              <a:rPr lang="en-US"/>
              <a:t>Click to edit title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 2">
            <a:extLst>
              <a:ext uri="{FF2B5EF4-FFF2-40B4-BE49-F238E27FC236}">
                <a16:creationId xmlns:a16="http://schemas.microsoft.com/office/drawing/2014/main" id="{EA26912F-EE60-0E4E-8A8F-95B31547CC8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-1" y="1980000"/>
            <a:ext cx="12192001" cy="4113296"/>
          </a:xfrm>
          <a:prstGeom prst="rect">
            <a:avLst/>
          </a:prstGeom>
        </p:spPr>
        <p:txBody>
          <a:bodyPr lIns="540000" tIns="0" rIns="540000" bIns="360000" numCol="2" spcCol="720000" anchor="t" anchorCtr="0"/>
          <a:lstStyle>
            <a:lvl1pPr marL="162000" indent="-180000" algn="l">
              <a:buClr>
                <a:srgbClr val="5792C9"/>
              </a:buClr>
              <a:buFont typeface="Wingdings" charset="2"/>
              <a:buChar char="§"/>
              <a:defRPr sz="2000" baseline="0">
                <a:solidFill>
                  <a:schemeClr val="tx1"/>
                </a:solidFill>
                <a:latin typeface="Montserrat" pitchFamily="2" charset="77"/>
                <a:ea typeface="Calibri" charset="0"/>
                <a:cs typeface="Calibri" charset="0"/>
              </a:defRPr>
            </a:lvl1pPr>
            <a:lvl2pPr marL="432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 baseline="0">
                <a:solidFill>
                  <a:schemeClr val="tx1"/>
                </a:solidFill>
                <a:latin typeface="Montserrat" pitchFamily="2" charset="77"/>
                <a:ea typeface="Calibri" charset="0"/>
                <a:cs typeface="Calibri" charset="0"/>
              </a:defRPr>
            </a:lvl2pPr>
            <a:lvl3pPr marL="684000" indent="-216000" algn="l">
              <a:buClr>
                <a:srgbClr val="5792C9"/>
              </a:buClr>
              <a:buFont typeface=".AppleSystemUIFont" charset="-120"/>
              <a:buChar char="–"/>
              <a:defRPr sz="2000" baseline="0">
                <a:latin typeface="Montserrat" pitchFamily="2" charset="77"/>
              </a:defRPr>
            </a:lvl3pPr>
            <a:lvl4pPr marL="936000" indent="-216000" algn="l">
              <a:buFont typeface=".AppleSystemUIFont" charset="-120"/>
              <a:buChar char="–"/>
              <a:defRPr sz="2000" baseline="0">
                <a:latin typeface="Montserrat" pitchFamily="2" charset="77"/>
              </a:defRPr>
            </a:lvl4pPr>
            <a:lvl5pPr marL="1188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 baseline="0">
                <a:solidFill>
                  <a:schemeClr val="bg2">
                    <a:lumMod val="50000"/>
                  </a:schemeClr>
                </a:solidFill>
                <a:latin typeface="Montserrat" pitchFamily="2" charset="77"/>
              </a:defRPr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en-US"/>
              <a:t>Txt 2 columns</a:t>
            </a:r>
          </a:p>
          <a:p>
            <a:pPr lvl="1"/>
            <a:r>
              <a:rPr lang="en-US"/>
              <a:t>List 2</a:t>
            </a:r>
          </a:p>
          <a:p>
            <a:pPr lvl="2"/>
            <a:r>
              <a:rPr lang="en-US"/>
              <a:t>List 3</a:t>
            </a:r>
          </a:p>
          <a:p>
            <a:pPr lvl="3"/>
            <a:r>
              <a:rPr lang="en-US"/>
              <a:t>List 4</a:t>
            </a:r>
          </a:p>
          <a:p>
            <a:pPr lvl="4"/>
            <a:r>
              <a:rPr lang="en-US"/>
              <a:t>List 5</a:t>
            </a:r>
            <a:endParaRPr lang="it-IT"/>
          </a:p>
        </p:txBody>
      </p:sp>
      <p:sp>
        <p:nvSpPr>
          <p:cNvPr id="11" name="Title Placeholder 1">
            <a:extLst>
              <a:ext uri="{FF2B5EF4-FFF2-40B4-BE49-F238E27FC236}">
                <a16:creationId xmlns:a16="http://schemas.microsoft.com/office/drawing/2014/main" id="{B3766441-E5F4-154E-B3C0-A66B6AA9E9B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-12537" y="1620000"/>
            <a:ext cx="12204522" cy="360040"/>
          </a:xfrm>
          <a:prstGeom prst="rect">
            <a:avLst/>
          </a:prstGeom>
          <a:noFill/>
        </p:spPr>
        <p:txBody>
          <a:bodyPr vert="horz" lIns="540000" tIns="0" rIns="2880000" bIns="45720" rtlCol="0" anchor="t" anchorCtr="0">
            <a:noAutofit/>
          </a:bodyPr>
          <a:lstStyle>
            <a:lvl1pPr>
              <a:defRPr sz="2200" b="1" baseline="0">
                <a:solidFill>
                  <a:srgbClr val="00825F"/>
                </a:solidFill>
                <a:latin typeface="Montserrat" pitchFamily="2" charset="77"/>
              </a:defRPr>
            </a:lvl1pPr>
          </a:lstStyle>
          <a:p>
            <a:r>
              <a:rPr lang="en-US"/>
              <a:t>Click to edit title</a:t>
            </a:r>
          </a:p>
        </p:txBody>
      </p:sp>
    </p:spTree>
    <p:extLst>
      <p:ext uri="{BB962C8B-B14F-4D97-AF65-F5344CB8AC3E}">
        <p14:creationId xmlns:p14="http://schemas.microsoft.com/office/powerpoint/2010/main" val="15381671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8030729" y="1620000"/>
            <a:ext cx="3681895" cy="4473296"/>
          </a:xfrm>
          <a:prstGeom prst="rect">
            <a:avLst/>
          </a:prstGeom>
          <a:solidFill>
            <a:srgbClr val="92D050">
              <a:alpha val="21000"/>
            </a:srgbClr>
          </a:solidFill>
        </p:spPr>
        <p:txBody>
          <a:bodyPr vert="horz" lIns="180000" tIns="180000" rIns="180000" bIns="180000" rtlCol="0" anchor="t" anchorCtr="0">
            <a:normAutofit/>
          </a:bodyPr>
          <a:lstStyle>
            <a:lvl1pPr>
              <a:defRPr sz="1800" b="1" baseline="0">
                <a:solidFill>
                  <a:schemeClr val="tx1"/>
                </a:solidFill>
                <a:latin typeface="Montserrat" pitchFamily="2" charset="77"/>
                <a:ea typeface="Calibri" charset="0"/>
                <a:cs typeface="Calibri" charset="0"/>
              </a:defRPr>
            </a:lvl1pPr>
          </a:lstStyle>
          <a:p>
            <a:r>
              <a:rPr lang="en-US"/>
              <a:t>Click to edit txt</a:t>
            </a:r>
            <a:br>
              <a:rPr lang="en-US"/>
            </a:br>
            <a:endParaRPr lang="en-US"/>
          </a:p>
        </p:txBody>
      </p:sp>
      <p:sp>
        <p:nvSpPr>
          <p:cNvPr id="20" name="Subtitle 2">
            <a:extLst>
              <a:ext uri="{FF2B5EF4-FFF2-40B4-BE49-F238E27FC236}">
                <a16:creationId xmlns:a16="http://schemas.microsoft.com/office/drawing/2014/main" id="{623DA365-03D8-D643-90D3-767234578272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0" y="1620000"/>
            <a:ext cx="7680176" cy="4473296"/>
          </a:xfrm>
          <a:prstGeom prst="rect">
            <a:avLst/>
          </a:prstGeom>
        </p:spPr>
        <p:txBody>
          <a:bodyPr lIns="540000" tIns="0" rIns="360000" anchor="t" anchorCtr="0"/>
          <a:lstStyle>
            <a:lvl1pPr marL="162000" indent="-180000" algn="l">
              <a:buClr>
                <a:srgbClr val="5792C9"/>
              </a:buClr>
              <a:buFont typeface="Wingdings" charset="2"/>
              <a:buChar char="§"/>
              <a:defRPr sz="2000" baseline="0">
                <a:latin typeface="Montserrat" pitchFamily="2" charset="77"/>
                <a:ea typeface="Calibri" charset="0"/>
                <a:cs typeface="Calibri" charset="0"/>
              </a:defRPr>
            </a:lvl1pPr>
            <a:lvl2pPr marL="432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>
                <a:latin typeface="Montserrat" pitchFamily="2" charset="77"/>
              </a:defRPr>
            </a:lvl2pPr>
            <a:lvl3pPr marL="684000" indent="-216000" algn="l">
              <a:buClr>
                <a:srgbClr val="5792C9"/>
              </a:buClr>
              <a:buFont typeface=".AppleSystemUIFont" charset="-120"/>
              <a:buChar char="–"/>
              <a:defRPr sz="2000">
                <a:latin typeface="Montserrat" pitchFamily="2" charset="77"/>
                <a:ea typeface="Calibri" charset="0"/>
                <a:cs typeface="Calibri" charset="0"/>
              </a:defRPr>
            </a:lvl3pPr>
            <a:lvl4pPr marL="936000" indent="-216000" algn="l">
              <a:buFont typeface=".AppleSystemUIFont" charset="-120"/>
              <a:buChar char="–"/>
              <a:defRPr sz="2000">
                <a:latin typeface="Montserrat" pitchFamily="2" charset="77"/>
                <a:ea typeface="Calibri" charset="0"/>
                <a:cs typeface="Calibri" charset="0"/>
              </a:defRPr>
            </a:lvl4pPr>
            <a:lvl5pPr marL="1188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>
                <a:solidFill>
                  <a:schemeClr val="bg2">
                    <a:lumMod val="50000"/>
                  </a:schemeClr>
                </a:solidFill>
                <a:latin typeface="Montserrat" pitchFamily="2" charset="77"/>
              </a:defRPr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en-US"/>
              <a:t>Click to edit txt</a:t>
            </a:r>
          </a:p>
          <a:p>
            <a:pPr lvl="1"/>
            <a:r>
              <a:rPr lang="en-US"/>
              <a:t>List 2</a:t>
            </a:r>
          </a:p>
          <a:p>
            <a:pPr lvl="2"/>
            <a:r>
              <a:rPr lang="en-US"/>
              <a:t>List 3</a:t>
            </a:r>
          </a:p>
          <a:p>
            <a:pPr lvl="3"/>
            <a:r>
              <a:rPr lang="en-US"/>
              <a:t>List 4</a:t>
            </a:r>
          </a:p>
          <a:p>
            <a:pPr lvl="4"/>
            <a:r>
              <a:rPr lang="en-US"/>
              <a:t>List 5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3D26F2-D913-F15E-CFA0-AF5ED5C96B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58070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ECA73F-F0DE-2C28-B52E-9908F4B2E21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3AF062B-C56D-B26B-0234-12673859218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0AB631E-58AD-346A-12BA-EAB3CEBA31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2BF09-75B8-42D9-801C-DDB12B49859F}" type="datetimeFigureOut">
              <a:rPr lang="en-US" smtClean="0"/>
              <a:t>7/10/2025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E3FEB8-B0CA-FB72-0221-576F7A6325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B06DC45-A6CA-865A-77CA-3E0E84C4B2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873EF3-5A9D-4E9E-87A7-5EACE1F5BC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50391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D5FAD6-5939-A542-827D-4D749E0E23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0A170F1-A94F-0FCC-6420-85CD33B3B13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247ADC-C4A3-EA5C-9133-03D9A9FDA6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2BF09-75B8-42D9-801C-DDB12B49859F}" type="datetimeFigureOut">
              <a:rPr lang="en-US" smtClean="0"/>
              <a:t>7/10/2025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512B527-D536-13A4-A422-DD12A60361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4C58C87-05C4-8EAA-23C3-F5DF53B285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873EF3-5A9D-4E9E-87A7-5EACE1F5BC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35214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7" Type="http://schemas.openxmlformats.org/officeDocument/2006/relationships/image" Target="../media/image3.jpeg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theme" Target="../theme/theme3.xml"/><Relationship Id="rId5" Type="http://schemas.openxmlformats.org/officeDocument/2006/relationships/slideLayout" Target="../slideLayouts/slideLayout7.xml"/><Relationship Id="rId4" Type="http://schemas.openxmlformats.org/officeDocument/2006/relationships/slideLayout" Target="../slideLayouts/slideLayout6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11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2.xml"/><Relationship Id="rId10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1.xml"/><Relationship Id="rId9" Type="http://schemas.openxmlformats.org/officeDocument/2006/relationships/slideLayout" Target="../slideLayouts/slideLayout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352" y="233708"/>
            <a:ext cx="4176465" cy="963044"/>
          </a:xfrm>
          <a:prstGeom prst="rect">
            <a:avLst/>
          </a:prstGeom>
        </p:spPr>
      </p:pic>
      <p:pic>
        <p:nvPicPr>
          <p:cNvPr id="4" name="Picture 3" descr="A green and blue background with text&#10;&#10;AI-generated content may be incorrect.">
            <a:extLst>
              <a:ext uri="{FF2B5EF4-FFF2-40B4-BE49-F238E27FC236}">
                <a16:creationId xmlns:a16="http://schemas.microsoft.com/office/drawing/2014/main" id="{91DC2739-E9D6-803B-D969-9C30514C7BB0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-1"/>
            <a:ext cx="12192000" cy="42036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10185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5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600" kern="1200">
          <a:solidFill>
            <a:srgbClr val="5792C9"/>
          </a:solidFill>
          <a:latin typeface="Georgia" charset="0"/>
          <a:ea typeface="Georgia" charset="0"/>
          <a:cs typeface="Georgia" charset="0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Tx/>
        <a:buNone/>
        <a:defRPr sz="2200" b="1" kern="1200">
          <a:solidFill>
            <a:srgbClr val="5792C9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green and blue background with text&#10;&#10;AI-generated content may be incorrect.">
            <a:extLst>
              <a:ext uri="{FF2B5EF4-FFF2-40B4-BE49-F238E27FC236}">
                <a16:creationId xmlns:a16="http://schemas.microsoft.com/office/drawing/2014/main" id="{B05EBF8D-92CE-1894-A68E-A726011A62B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-1"/>
            <a:ext cx="12192000" cy="42036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91170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4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Connettore 1 31">
            <a:extLst>
              <a:ext uri="{FF2B5EF4-FFF2-40B4-BE49-F238E27FC236}">
                <a16:creationId xmlns:a16="http://schemas.microsoft.com/office/drawing/2014/main" id="{5D12CE36-5E1D-9348-80C5-AEFF3E6CC0EC}"/>
              </a:ext>
            </a:extLst>
          </p:cNvPr>
          <p:cNvCxnSpPr>
            <a:cxnSpLocks/>
          </p:cNvCxnSpPr>
          <p:nvPr userDrawn="1"/>
        </p:nvCxnSpPr>
        <p:spPr>
          <a:xfrm>
            <a:off x="0" y="6381328"/>
            <a:ext cx="12192000" cy="0"/>
          </a:xfrm>
          <a:prstGeom prst="line">
            <a:avLst/>
          </a:prstGeom>
          <a:ln w="12700">
            <a:solidFill>
              <a:srgbClr val="00825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A133ADE3-A5A0-2645-9D97-F63324C4A172}"/>
              </a:ext>
            </a:extLst>
          </p:cNvPr>
          <p:cNvSpPr txBox="1">
            <a:spLocks/>
          </p:cNvSpPr>
          <p:nvPr userDrawn="1"/>
        </p:nvSpPr>
        <p:spPr>
          <a:xfrm>
            <a:off x="8153400" y="6381328"/>
            <a:ext cx="4038600" cy="476672"/>
          </a:xfrm>
          <a:prstGeom prst="rect">
            <a:avLst/>
          </a:prstGeom>
        </p:spPr>
        <p:txBody>
          <a:bodyPr lIns="180000" tIns="216000" rIns="180000" bIns="180000" anchor="ctr" anchorCtr="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400" b="0" kern="1200">
                <a:solidFill>
                  <a:srgbClr val="5792C9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500" b="0" i="0" kern="1500" spc="100" baseline="0">
                <a:solidFill>
                  <a:srgbClr val="00825F"/>
                </a:solidFill>
                <a:latin typeface="Montserrat" pitchFamily="2" charset="77"/>
              </a:rPr>
              <a:t>2025 IPPC REGIONAL WORKSHOP</a:t>
            </a:r>
            <a:endParaRPr lang="en-US" sz="1500" b="0" i="0" kern="1500" spc="100" baseline="0">
              <a:solidFill>
                <a:schemeClr val="tx1"/>
              </a:solidFill>
              <a:latin typeface="Montserrat" pitchFamily="2" charset="77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C806444-009A-84A6-80D8-B1E3FB5F35D2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0" y="0"/>
            <a:ext cx="12192000" cy="133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2906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8" r:id="rId1"/>
    <p:sldLayoutId id="2147483953" r:id="rId2"/>
    <p:sldLayoutId id="2147483949" r:id="rId3"/>
    <p:sldLayoutId id="2147483950" r:id="rId4"/>
    <p:sldLayoutId id="2147483957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1A2F164-9CE9-4A5B-8D94-F0FAF5C2EA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3861E26-B2B8-A291-09BC-7C215D5B3FF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F3F92E1-69A4-C46E-76F2-4387507964D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1D2BF09-75B8-42D9-801C-DDB12B49859F}" type="datetimeFigureOut">
              <a:rPr lang="en-US" smtClean="0"/>
              <a:t>7/10/2025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584928E-7059-CB3E-A270-4C0FAA5FDD6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04C4A9-BBFF-E509-F5AD-C6B01118401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A873EF3-5A9D-4E9E-87A7-5EACE1F5BC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98794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9" r:id="rId1"/>
    <p:sldLayoutId id="2147483960" r:id="rId2"/>
    <p:sldLayoutId id="2147483961" r:id="rId3"/>
    <p:sldLayoutId id="2147483962" r:id="rId4"/>
    <p:sldLayoutId id="2147483963" r:id="rId5"/>
    <p:sldLayoutId id="2147483964" r:id="rId6"/>
    <p:sldLayoutId id="2147483965" r:id="rId7"/>
    <p:sldLayoutId id="2147483966" r:id="rId8"/>
    <p:sldLayoutId id="2147483967" r:id="rId9"/>
    <p:sldLayoutId id="2147483968" r:id="rId10"/>
    <p:sldLayoutId id="214748396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ippc.int/en/core-activities/standards-setting/call-for-topics/" TargetMode="Externa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ppc.int/" TargetMode="External"/><Relationship Id="rId2" Type="http://schemas.openxmlformats.org/officeDocument/2006/relationships/hyperlink" Target="mailto:ippc@fao.org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ctrTitle"/>
          </p:nvPr>
        </p:nvSpPr>
        <p:spPr>
          <a:xfrm>
            <a:off x="152400" y="4572000"/>
            <a:ext cx="11734800" cy="1447800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en-US"/>
              <a:t>IPPC call for topics lessons learned and future topic submissions</a:t>
            </a:r>
          </a:p>
        </p:txBody>
      </p:sp>
    </p:spTree>
    <p:extLst>
      <p:ext uri="{BB962C8B-B14F-4D97-AF65-F5344CB8AC3E}">
        <p14:creationId xmlns:p14="http://schemas.microsoft.com/office/powerpoint/2010/main" val="25185390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4">
            <a:extLst>
              <a:ext uri="{FF2B5EF4-FFF2-40B4-BE49-F238E27FC236}">
                <a16:creationId xmlns:a16="http://schemas.microsoft.com/office/drawing/2014/main" id="{EE038A8A-ADB5-E866-D770-960FB0AEB0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" y="1447800"/>
            <a:ext cx="12039600" cy="457200"/>
          </a:xfrm>
        </p:spPr>
        <p:txBody>
          <a:bodyPr/>
          <a:lstStyle/>
          <a:p>
            <a:pPr algn="ctr"/>
            <a:r>
              <a:rPr lang="en-US"/>
              <a:t>Purpose of the IPPC Call for Topics</a:t>
            </a:r>
            <a:br>
              <a:rPr lang="en-US"/>
            </a:br>
            <a:endParaRPr lang="en-US"/>
          </a:p>
        </p:txBody>
      </p:sp>
      <p:graphicFrame>
        <p:nvGraphicFramePr>
          <p:cNvPr id="15" name="Diagram 14">
            <a:extLst>
              <a:ext uri="{FF2B5EF4-FFF2-40B4-BE49-F238E27FC236}">
                <a16:creationId xmlns:a16="http://schemas.microsoft.com/office/drawing/2014/main" id="{7E1D1976-6002-E9C1-465E-144FDB71890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83437503"/>
              </p:ext>
            </p:extLst>
          </p:nvPr>
        </p:nvGraphicFramePr>
        <p:xfrm>
          <a:off x="990600" y="2022780"/>
          <a:ext cx="8238390" cy="40908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4558581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99C33C-5893-A007-11A0-2B9BD5AAA0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4">
            <a:extLst>
              <a:ext uri="{FF2B5EF4-FFF2-40B4-BE49-F238E27FC236}">
                <a16:creationId xmlns:a16="http://schemas.microsoft.com/office/drawing/2014/main" id="{8E1FF792-B4D2-7727-39FA-DC2B12F447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854" y="1458966"/>
            <a:ext cx="12178145" cy="296840"/>
          </a:xfrm>
        </p:spPr>
        <p:txBody>
          <a:bodyPr/>
          <a:lstStyle/>
          <a:p>
            <a:pPr algn="ctr"/>
            <a:r>
              <a:rPr lang="en-US"/>
              <a:t>IPPC Call for Topics so far</a:t>
            </a:r>
            <a:br>
              <a:rPr lang="en-US"/>
            </a:br>
            <a:endParaRPr lang="en-US"/>
          </a:p>
        </p:txBody>
      </p:sp>
      <p:graphicFrame>
        <p:nvGraphicFramePr>
          <p:cNvPr id="5" name="Diagram 4">
            <a:extLst>
              <a:ext uri="{FF2B5EF4-FFF2-40B4-BE49-F238E27FC236}">
                <a16:creationId xmlns:a16="http://schemas.microsoft.com/office/drawing/2014/main" id="{50BFB9B5-189D-4A9D-2A22-EBE7DD1677A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45753436"/>
              </p:ext>
            </p:extLst>
          </p:nvPr>
        </p:nvGraphicFramePr>
        <p:xfrm>
          <a:off x="304800" y="1905000"/>
          <a:ext cx="11430000" cy="44117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1337146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839B033-544E-2D92-0627-B2EC166220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4">
            <a:extLst>
              <a:ext uri="{FF2B5EF4-FFF2-40B4-BE49-F238E27FC236}">
                <a16:creationId xmlns:a16="http://schemas.microsoft.com/office/drawing/2014/main" id="{2E348DE9-9266-6EDA-5A2C-9885E4CFA0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52400" y="1487572"/>
            <a:ext cx="12178145" cy="296840"/>
          </a:xfrm>
        </p:spPr>
        <p:txBody>
          <a:bodyPr/>
          <a:lstStyle/>
          <a:p>
            <a:pPr algn="ctr"/>
            <a:r>
              <a:rPr lang="en-US"/>
              <a:t>Topic proposals to be submitted during the Call for Topics</a:t>
            </a:r>
          </a:p>
        </p:txBody>
      </p:sp>
      <p:graphicFrame>
        <p:nvGraphicFramePr>
          <p:cNvPr id="5" name="Diagram 4">
            <a:extLst>
              <a:ext uri="{FF2B5EF4-FFF2-40B4-BE49-F238E27FC236}">
                <a16:creationId xmlns:a16="http://schemas.microsoft.com/office/drawing/2014/main" id="{529A0D63-2618-E50C-75DF-EECB0B283C3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52285690"/>
              </p:ext>
            </p:extLst>
          </p:nvPr>
        </p:nvGraphicFramePr>
        <p:xfrm>
          <a:off x="304800" y="1635992"/>
          <a:ext cx="11582400" cy="464499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6827912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0811D48-3649-BA4C-F4D8-015180B5DE2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blue and purple logo&#10;&#10;AI-generated content may be incorrect.">
            <a:extLst>
              <a:ext uri="{FF2B5EF4-FFF2-40B4-BE49-F238E27FC236}">
                <a16:creationId xmlns:a16="http://schemas.microsoft.com/office/drawing/2014/main" id="{6A90C6D2-8911-BBC6-665B-4F6FBC0BBD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4" y="2042040"/>
            <a:ext cx="7304826" cy="4108964"/>
          </a:xfrm>
          <a:prstGeom prst="rect">
            <a:avLst/>
          </a:prstGeom>
        </p:spPr>
      </p:pic>
      <p:pic>
        <p:nvPicPr>
          <p:cNvPr id="5" name="Picture 4" descr="A close-up of a diagram&#10;&#10;AI-generated content may be incorrect.">
            <a:extLst>
              <a:ext uri="{FF2B5EF4-FFF2-40B4-BE49-F238E27FC236}">
                <a16:creationId xmlns:a16="http://schemas.microsoft.com/office/drawing/2014/main" id="{098C86C3-D081-18CD-3004-EFCBE8D4A00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7600" y="1295400"/>
            <a:ext cx="8610600" cy="50495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43839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DD6DE5F-61C0-EC54-6F2C-29E59691DA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 4">
            <a:extLst>
              <a:ext uri="{FF2B5EF4-FFF2-40B4-BE49-F238E27FC236}">
                <a16:creationId xmlns:a16="http://schemas.microsoft.com/office/drawing/2014/main" id="{AEAA0370-9CC1-6B85-964A-4B43D282FE2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2996356"/>
              </p:ext>
            </p:extLst>
          </p:nvPr>
        </p:nvGraphicFramePr>
        <p:xfrm>
          <a:off x="228600" y="685800"/>
          <a:ext cx="11658600" cy="40307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74964334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DC8240D-8E27-1DE6-B1CA-54995FA57C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4">
            <a:extLst>
              <a:ext uri="{FF2B5EF4-FFF2-40B4-BE49-F238E27FC236}">
                <a16:creationId xmlns:a16="http://schemas.microsoft.com/office/drawing/2014/main" id="{179F1BCD-F2C7-90A0-E9C6-6184C3DBE0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447800"/>
            <a:ext cx="12192000" cy="457200"/>
          </a:xfrm>
        </p:spPr>
        <p:txBody>
          <a:bodyPr/>
          <a:lstStyle/>
          <a:p>
            <a:pPr algn="ctr"/>
            <a:r>
              <a:rPr lang="en-US"/>
              <a:t>Call for Topics and the way forward</a:t>
            </a:r>
          </a:p>
        </p:txBody>
      </p:sp>
      <p:graphicFrame>
        <p:nvGraphicFramePr>
          <p:cNvPr id="15" name="Diagram 14">
            <a:extLst>
              <a:ext uri="{FF2B5EF4-FFF2-40B4-BE49-F238E27FC236}">
                <a16:creationId xmlns:a16="http://schemas.microsoft.com/office/drawing/2014/main" id="{180F25CD-CCB0-A56C-BFC2-E295BA96CBE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45099236"/>
              </p:ext>
            </p:extLst>
          </p:nvPr>
        </p:nvGraphicFramePr>
        <p:xfrm>
          <a:off x="685800" y="1676400"/>
          <a:ext cx="10591800" cy="45896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84382219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34E1CB-A4DF-16EC-054B-B96D50E6F2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4">
            <a:extLst>
              <a:ext uri="{FF2B5EF4-FFF2-40B4-BE49-F238E27FC236}">
                <a16:creationId xmlns:a16="http://schemas.microsoft.com/office/drawing/2014/main" id="{702B19B7-BE29-4475-5BD1-02271E018D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447800"/>
            <a:ext cx="12192000" cy="457200"/>
          </a:xfrm>
        </p:spPr>
        <p:txBody>
          <a:bodyPr/>
          <a:lstStyle/>
          <a:p>
            <a:pPr algn="ctr"/>
            <a:r>
              <a:rPr lang="en-US" sz="2500" dirty="0"/>
              <a:t>Call for Action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A63696E-0404-EF67-08B4-D1AA67B05232}"/>
              </a:ext>
            </a:extLst>
          </p:cNvPr>
          <p:cNvSpPr txBox="1"/>
          <p:nvPr/>
        </p:nvSpPr>
        <p:spPr>
          <a:xfrm>
            <a:off x="228600" y="1733550"/>
            <a:ext cx="11507755" cy="42799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endParaRPr lang="en-US" dirty="0"/>
          </a:p>
          <a:p>
            <a:pPr marL="457200" indent="-457200" algn="just">
              <a:lnSpc>
                <a:spcPct val="150000"/>
              </a:lnSpc>
            </a:pPr>
            <a:r>
              <a:rPr lang="en-US" dirty="0"/>
              <a:t>🌱 </a:t>
            </a:r>
            <a:r>
              <a:rPr lang="en-US" b="1" dirty="0"/>
              <a:t>Submit a Topic</a:t>
            </a:r>
            <a:r>
              <a:rPr lang="en-US" dirty="0"/>
              <a:t>: Propose standards, DPs, or implementation resources relevant to global and regional priorities.</a:t>
            </a:r>
          </a:p>
          <a:p>
            <a:pPr marL="512763" indent="-512763" algn="just">
              <a:lnSpc>
                <a:spcPct val="150000"/>
              </a:lnSpc>
            </a:pPr>
            <a:r>
              <a:rPr lang="en-US" dirty="0"/>
              <a:t>📢 </a:t>
            </a:r>
            <a:r>
              <a:rPr lang="en-US" b="1" dirty="0"/>
              <a:t>Spread the Word</a:t>
            </a:r>
            <a:r>
              <a:rPr lang="en-US" dirty="0"/>
              <a:t>: Share the open Call for Topics widely to encourage broader participation.</a:t>
            </a:r>
          </a:p>
          <a:p>
            <a:pPr marL="457200" indent="-457200" algn="just">
              <a:lnSpc>
                <a:spcPct val="150000"/>
              </a:lnSpc>
            </a:pPr>
            <a:r>
              <a:rPr lang="en-US" dirty="0"/>
              <a:t>🛠 </a:t>
            </a:r>
            <a:r>
              <a:rPr lang="en-US" b="1" dirty="0"/>
              <a:t>Build the Future Together</a:t>
            </a:r>
            <a:r>
              <a:rPr lang="en-US" dirty="0"/>
              <a:t>: Your ideas help shape the next generation of international plant health standards.</a:t>
            </a:r>
          </a:p>
          <a:p>
            <a:pPr algn="just">
              <a:lnSpc>
                <a:spcPct val="150000"/>
              </a:lnSpc>
            </a:pPr>
            <a:r>
              <a:rPr lang="en-US" dirty="0"/>
              <a:t>🔗 </a:t>
            </a:r>
            <a:r>
              <a:rPr lang="en-US" b="1" dirty="0"/>
              <a:t>Submit here</a:t>
            </a:r>
            <a:r>
              <a:rPr lang="en-US" dirty="0"/>
              <a:t>: </a:t>
            </a:r>
            <a:r>
              <a:rPr lang="en-US" dirty="0">
                <a:hlinkClick r:id="rId2"/>
              </a:rPr>
              <a:t>https://www.ippc.int/en/core-activities/standards-setting/call-for-topics/</a:t>
            </a:r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58335536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olo 5">
            <a:extLst>
              <a:ext uri="{FF2B5EF4-FFF2-40B4-BE49-F238E27FC236}">
                <a16:creationId xmlns:a16="http://schemas.microsoft.com/office/drawing/2014/main" id="{58A43A09-91A0-0B4E-A1B9-69205A0FA910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0" y="5029200"/>
            <a:ext cx="6019800" cy="2448272"/>
          </a:xfrm>
          <a:prstGeom prst="rect">
            <a:avLst/>
          </a:prstGeom>
        </p:spPr>
        <p:txBody>
          <a:bodyPr/>
          <a:lstStyle/>
          <a:p>
            <a:pPr algn="ctr">
              <a:defRPr/>
            </a:pPr>
            <a:r>
              <a:rPr lang="it-IT" sz="6000" err="1">
                <a:solidFill>
                  <a:srgbClr val="00825F"/>
                </a:solidFill>
                <a:latin typeface="Montserrat" pitchFamily="2" charset="77"/>
              </a:rPr>
              <a:t>Thank</a:t>
            </a:r>
            <a:r>
              <a:rPr lang="it-IT" sz="6000">
                <a:solidFill>
                  <a:srgbClr val="00825F"/>
                </a:solidFill>
                <a:latin typeface="Montserrat" pitchFamily="2" charset="77"/>
              </a:rPr>
              <a:t> </a:t>
            </a:r>
            <a:r>
              <a:rPr lang="it-IT" sz="6000" err="1">
                <a:solidFill>
                  <a:srgbClr val="00825F"/>
                </a:solidFill>
                <a:latin typeface="Montserrat" pitchFamily="2" charset="77"/>
              </a:rPr>
              <a:t>you</a:t>
            </a:r>
            <a:endParaRPr lang="it-IT" sz="6000">
              <a:solidFill>
                <a:srgbClr val="00825F"/>
              </a:solidFill>
              <a:latin typeface="Montserrat" pitchFamily="2" charset="77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5343FCF-8DD9-BC48-8DE5-A30633EF8F93}"/>
              </a:ext>
            </a:extLst>
          </p:cNvPr>
          <p:cNvSpPr/>
          <p:nvPr/>
        </p:nvSpPr>
        <p:spPr>
          <a:xfrm>
            <a:off x="7391400" y="4724400"/>
            <a:ext cx="40386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fr-FR" altLang="en-US" sz="1600" b="1">
                <a:solidFill>
                  <a:srgbClr val="00825F"/>
                </a:solidFill>
                <a:latin typeface="Montserrat" pitchFamily="2" charset="77"/>
                <a:ea typeface="Arial Unicode MS" panose="020B0604020202020204" pitchFamily="34" charset="-128"/>
                <a:cs typeface="Arial" panose="020B0604020202020204" pitchFamily="34" charset="0"/>
              </a:rPr>
              <a:t>IPPC </a:t>
            </a:r>
            <a:r>
              <a:rPr lang="fr-FR" altLang="en-US" sz="1600" b="1" err="1">
                <a:solidFill>
                  <a:srgbClr val="00825F"/>
                </a:solidFill>
                <a:latin typeface="Montserrat" pitchFamily="2" charset="77"/>
                <a:ea typeface="Arial Unicode MS" panose="020B0604020202020204" pitchFamily="34" charset="-128"/>
                <a:cs typeface="Arial" panose="020B0604020202020204" pitchFamily="34" charset="0"/>
              </a:rPr>
              <a:t>Secretariat</a:t>
            </a:r>
            <a:br>
              <a:rPr lang="fr-FR" altLang="en-US" sz="1600" b="1">
                <a:solidFill>
                  <a:srgbClr val="00825F"/>
                </a:solidFill>
                <a:latin typeface="Montserrat" pitchFamily="2" charset="77"/>
                <a:ea typeface="Arial Unicode MS" panose="020B0604020202020204" pitchFamily="34" charset="-128"/>
                <a:cs typeface="Arial" panose="020B0604020202020204" pitchFamily="34" charset="0"/>
              </a:rPr>
            </a:br>
            <a:r>
              <a:rPr lang="fr-FR" altLang="en-US" sz="1600">
                <a:solidFill>
                  <a:srgbClr val="00825F"/>
                </a:solidFill>
                <a:latin typeface="Montserrat" pitchFamily="2" charset="77"/>
                <a:ea typeface="Arial Unicode MS" panose="020B0604020202020204" pitchFamily="34" charset="-128"/>
                <a:cs typeface="Arial" panose="020B0604020202020204" pitchFamily="34" charset="0"/>
              </a:rPr>
              <a:t>Food and Agriculture </a:t>
            </a:r>
            <a:r>
              <a:rPr lang="fr-FR" altLang="en-US" sz="1600" err="1">
                <a:solidFill>
                  <a:srgbClr val="00825F"/>
                </a:solidFill>
                <a:latin typeface="Montserrat" pitchFamily="2" charset="77"/>
                <a:ea typeface="Arial Unicode MS" panose="020B0604020202020204" pitchFamily="34" charset="-128"/>
                <a:cs typeface="Arial" panose="020B0604020202020204" pitchFamily="34" charset="0"/>
              </a:rPr>
              <a:t>Organization</a:t>
            </a:r>
            <a:r>
              <a:rPr lang="fr-FR" altLang="en-US" sz="1600">
                <a:solidFill>
                  <a:srgbClr val="00825F"/>
                </a:solidFill>
                <a:latin typeface="Montserrat" pitchFamily="2" charset="77"/>
                <a:ea typeface="Arial Unicode MS" panose="020B0604020202020204" pitchFamily="34" charset="-128"/>
                <a:cs typeface="Arial" panose="020B0604020202020204" pitchFamily="34" charset="0"/>
              </a:rPr>
              <a:t> </a:t>
            </a:r>
            <a:br>
              <a:rPr lang="fr-FR" altLang="en-US" sz="1600">
                <a:solidFill>
                  <a:srgbClr val="00825F"/>
                </a:solidFill>
                <a:latin typeface="Montserrat" pitchFamily="2" charset="77"/>
                <a:ea typeface="Arial Unicode MS" panose="020B0604020202020204" pitchFamily="34" charset="-128"/>
                <a:cs typeface="Arial" panose="020B0604020202020204" pitchFamily="34" charset="0"/>
              </a:rPr>
            </a:br>
            <a:r>
              <a:rPr lang="fr-FR" altLang="en-US" sz="1600">
                <a:solidFill>
                  <a:srgbClr val="00825F"/>
                </a:solidFill>
                <a:latin typeface="Montserrat" pitchFamily="2" charset="77"/>
                <a:ea typeface="Arial Unicode MS" panose="020B0604020202020204" pitchFamily="34" charset="-128"/>
                <a:cs typeface="Arial" panose="020B0604020202020204" pitchFamily="34" charset="0"/>
              </a:rPr>
              <a:t>of the United Nations (FAO)</a:t>
            </a:r>
            <a:br>
              <a:rPr lang="fr-FR" altLang="en-US" sz="1600">
                <a:solidFill>
                  <a:srgbClr val="00825F"/>
                </a:solidFill>
                <a:latin typeface="Montserrat" pitchFamily="2" charset="77"/>
                <a:ea typeface="Arial Unicode MS" panose="020B0604020202020204" pitchFamily="34" charset="-128"/>
                <a:cs typeface="Arial" panose="020B0604020202020204" pitchFamily="34" charset="0"/>
              </a:rPr>
            </a:br>
            <a:r>
              <a:rPr lang="fr-FR" altLang="en-US" sz="1600">
                <a:solidFill>
                  <a:srgbClr val="00825F"/>
                </a:solidFill>
                <a:latin typeface="Montserrat" pitchFamily="2" charset="77"/>
                <a:ea typeface="Arial Unicode MS" panose="020B0604020202020204" pitchFamily="34" charset="-128"/>
                <a:cs typeface="Arial" panose="020B0604020202020204" pitchFamily="34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ippc@fao.org</a:t>
            </a:r>
            <a:r>
              <a:rPr lang="fr-FR" altLang="en-US" sz="1600">
                <a:solidFill>
                  <a:srgbClr val="00825F"/>
                </a:solidFill>
                <a:latin typeface="Montserrat" pitchFamily="2" charset="77"/>
                <a:ea typeface="Arial Unicode MS" panose="020B0604020202020204" pitchFamily="34" charset="-128"/>
                <a:cs typeface="Arial" panose="020B0604020202020204" pitchFamily="34" charset="0"/>
              </a:rPr>
              <a:t> | </a:t>
            </a:r>
            <a:r>
              <a:rPr lang="fr-FR" altLang="en-US" sz="1600">
                <a:solidFill>
                  <a:srgbClr val="00825F"/>
                </a:solidFill>
                <a:latin typeface="Montserrat" pitchFamily="2" charset="77"/>
                <a:ea typeface="Arial Unicode MS" panose="020B0604020202020204" pitchFamily="34" charset="-128"/>
                <a:cs typeface="Arial" panose="020B0604020202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www.ippc.int</a:t>
            </a:r>
            <a:br>
              <a:rPr lang="en-US" sz="5400">
                <a:solidFill>
                  <a:schemeClr val="bg1"/>
                </a:solidFill>
                <a:latin typeface="Montserrat" pitchFamily="2" charset="77"/>
              </a:rPr>
            </a:br>
            <a:endParaRPr lang="en-IT">
              <a:solidFill>
                <a:schemeClr val="bg1"/>
              </a:solidFill>
              <a:latin typeface="Montserrat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1848089175"/>
      </p:ext>
    </p:extLst>
  </p:cSld>
  <p:clrMapOvr>
    <a:masterClrMapping/>
  </p:clrMapOvr>
</p:sld>
</file>

<file path=ppt/theme/theme1.xml><?xml version="1.0" encoding="utf-8"?>
<a:theme xmlns:a="http://schemas.openxmlformats.org/drawingml/2006/main" name="COVER">
  <a:themeElements>
    <a:clrScheme name="Red Violet">
      <a:dk1>
        <a:sysClr val="windowText" lastClr="000000"/>
      </a:dk1>
      <a:lt1>
        <a:sysClr val="window" lastClr="FFFFFF"/>
      </a:lt1>
      <a:dk2>
        <a:srgbClr val="454551"/>
      </a:dk2>
      <a:lt2>
        <a:srgbClr val="D8D9DC"/>
      </a:lt2>
      <a:accent1>
        <a:srgbClr val="E32D91"/>
      </a:accent1>
      <a:accent2>
        <a:srgbClr val="C830CC"/>
      </a:accent2>
      <a:accent3>
        <a:srgbClr val="4EA6DC"/>
      </a:accent3>
      <a:accent4>
        <a:srgbClr val="4775E7"/>
      </a:accent4>
      <a:accent5>
        <a:srgbClr val="8971E1"/>
      </a:accent5>
      <a:accent6>
        <a:srgbClr val="D54773"/>
      </a:accent6>
      <a:hlink>
        <a:srgbClr val="6B9F25"/>
      </a:hlink>
      <a:folHlink>
        <a:srgbClr val="8C8C8C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CAB0C303-AD70-AA45-B95F-BD78E5B9B257}" vid="{5F113010-637E-E748-8631-09046E636BC9}"/>
    </a:ext>
  </a:extLst>
</a:theme>
</file>

<file path=ppt/theme/theme2.xml><?xml version="1.0" encoding="utf-8"?>
<a:theme xmlns:a="http://schemas.openxmlformats.org/drawingml/2006/main" name="Personalizza struttur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Internal screen">
  <a:themeElements>
    <a:clrScheme name="Green">
      <a:dk1>
        <a:sysClr val="windowText" lastClr="000000"/>
      </a:dk1>
      <a:lt1>
        <a:sysClr val="window" lastClr="FFFFFF"/>
      </a:lt1>
      <a:dk2>
        <a:srgbClr val="455F51"/>
      </a:dk2>
      <a:lt2>
        <a:srgbClr val="E3DED1"/>
      </a:lt2>
      <a:accent1>
        <a:srgbClr val="549E39"/>
      </a:accent1>
      <a:accent2>
        <a:srgbClr val="8AB833"/>
      </a:accent2>
      <a:accent3>
        <a:srgbClr val="C0CF3A"/>
      </a:accent3>
      <a:accent4>
        <a:srgbClr val="029676"/>
      </a:accent4>
      <a:accent5>
        <a:srgbClr val="4AB5C4"/>
      </a:accent5>
      <a:accent6>
        <a:srgbClr val="0989B1"/>
      </a:accent6>
      <a:hlink>
        <a:srgbClr val="6B9F25"/>
      </a:hlink>
      <a:folHlink>
        <a:srgbClr val="BA6906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lIns="540000" tIns="0" rIns="360000" anchor="t" anchorCtr="0"/>
      <a:lstStyle>
        <a:defPPr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1" id="{CAB0C303-AD70-AA45-B95F-BD78E5B9B257}" vid="{E00B94CF-E6FD-9B42-B4BF-556E0F24491F}"/>
    </a:ext>
  </a:extLst>
</a:theme>
</file>

<file path=ppt/theme/theme4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a05d7f75-f42e-4288-8809-604fd4d9691f" xsi:nil="true"/>
    <lcf76f155ced4ddcb4097134ff3c332f xmlns="ea6feb38-a85a-45e8-92e9-814486bbe375">
      <Terms xmlns="http://schemas.microsoft.com/office/infopath/2007/PartnerControls"/>
    </lcf76f155ced4ddcb4097134ff3c332f>
    <_Flow_SignoffStatus xmlns="ea6feb38-a85a-45e8-92e9-814486bbe375" xsi:nil="true"/>
    <SharedWithUsers xmlns="a05d7f75-f42e-4288-8809-604fd4d9691f">
      <UserInfo>
        <DisplayName>Nersisyan, Avetik (NSP)</DisplayName>
        <AccountId>14349</AccountId>
        <AccountType/>
      </UserInfo>
      <UserInfo>
        <DisplayName>RullGabayet, JuanAntonio (FAOAR)</DisplayName>
        <AccountId>14376</AccountId>
        <AccountType/>
      </UserInfo>
      <UserInfo>
        <DisplayName>Krah, Emmanuel (NSPD)</DisplayName>
        <AccountId>16346</AccountId>
        <AccountType/>
      </UserInfo>
      <UserInfo>
        <DisplayName>Shamilov, Artur (NSP)</DisplayName>
        <AccountId>14351</AccountId>
        <AccountType/>
      </UserInfo>
      <UserInfo>
        <DisplayName>Moreira, Adriana (NSP)</DisplayName>
        <AccountId>14323</AccountId>
        <AccountType/>
      </UserInfo>
      <UserInfo>
        <DisplayName>Frio, Mutya (NSPDD)</DisplayName>
        <AccountId>14366</AccountId>
        <AccountType/>
      </UserInfo>
      <UserInfo>
        <DisplayName>Deng, Arop (NSPD)</DisplayName>
        <AccountId>14322</AccountId>
        <AccountType/>
      </UserInfo>
      <UserInfo>
        <DisplayName>Gaviano, Giulia (NSP)</DisplayName>
        <AccountId>16878</AccountId>
        <AccountType/>
      </UserInfo>
      <UserInfo>
        <DisplayName>Armeni, Carlotta (NSPD)</DisplayName>
        <AccountId>14300</AccountId>
        <AccountType/>
      </UserInfo>
      <UserInfo>
        <DisplayName>Koumba, Descartes (NSP)</DisplayName>
        <AccountId>14370</AccountId>
        <AccountType/>
      </UserInfo>
      <UserInfo>
        <DisplayName>Gilmore, John (NSPD)</DisplayName>
        <AccountId>14332</AccountId>
        <AccountType/>
      </UserInfo>
      <UserInfo>
        <DisplayName>Brunel, Sarah (NSP)</DisplayName>
        <AccountId>14352</AccountId>
        <AccountType/>
      </UserInfo>
      <UserInfo>
        <DisplayName>Tiscioni, Patrizio (NSPD)</DisplayName>
        <AccountId>17210</AccountId>
        <AccountType/>
      </UserInfo>
      <UserInfo>
        <DisplayName>White, Fitzroy (NSPD)</DisplayName>
        <AccountId>14410</AccountId>
        <AccountType/>
      </UserInfo>
      <UserInfo>
        <DisplayName>Stirling, Colleen (NSPD)</DisplayName>
        <AccountId>17049</AccountId>
        <AccountType/>
      </UserInfo>
      <UserInfo>
        <DisplayName>Belli, Valeria (NSPD)</DisplayName>
        <AccountId>17687</AccountId>
        <AccountType/>
      </UserInfo>
    </SharedWithUsers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99519679B1A8B4091DBA33CE26F55F5" ma:contentTypeVersion="20" ma:contentTypeDescription="Create a new document." ma:contentTypeScope="" ma:versionID="58c79fb002f89a5111e50c4b7040bcb6">
  <xsd:schema xmlns:xsd="http://www.w3.org/2001/XMLSchema" xmlns:xs="http://www.w3.org/2001/XMLSchema" xmlns:p="http://schemas.microsoft.com/office/2006/metadata/properties" xmlns:ns2="a05d7f75-f42e-4288-8809-604fd4d9691f" xmlns:ns3="ea6feb38-a85a-45e8-92e9-814486bbe375" targetNamespace="http://schemas.microsoft.com/office/2006/metadata/properties" ma:root="true" ma:fieldsID="c7dd2e9d878049d154ba4207012eb770" ns2:_="" ns3:_="">
    <xsd:import namespace="a05d7f75-f42e-4288-8809-604fd4d9691f"/>
    <xsd:import namespace="ea6feb38-a85a-45e8-92e9-814486bbe375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3:MediaLengthInSeconds" minOccurs="0"/>
                <xsd:element ref="ns3:_Flow_SignoffStatus" minOccurs="0"/>
                <xsd:element ref="ns3:lcf76f155ced4ddcb4097134ff3c332f" minOccurs="0"/>
                <xsd:element ref="ns2:TaxCatchAll" minOccurs="0"/>
                <xsd:element ref="ns3:MediaServiceObjectDetectorVersions" minOccurs="0"/>
                <xsd:element ref="ns3:MediaServiceSearchProperties" minOccurs="0"/>
                <xsd:element ref="ns3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05d7f75-f42e-4288-8809-604fd4d9691f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4" nillable="true" ma:displayName="Taxonomy Catch All Column" ma:hidden="true" ma:list="{540dbf57-1e7b-4a73-94c8-cbcaaea3fe5a}" ma:internalName="TaxCatchAll" ma:showField="CatchAllData" ma:web="a05d7f75-f42e-4288-8809-604fd4d9691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a6feb38-a85a-45e8-92e9-814486bbe37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_Flow_SignoffStatus" ma:index="21" nillable="true" ma:displayName="Sign-off status" ma:internalName="Sign_x002d_off_x0020_status">
      <xsd:simpleType>
        <xsd:restriction base="dms:Text"/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f40eee1e-ad38-437e-be40-fc9f033adc9a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5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6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7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8B6D1CDB-15D1-4C85-BFBF-7D1270C6F64A}">
  <ds:schemaRefs>
    <ds:schemaRef ds:uri="http://purl.org/dc/terms/"/>
    <ds:schemaRef ds:uri="http://purl.org/dc/elements/1.1/"/>
    <ds:schemaRef ds:uri="ea6feb38-a85a-45e8-92e9-814486bbe375"/>
    <ds:schemaRef ds:uri="http://schemas.microsoft.com/office/2006/documentManagement/types"/>
    <ds:schemaRef ds:uri="http://www.w3.org/XML/1998/namespace"/>
    <ds:schemaRef ds:uri="http://purl.org/dc/dcmitype/"/>
    <ds:schemaRef ds:uri="http://schemas.microsoft.com/office/infopath/2007/PartnerControls"/>
    <ds:schemaRef ds:uri="http://schemas.openxmlformats.org/package/2006/metadata/core-properties"/>
    <ds:schemaRef ds:uri="a05d7f75-f42e-4288-8809-604fd4d9691f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83FFEEB4-8044-44F2-8474-2927678698A7}">
  <ds:schemaRefs>
    <ds:schemaRef ds:uri="a05d7f75-f42e-4288-8809-604fd4d9691f"/>
    <ds:schemaRef ds:uri="ea6feb38-a85a-45e8-92e9-814486bbe375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817D6E9B-5D26-4766-B035-13FA946D2854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FAO_SDGs_PPT_template_16_9</Template>
  <TotalTime>0</TotalTime>
  <Words>616</Words>
  <Application>Microsoft Office PowerPoint</Application>
  <PresentationFormat>Widescreen</PresentationFormat>
  <Paragraphs>68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9</vt:i4>
      </vt:variant>
    </vt:vector>
  </HeadingPairs>
  <TitlesOfParts>
    <vt:vector size="22" baseType="lpstr">
      <vt:lpstr>.AppleSystemUIFont</vt:lpstr>
      <vt:lpstr>Aptos</vt:lpstr>
      <vt:lpstr>Aptos Display</vt:lpstr>
      <vt:lpstr>Arial</vt:lpstr>
      <vt:lpstr>Calibri</vt:lpstr>
      <vt:lpstr>Georgia</vt:lpstr>
      <vt:lpstr>Montserrat</vt:lpstr>
      <vt:lpstr>Symbol</vt:lpstr>
      <vt:lpstr>Wingdings</vt:lpstr>
      <vt:lpstr>COVER</vt:lpstr>
      <vt:lpstr>Personalizza struttura</vt:lpstr>
      <vt:lpstr>Internal screen</vt:lpstr>
      <vt:lpstr>Custom Design</vt:lpstr>
      <vt:lpstr>IPPC call for topics lessons learned and future topic submissions</vt:lpstr>
      <vt:lpstr>Purpose of the IPPC Call for Topics </vt:lpstr>
      <vt:lpstr>IPPC Call for Topics so far </vt:lpstr>
      <vt:lpstr>Topic proposals to be submitted during the Call for Topics</vt:lpstr>
      <vt:lpstr>PowerPoint Presentation</vt:lpstr>
      <vt:lpstr>PowerPoint Presentation</vt:lpstr>
      <vt:lpstr>Call for Topics and the way forward</vt:lpstr>
      <vt:lpstr>Call for Action</vt:lpstr>
      <vt:lpstr>Thank you</vt:lpstr>
    </vt:vector>
  </TitlesOfParts>
  <Manager/>
  <Company>FAO of the UN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Giovannini, Cristiana (AGAH)</dc:creator>
  <cp:keywords/>
  <dc:description/>
  <cp:lastModifiedBy>Krah, Emmanuel (NSPD)</cp:lastModifiedBy>
  <cp:revision>1</cp:revision>
  <cp:lastPrinted>2018-12-10T09:55:32Z</cp:lastPrinted>
  <dcterms:created xsi:type="dcterms:W3CDTF">2019-07-18T08:44:31Z</dcterms:created>
  <dcterms:modified xsi:type="dcterms:W3CDTF">2025-07-10T09:55:26Z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0x010100299519679B1A8B4091DBA33CE26F55F5</vt:lpwstr>
  </property>
  <property fmtid="{D5CDD505-2E9C-101B-9397-08002B2CF9AE}" pid="3" name="_dlc_DocIdItemGuid">
    <vt:lpwstr>2b97710e-f571-49d3-b24f-8a77402fddbd</vt:lpwstr>
  </property>
  <property fmtid="{D5CDD505-2E9C-101B-9397-08002B2CF9AE}" pid="4" name="TaxKeyword">
    <vt:lpwstr/>
  </property>
  <property fmtid="{D5CDD505-2E9C-101B-9397-08002B2CF9AE}" pid="5" name="FAO Tags">
    <vt:lpwstr/>
  </property>
  <property fmtid="{D5CDD505-2E9C-101B-9397-08002B2CF9AE}" pid="6" name="MediaServiceImageTags">
    <vt:lpwstr/>
  </property>
</Properties>
</file>