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4"/>
    <p:sldMasterId id="2147483956" r:id="rId5"/>
    <p:sldMasterId id="2147483944" r:id="rId6"/>
  </p:sldMasterIdLst>
  <p:notesMasterIdLst>
    <p:notesMasterId r:id="rId21"/>
  </p:notesMasterIdLst>
  <p:handoutMasterIdLst>
    <p:handoutMasterId r:id="rId22"/>
  </p:handoutMasterIdLst>
  <p:sldIdLst>
    <p:sldId id="263" r:id="rId7"/>
    <p:sldId id="257" r:id="rId8"/>
    <p:sldId id="268" r:id="rId9"/>
    <p:sldId id="270" r:id="rId10"/>
    <p:sldId id="272" r:id="rId11"/>
    <p:sldId id="273" r:id="rId12"/>
    <p:sldId id="274" r:id="rId13"/>
    <p:sldId id="271" r:id="rId14"/>
    <p:sldId id="275" r:id="rId15"/>
    <p:sldId id="277" r:id="rId16"/>
    <p:sldId id="279" r:id="rId17"/>
    <p:sldId id="278" r:id="rId18"/>
    <p:sldId id="276" r:id="rId19"/>
    <p:sldId id="267" r:id="rId20"/>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25F"/>
    <a:srgbClr val="AB967C"/>
    <a:srgbClr val="5792C9"/>
    <a:srgbClr val="A81E3B"/>
    <a:srgbClr val="79B9CF"/>
    <a:srgbClr val="DDA63A"/>
    <a:srgbClr val="1A648C"/>
    <a:srgbClr val="EFA91F"/>
    <a:srgbClr val="EF791F"/>
    <a:srgbClr val="5189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988" autoAdjust="0"/>
    <p:restoredTop sz="73022" autoAdjust="0"/>
  </p:normalViewPr>
  <p:slideViewPr>
    <p:cSldViewPr>
      <p:cViewPr varScale="1">
        <p:scale>
          <a:sx n="81" d="100"/>
          <a:sy n="81" d="100"/>
        </p:scale>
        <p:origin x="2268" y="96"/>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p:cViewPr varScale="1">
        <p:scale>
          <a:sx n="169" d="100"/>
          <a:sy n="169" d="100"/>
        </p:scale>
        <p:origin x="216" y="6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irling, Colleen (NSPD)" userId="7dc47ce6-7673-4f4c-b3d5-fd7d9a207e5c" providerId="ADAL" clId="{32B123AD-06C3-419E-868F-FEE5763863B2}"/>
    <pc:docChg chg="undo custSel addSld modSld">
      <pc:chgData name="Stirling, Colleen (NSPD)" userId="7dc47ce6-7673-4f4c-b3d5-fd7d9a207e5c" providerId="ADAL" clId="{32B123AD-06C3-419E-868F-FEE5763863B2}" dt="2025-07-04T12:19:53.138" v="2859" actId="1035"/>
      <pc:docMkLst>
        <pc:docMk/>
      </pc:docMkLst>
      <pc:sldChg chg="modNotesTx">
        <pc:chgData name="Stirling, Colleen (NSPD)" userId="7dc47ce6-7673-4f4c-b3d5-fd7d9a207e5c" providerId="ADAL" clId="{32B123AD-06C3-419E-868F-FEE5763863B2}" dt="2025-07-04T08:16:43.180" v="215" actId="20577"/>
        <pc:sldMkLst>
          <pc:docMk/>
          <pc:sldMk cId="2518539011" sldId="263"/>
        </pc:sldMkLst>
      </pc:sldChg>
      <pc:sldChg chg="modNotesTx">
        <pc:chgData name="Stirling, Colleen (NSPD)" userId="7dc47ce6-7673-4f4c-b3d5-fd7d9a207e5c" providerId="ADAL" clId="{32B123AD-06C3-419E-868F-FEE5763863B2}" dt="2025-07-04T08:29:49.591" v="1005" actId="114"/>
        <pc:sldMkLst>
          <pc:docMk/>
          <pc:sldMk cId="1020720708" sldId="273"/>
        </pc:sldMkLst>
      </pc:sldChg>
      <pc:sldChg chg="modSp mod modNotesTx">
        <pc:chgData name="Stirling, Colleen (NSPD)" userId="7dc47ce6-7673-4f4c-b3d5-fd7d9a207e5c" providerId="ADAL" clId="{32B123AD-06C3-419E-868F-FEE5763863B2}" dt="2025-07-04T12:19:53.138" v="2859" actId="1035"/>
        <pc:sldMkLst>
          <pc:docMk/>
          <pc:sldMk cId="3689081733" sldId="275"/>
        </pc:sldMkLst>
        <pc:spChg chg="mod">
          <ac:chgData name="Stirling, Colleen (NSPD)" userId="7dc47ce6-7673-4f4c-b3d5-fd7d9a207e5c" providerId="ADAL" clId="{32B123AD-06C3-419E-868F-FEE5763863B2}" dt="2025-07-04T12:19:53.138" v="2859" actId="1035"/>
          <ac:spMkLst>
            <pc:docMk/>
            <pc:sldMk cId="3689081733" sldId="275"/>
            <ac:spMk id="4" creationId="{53E8E8E4-E4C6-E906-0624-D69F95FC0528}"/>
          </ac:spMkLst>
        </pc:spChg>
        <pc:spChg chg="mod">
          <ac:chgData name="Stirling, Colleen (NSPD)" userId="7dc47ce6-7673-4f4c-b3d5-fd7d9a207e5c" providerId="ADAL" clId="{32B123AD-06C3-419E-868F-FEE5763863B2}" dt="2025-07-04T09:24:43.787" v="1015" actId="20577"/>
          <ac:spMkLst>
            <pc:docMk/>
            <pc:sldMk cId="3689081733" sldId="275"/>
            <ac:spMk id="5" creationId="{7312A5DB-65D2-571F-24C7-7E98751E3512}"/>
          </ac:spMkLst>
        </pc:spChg>
        <pc:picChg chg="mod">
          <ac:chgData name="Stirling, Colleen (NSPD)" userId="7dc47ce6-7673-4f4c-b3d5-fd7d9a207e5c" providerId="ADAL" clId="{32B123AD-06C3-419E-868F-FEE5763863B2}" dt="2025-07-04T09:14:14.004" v="1006" actId="14100"/>
          <ac:picMkLst>
            <pc:docMk/>
            <pc:sldMk cId="3689081733" sldId="275"/>
            <ac:picMk id="6" creationId="{BB46A255-78E8-FD73-CB06-29A0AE77FAD3}"/>
          </ac:picMkLst>
        </pc:picChg>
        <pc:picChg chg="mod">
          <ac:chgData name="Stirling, Colleen (NSPD)" userId="7dc47ce6-7673-4f4c-b3d5-fd7d9a207e5c" providerId="ADAL" clId="{32B123AD-06C3-419E-868F-FEE5763863B2}" dt="2025-07-04T09:14:22.196" v="1011" actId="1037"/>
          <ac:picMkLst>
            <pc:docMk/>
            <pc:sldMk cId="3689081733" sldId="275"/>
            <ac:picMk id="9" creationId="{B3AB90DD-C725-A9C5-4D97-BAF70B9BC1DE}"/>
          </ac:picMkLst>
        </pc:picChg>
        <pc:picChg chg="mod">
          <ac:chgData name="Stirling, Colleen (NSPD)" userId="7dc47ce6-7673-4f4c-b3d5-fd7d9a207e5c" providerId="ADAL" clId="{32B123AD-06C3-419E-868F-FEE5763863B2}" dt="2025-07-04T09:14:20.140" v="1008" actId="1076"/>
          <ac:picMkLst>
            <pc:docMk/>
            <pc:sldMk cId="3689081733" sldId="275"/>
            <ac:picMk id="13" creationId="{A4283070-66EB-B9AC-C9FF-2CB7790480EF}"/>
          </ac:picMkLst>
        </pc:picChg>
      </pc:sldChg>
      <pc:sldChg chg="modSp mod modNotesTx">
        <pc:chgData name="Stirling, Colleen (NSPD)" userId="7dc47ce6-7673-4f4c-b3d5-fd7d9a207e5c" providerId="ADAL" clId="{32B123AD-06C3-419E-868F-FEE5763863B2}" dt="2025-07-04T12:03:24.290" v="1868" actId="20577"/>
        <pc:sldMkLst>
          <pc:docMk/>
          <pc:sldMk cId="2905083504" sldId="278"/>
        </pc:sldMkLst>
        <pc:spChg chg="mod">
          <ac:chgData name="Stirling, Colleen (NSPD)" userId="7dc47ce6-7673-4f4c-b3d5-fd7d9a207e5c" providerId="ADAL" clId="{32B123AD-06C3-419E-868F-FEE5763863B2}" dt="2025-07-04T12:03:19.227" v="1862" actId="1076"/>
          <ac:spMkLst>
            <pc:docMk/>
            <pc:sldMk cId="2905083504" sldId="278"/>
            <ac:spMk id="4" creationId="{CC21AFE7-4918-662B-AA89-260948ED95BA}"/>
          </ac:spMkLst>
        </pc:spChg>
      </pc:sldChg>
      <pc:sldChg chg="addSp delSp modSp new mod modNotesTx">
        <pc:chgData name="Stirling, Colleen (NSPD)" userId="7dc47ce6-7673-4f4c-b3d5-fd7d9a207e5c" providerId="ADAL" clId="{32B123AD-06C3-419E-868F-FEE5763863B2}" dt="2025-07-04T08:28:11.582" v="872" actId="20577"/>
        <pc:sldMkLst>
          <pc:docMk/>
          <pc:sldMk cId="2355859973" sldId="279"/>
        </pc:sldMkLst>
        <pc:spChg chg="mod">
          <ac:chgData name="Stirling, Colleen (NSPD)" userId="7dc47ce6-7673-4f4c-b3d5-fd7d9a207e5c" providerId="ADAL" clId="{32B123AD-06C3-419E-868F-FEE5763863B2}" dt="2025-07-04T08:26:38.531" v="626" actId="255"/>
          <ac:spMkLst>
            <pc:docMk/>
            <pc:sldMk cId="2355859973" sldId="279"/>
            <ac:spMk id="4" creationId="{ED3A289F-818D-83B0-64D2-C4C1850A0E29}"/>
          </ac:spMkLst>
        </pc:spChg>
        <pc:spChg chg="mod">
          <ac:chgData name="Stirling, Colleen (NSPD)" userId="7dc47ce6-7673-4f4c-b3d5-fd7d9a207e5c" providerId="ADAL" clId="{32B123AD-06C3-419E-868F-FEE5763863B2}" dt="2025-07-04T07:44:51.098" v="19" actId="20577"/>
          <ac:spMkLst>
            <pc:docMk/>
            <pc:sldMk cId="2355859973" sldId="279"/>
            <ac:spMk id="5" creationId="{34BA93E8-CAA8-38E5-4B15-BAEEC786C7F0}"/>
          </ac:spMkLst>
        </pc:spChg>
        <pc:spChg chg="add mod">
          <ac:chgData name="Stirling, Colleen (NSPD)" userId="7dc47ce6-7673-4f4c-b3d5-fd7d9a207e5c" providerId="ADAL" clId="{32B123AD-06C3-419E-868F-FEE5763863B2}" dt="2025-07-04T08:11:04.530" v="106" actId="207"/>
          <ac:spMkLst>
            <pc:docMk/>
            <pc:sldMk cId="2355859973" sldId="279"/>
            <ac:spMk id="9" creationId="{A129F341-0B82-4162-F6C4-F3830C2EC62B}"/>
          </ac:spMkLst>
        </pc:spChg>
        <pc:picChg chg="add mod">
          <ac:chgData name="Stirling, Colleen (NSPD)" userId="7dc47ce6-7673-4f4c-b3d5-fd7d9a207e5c" providerId="ADAL" clId="{32B123AD-06C3-419E-868F-FEE5763863B2}" dt="2025-07-04T08:10:37.901" v="102" actId="1035"/>
          <ac:picMkLst>
            <pc:docMk/>
            <pc:sldMk cId="2355859973" sldId="279"/>
            <ac:picMk id="7" creationId="{C29E26F5-02C0-8850-E6BE-4E95C71A7BF6}"/>
          </ac:picMkLst>
        </pc:picChg>
        <pc:picChg chg="add mod">
          <ac:chgData name="Stirling, Colleen (NSPD)" userId="7dc47ce6-7673-4f4c-b3d5-fd7d9a207e5c" providerId="ADAL" clId="{32B123AD-06C3-419E-868F-FEE5763863B2}" dt="2025-07-04T08:10:40.301" v="104" actId="1036"/>
          <ac:picMkLst>
            <pc:docMk/>
            <pc:sldMk cId="2355859973" sldId="279"/>
            <ac:picMk id="8" creationId="{A4BFE9FD-32DD-E736-1491-7022BB59BB88}"/>
          </ac:picMkLst>
        </pc:picChg>
      </pc:sldChg>
    </pc:docChg>
  </pc:docChgLst>
  <pc:docChgLst>
    <pc:chgData name="DeCanio, Lucia (NFIMT)" userId="32cd5dc2-5669-4d18-a467-975074875fdd" providerId="ADAL" clId="{25DED37D-2A13-4854-B54B-0877BECCFB13}"/>
    <pc:docChg chg="modMainMaster">
      <pc:chgData name="DeCanio, Lucia (NFIMT)" userId="32cd5dc2-5669-4d18-a467-975074875fdd" providerId="ADAL" clId="{25DED37D-2A13-4854-B54B-0877BECCFB13}" dt="2024-03-05T13:07:58.508" v="64" actId="14826"/>
      <pc:docMkLst>
        <pc:docMk/>
      </pc:docMkLst>
      <pc:sldMasterChg chg="modSp">
        <pc:chgData name="DeCanio, Lucia (NFIMT)" userId="32cd5dc2-5669-4d18-a467-975074875fdd" providerId="ADAL" clId="{25DED37D-2A13-4854-B54B-0877BECCFB13}" dt="2024-03-05T12:53:37.770" v="0" actId="14826"/>
        <pc:sldMasterMkLst>
          <pc:docMk/>
          <pc:sldMasterMk cId="721018584" sldId="2147483912"/>
        </pc:sldMasterMkLst>
      </pc:sldMasterChg>
      <pc:sldMasterChg chg="modSp mod">
        <pc:chgData name="DeCanio, Lucia (NFIMT)" userId="32cd5dc2-5669-4d18-a467-975074875fdd" providerId="ADAL" clId="{25DED37D-2A13-4854-B54B-0877BECCFB13}" dt="2024-03-05T12:54:45.050" v="63" actId="6549"/>
        <pc:sldMasterMkLst>
          <pc:docMk/>
          <pc:sldMasterMk cId="333290649" sldId="2147483944"/>
        </pc:sldMasterMkLst>
      </pc:sldMasterChg>
      <pc:sldMasterChg chg="modSp">
        <pc:chgData name="DeCanio, Lucia (NFIMT)" userId="32cd5dc2-5669-4d18-a467-975074875fdd" providerId="ADAL" clId="{25DED37D-2A13-4854-B54B-0877BECCFB13}" dt="2024-03-05T13:07:58.508" v="64" actId="14826"/>
        <pc:sldMasterMkLst>
          <pc:docMk/>
          <pc:sldMasterMk cId="2559117071" sldId="2147483956"/>
        </pc:sldMasterMkLst>
      </pc:sldMasterChg>
    </pc:docChg>
  </pc:docChgLst>
  <pc:docChgLst>
    <pc:chgData name="Stirling, Colleen (NSPD)" userId="7dc47ce6-7673-4f4c-b3d5-fd7d9a207e5c" providerId="ADAL" clId="{614A4C3F-23FC-4E6E-9014-98858C340099}"/>
    <pc:docChg chg="undo custSel addSld modSld">
      <pc:chgData name="Stirling, Colleen (NSPD)" userId="7dc47ce6-7673-4f4c-b3d5-fd7d9a207e5c" providerId="ADAL" clId="{614A4C3F-23FC-4E6E-9014-98858C340099}" dt="2025-07-03T14:48:44.933" v="1286" actId="20577"/>
      <pc:docMkLst>
        <pc:docMk/>
      </pc:docMkLst>
      <pc:sldChg chg="modSp mod">
        <pc:chgData name="Stirling, Colleen (NSPD)" userId="7dc47ce6-7673-4f4c-b3d5-fd7d9a207e5c" providerId="ADAL" clId="{614A4C3F-23FC-4E6E-9014-98858C340099}" dt="2025-07-03T07:38:17.671" v="8" actId="1036"/>
        <pc:sldMkLst>
          <pc:docMk/>
          <pc:sldMk cId="2518539011" sldId="263"/>
        </pc:sldMkLst>
        <pc:spChg chg="mod">
          <ac:chgData name="Stirling, Colleen (NSPD)" userId="7dc47ce6-7673-4f4c-b3d5-fd7d9a207e5c" providerId="ADAL" clId="{614A4C3F-23FC-4E6E-9014-98858C340099}" dt="2025-07-03T07:38:17.671" v="8" actId="1036"/>
          <ac:spMkLst>
            <pc:docMk/>
            <pc:sldMk cId="2518539011" sldId="263"/>
            <ac:spMk id="6" creationId="{00000000-0000-0000-0000-000000000000}"/>
          </ac:spMkLst>
        </pc:spChg>
        <pc:spChg chg="mod">
          <ac:chgData name="Stirling, Colleen (NSPD)" userId="7dc47ce6-7673-4f4c-b3d5-fd7d9a207e5c" providerId="ADAL" clId="{614A4C3F-23FC-4E6E-9014-98858C340099}" dt="2025-07-03T07:38:14.071" v="7" actId="1036"/>
          <ac:spMkLst>
            <pc:docMk/>
            <pc:sldMk cId="2518539011" sldId="263"/>
            <ac:spMk id="7" creationId="{00000000-0000-0000-0000-000000000000}"/>
          </ac:spMkLst>
        </pc:spChg>
      </pc:sldChg>
      <pc:sldChg chg="addSp modSp mod modNotesTx">
        <pc:chgData name="Stirling, Colleen (NSPD)" userId="7dc47ce6-7673-4f4c-b3d5-fd7d9a207e5c" providerId="ADAL" clId="{614A4C3F-23FC-4E6E-9014-98858C340099}" dt="2025-07-03T14:48:44.933" v="1286" actId="20577"/>
        <pc:sldMkLst>
          <pc:docMk/>
          <pc:sldMk cId="900676396" sldId="276"/>
        </pc:sldMkLst>
        <pc:picChg chg="add mod">
          <ac:chgData name="Stirling, Colleen (NSPD)" userId="7dc47ce6-7673-4f4c-b3d5-fd7d9a207e5c" providerId="ADAL" clId="{614A4C3F-23FC-4E6E-9014-98858C340099}" dt="2025-07-03T14:29:57.113" v="117" actId="1037"/>
          <ac:picMkLst>
            <pc:docMk/>
            <pc:sldMk cId="900676396" sldId="276"/>
            <ac:picMk id="2" creationId="{B36DB36B-E4F3-EB8B-7DA9-5F8C2A3E7829}"/>
          </ac:picMkLst>
        </pc:picChg>
        <pc:picChg chg="mod">
          <ac:chgData name="Stirling, Colleen (NSPD)" userId="7dc47ce6-7673-4f4c-b3d5-fd7d9a207e5c" providerId="ADAL" clId="{614A4C3F-23FC-4E6E-9014-98858C340099}" dt="2025-07-03T14:29:40.543" v="112" actId="1076"/>
          <ac:picMkLst>
            <pc:docMk/>
            <pc:sldMk cId="900676396" sldId="276"/>
            <ac:picMk id="6" creationId="{F7A13E80-AB36-DB8C-96E9-2ECDC143E92E}"/>
          </ac:picMkLst>
        </pc:picChg>
      </pc:sldChg>
      <pc:sldChg chg="addSp delSp modSp new mod modNotesTx">
        <pc:chgData name="Stirling, Colleen (NSPD)" userId="7dc47ce6-7673-4f4c-b3d5-fd7d9a207e5c" providerId="ADAL" clId="{614A4C3F-23FC-4E6E-9014-98858C340099}" dt="2025-07-03T14:27:35.574" v="97" actId="6549"/>
        <pc:sldMkLst>
          <pc:docMk/>
          <pc:sldMk cId="4042339527" sldId="277"/>
        </pc:sldMkLst>
        <pc:spChg chg="add mod">
          <ac:chgData name="Stirling, Colleen (NSPD)" userId="7dc47ce6-7673-4f4c-b3d5-fd7d9a207e5c" providerId="ADAL" clId="{614A4C3F-23FC-4E6E-9014-98858C340099}" dt="2025-07-03T14:20:47.744" v="26" actId="14100"/>
          <ac:spMkLst>
            <pc:docMk/>
            <pc:sldMk cId="4042339527" sldId="277"/>
            <ac:spMk id="6" creationId="{975CDB77-2575-BDD6-4CE5-17B78634B11C}"/>
          </ac:spMkLst>
        </pc:spChg>
        <pc:spChg chg="add mod">
          <ac:chgData name="Stirling, Colleen (NSPD)" userId="7dc47ce6-7673-4f4c-b3d5-fd7d9a207e5c" providerId="ADAL" clId="{614A4C3F-23FC-4E6E-9014-98858C340099}" dt="2025-07-03T14:21:29.249" v="36" actId="20577"/>
          <ac:spMkLst>
            <pc:docMk/>
            <pc:sldMk cId="4042339527" sldId="277"/>
            <ac:spMk id="8" creationId="{CABF00B1-2828-7A30-C927-136265FACA8B}"/>
          </ac:spMkLst>
        </pc:spChg>
        <pc:picChg chg="add mod">
          <ac:chgData name="Stirling, Colleen (NSPD)" userId="7dc47ce6-7673-4f4c-b3d5-fd7d9a207e5c" providerId="ADAL" clId="{614A4C3F-23FC-4E6E-9014-98858C340099}" dt="2025-07-03T14:21:16.703" v="33" actId="14100"/>
          <ac:picMkLst>
            <pc:docMk/>
            <pc:sldMk cId="4042339527" sldId="277"/>
            <ac:picMk id="7" creationId="{286E5C43-2A01-4AAD-D50C-398638D254B2}"/>
          </ac:picMkLst>
        </pc:picChg>
      </pc:sldChg>
      <pc:sldChg chg="addSp delSp modSp new mod modNotesTx">
        <pc:chgData name="Stirling, Colleen (NSPD)" userId="7dc47ce6-7673-4f4c-b3d5-fd7d9a207e5c" providerId="ADAL" clId="{614A4C3F-23FC-4E6E-9014-98858C340099}" dt="2025-07-03T14:48:12.625" v="1243" actId="20577"/>
        <pc:sldMkLst>
          <pc:docMk/>
          <pc:sldMk cId="2905083504" sldId="278"/>
        </pc:sldMkLst>
        <pc:spChg chg="mod">
          <ac:chgData name="Stirling, Colleen (NSPD)" userId="7dc47ce6-7673-4f4c-b3d5-fd7d9a207e5c" providerId="ADAL" clId="{614A4C3F-23FC-4E6E-9014-98858C340099}" dt="2025-07-03T14:47:58.074" v="1234" actId="20577"/>
          <ac:spMkLst>
            <pc:docMk/>
            <pc:sldMk cId="2905083504" sldId="278"/>
            <ac:spMk id="4" creationId="{CC21AFE7-4918-662B-AA89-260948ED95BA}"/>
          </ac:spMkLst>
        </pc:spChg>
        <pc:spChg chg="mod">
          <ac:chgData name="Stirling, Colleen (NSPD)" userId="7dc47ce6-7673-4f4c-b3d5-fd7d9a207e5c" providerId="ADAL" clId="{614A4C3F-23FC-4E6E-9014-98858C340099}" dt="2025-07-03T14:31:21.152" v="196" actId="1035"/>
          <ac:spMkLst>
            <pc:docMk/>
            <pc:sldMk cId="2905083504" sldId="278"/>
            <ac:spMk id="5" creationId="{1DEEEFB9-17F5-2719-AE89-F3B943DDD1DD}"/>
          </ac:spMkLst>
        </pc:spChg>
        <pc:spChg chg="add mod">
          <ac:chgData name="Stirling, Colleen (NSPD)" userId="7dc47ce6-7673-4f4c-b3d5-fd7d9a207e5c" providerId="ADAL" clId="{614A4C3F-23FC-4E6E-9014-98858C340099}" dt="2025-07-03T14:29:08.248" v="111" actId="1076"/>
          <ac:spMkLst>
            <pc:docMk/>
            <pc:sldMk cId="2905083504" sldId="278"/>
            <ac:spMk id="6" creationId="{4327E8AD-9375-68E0-CAFF-A18F7ADA1A94}"/>
          </ac:spMkLst>
        </pc:spChg>
        <pc:picChg chg="add mod">
          <ac:chgData name="Stirling, Colleen (NSPD)" userId="7dc47ce6-7673-4f4c-b3d5-fd7d9a207e5c" providerId="ADAL" clId="{614A4C3F-23FC-4E6E-9014-98858C340099}" dt="2025-07-03T14:28:56.561" v="108" actId="1076"/>
          <ac:picMkLst>
            <pc:docMk/>
            <pc:sldMk cId="2905083504" sldId="278"/>
            <ac:picMk id="7" creationId="{5914C545-41E2-6C52-E48A-5A42E444CC1C}"/>
          </ac:picMkLst>
        </pc:picChg>
        <pc:picChg chg="add mod">
          <ac:chgData name="Stirling, Colleen (NSPD)" userId="7dc47ce6-7673-4f4c-b3d5-fd7d9a207e5c" providerId="ADAL" clId="{614A4C3F-23FC-4E6E-9014-98858C340099}" dt="2025-07-03T14:28:54.671" v="107" actId="1076"/>
          <ac:picMkLst>
            <pc:docMk/>
            <pc:sldMk cId="2905083504" sldId="278"/>
            <ac:picMk id="8" creationId="{2150F263-277A-2819-B515-29D039A1D70A}"/>
          </ac:picMkLst>
        </pc:picChg>
        <pc:picChg chg="add mod">
          <ac:chgData name="Stirling, Colleen (NSPD)" userId="7dc47ce6-7673-4f4c-b3d5-fd7d9a207e5c" providerId="ADAL" clId="{614A4C3F-23FC-4E6E-9014-98858C340099}" dt="2025-07-03T14:29:04.713" v="110" actId="1076"/>
          <ac:picMkLst>
            <pc:docMk/>
            <pc:sldMk cId="2905083504" sldId="278"/>
            <ac:picMk id="9" creationId="{8489A2E0-C8D3-A7E4-8BD7-B806F7E34D0E}"/>
          </ac:picMkLst>
        </pc:picChg>
      </pc:sldChg>
    </pc:docChg>
  </pc:docChgLst>
  <pc:docChgLst>
    <pc:chgData name="Stirling, Colleen (NSPD)" userId="7dc47ce6-7673-4f4c-b3d5-fd7d9a207e5c" providerId="ADAL" clId="{9A61CF3B-9DF9-4CFD-947F-D0EAF80AE19B}"/>
    <pc:docChg chg="undo custSel addSld delSld modSld">
      <pc:chgData name="Stirling, Colleen (NSPD)" userId="7dc47ce6-7673-4f4c-b3d5-fd7d9a207e5c" providerId="ADAL" clId="{9A61CF3B-9DF9-4CFD-947F-D0EAF80AE19B}" dt="2025-07-03T07:21:02.694" v="4636" actId="20577"/>
      <pc:docMkLst>
        <pc:docMk/>
      </pc:docMkLst>
      <pc:sldChg chg="addSp delSp modSp mod modNotesTx">
        <pc:chgData name="Stirling, Colleen (NSPD)" userId="7dc47ce6-7673-4f4c-b3d5-fd7d9a207e5c" providerId="ADAL" clId="{9A61CF3B-9DF9-4CFD-947F-D0EAF80AE19B}" dt="2025-07-02T11:57:04.231" v="2957" actId="20577"/>
        <pc:sldMkLst>
          <pc:docMk/>
          <pc:sldMk cId="120517215" sldId="257"/>
        </pc:sldMkLst>
        <pc:spChg chg="mod">
          <ac:chgData name="Stirling, Colleen (NSPD)" userId="7dc47ce6-7673-4f4c-b3d5-fd7d9a207e5c" providerId="ADAL" clId="{9A61CF3B-9DF9-4CFD-947F-D0EAF80AE19B}" dt="2025-07-01T14:40:05.895" v="120" actId="20577"/>
          <ac:spMkLst>
            <pc:docMk/>
            <pc:sldMk cId="120517215" sldId="257"/>
            <ac:spMk id="2" creationId="{BF13C2C3-3C27-6748-B8C5-8E7FB4480433}"/>
          </ac:spMkLst>
        </pc:spChg>
        <pc:spChg chg="mod">
          <ac:chgData name="Stirling, Colleen (NSPD)" userId="7dc47ce6-7673-4f4c-b3d5-fd7d9a207e5c" providerId="ADAL" clId="{9A61CF3B-9DF9-4CFD-947F-D0EAF80AE19B}" dt="2025-07-02T10:12:41.576" v="1890" actId="20577"/>
          <ac:spMkLst>
            <pc:docMk/>
            <pc:sldMk cId="120517215" sldId="257"/>
            <ac:spMk id="3" creationId="{9C2F1E0B-3284-3849-950E-32EC44C1C236}"/>
          </ac:spMkLst>
        </pc:spChg>
        <pc:picChg chg="add mod">
          <ac:chgData name="Stirling, Colleen (NSPD)" userId="7dc47ce6-7673-4f4c-b3d5-fd7d9a207e5c" providerId="ADAL" clId="{9A61CF3B-9DF9-4CFD-947F-D0EAF80AE19B}" dt="2025-07-02T09:19:03.660" v="296"/>
          <ac:picMkLst>
            <pc:docMk/>
            <pc:sldMk cId="120517215" sldId="257"/>
            <ac:picMk id="6" creationId="{118EE798-B36C-5BF7-25D8-D1EDA1D27264}"/>
          </ac:picMkLst>
        </pc:picChg>
        <pc:picChg chg="add mod">
          <ac:chgData name="Stirling, Colleen (NSPD)" userId="7dc47ce6-7673-4f4c-b3d5-fd7d9a207e5c" providerId="ADAL" clId="{9A61CF3B-9DF9-4CFD-947F-D0EAF80AE19B}" dt="2025-07-02T09:19:23.667" v="300" actId="1076"/>
          <ac:picMkLst>
            <pc:docMk/>
            <pc:sldMk cId="120517215" sldId="257"/>
            <ac:picMk id="7" creationId="{AE939EA7-A7C2-F786-9D0F-93164D468D9B}"/>
          </ac:picMkLst>
        </pc:picChg>
      </pc:sldChg>
      <pc:sldChg chg="modSp del mod">
        <pc:chgData name="Stirling, Colleen (NSPD)" userId="7dc47ce6-7673-4f4c-b3d5-fd7d9a207e5c" providerId="ADAL" clId="{9A61CF3B-9DF9-4CFD-947F-D0EAF80AE19B}" dt="2025-07-02T14:58:04.702" v="4596" actId="2696"/>
        <pc:sldMkLst>
          <pc:docMk/>
          <pc:sldMk cId="1455858111" sldId="262"/>
        </pc:sldMkLst>
      </pc:sldChg>
      <pc:sldChg chg="modSp mod modNotesTx">
        <pc:chgData name="Stirling, Colleen (NSPD)" userId="7dc47ce6-7673-4f4c-b3d5-fd7d9a207e5c" providerId="ADAL" clId="{9A61CF3B-9DF9-4CFD-947F-D0EAF80AE19B}" dt="2025-07-02T10:04:55.148" v="1772" actId="20577"/>
        <pc:sldMkLst>
          <pc:docMk/>
          <pc:sldMk cId="2518539011" sldId="263"/>
        </pc:sldMkLst>
        <pc:spChg chg="mod">
          <ac:chgData name="Stirling, Colleen (NSPD)" userId="7dc47ce6-7673-4f4c-b3d5-fd7d9a207e5c" providerId="ADAL" clId="{9A61CF3B-9DF9-4CFD-947F-D0EAF80AE19B}" dt="2025-07-01T14:54:32.768" v="261" actId="1037"/>
          <ac:spMkLst>
            <pc:docMk/>
            <pc:sldMk cId="2518539011" sldId="263"/>
            <ac:spMk id="6" creationId="{00000000-0000-0000-0000-000000000000}"/>
          </ac:spMkLst>
        </pc:spChg>
        <pc:spChg chg="mod">
          <ac:chgData name="Stirling, Colleen (NSPD)" userId="7dc47ce6-7673-4f4c-b3d5-fd7d9a207e5c" providerId="ADAL" clId="{9A61CF3B-9DF9-4CFD-947F-D0EAF80AE19B}" dt="2025-07-01T14:55:06.620" v="272" actId="20577"/>
          <ac:spMkLst>
            <pc:docMk/>
            <pc:sldMk cId="2518539011" sldId="263"/>
            <ac:spMk id="7" creationId="{00000000-0000-0000-0000-000000000000}"/>
          </ac:spMkLst>
        </pc:spChg>
      </pc:sldChg>
      <pc:sldChg chg="addSp delSp modSp new mod modNotesTx">
        <pc:chgData name="Stirling, Colleen (NSPD)" userId="7dc47ce6-7673-4f4c-b3d5-fd7d9a207e5c" providerId="ADAL" clId="{9A61CF3B-9DF9-4CFD-947F-D0EAF80AE19B}" dt="2025-07-02T11:55:53.051" v="2826" actId="114"/>
        <pc:sldMkLst>
          <pc:docMk/>
          <pc:sldMk cId="3651603104" sldId="268"/>
        </pc:sldMkLst>
        <pc:spChg chg="mod">
          <ac:chgData name="Stirling, Colleen (NSPD)" userId="7dc47ce6-7673-4f4c-b3d5-fd7d9a207e5c" providerId="ADAL" clId="{9A61CF3B-9DF9-4CFD-947F-D0EAF80AE19B}" dt="2025-07-01T14:56:18.777" v="282" actId="1035"/>
          <ac:spMkLst>
            <pc:docMk/>
            <pc:sldMk cId="3651603104" sldId="268"/>
            <ac:spMk id="4" creationId="{641EEE94-5AB9-24E7-4FFA-B37A654D5427}"/>
          </ac:spMkLst>
        </pc:spChg>
        <pc:spChg chg="mod">
          <ac:chgData name="Stirling, Colleen (NSPD)" userId="7dc47ce6-7673-4f4c-b3d5-fd7d9a207e5c" providerId="ADAL" clId="{9A61CF3B-9DF9-4CFD-947F-D0EAF80AE19B}" dt="2025-07-02T11:53:31.005" v="2740" actId="20577"/>
          <ac:spMkLst>
            <pc:docMk/>
            <pc:sldMk cId="3651603104" sldId="268"/>
            <ac:spMk id="5" creationId="{DB448837-6CD3-A1C7-456B-63C79CF77CF1}"/>
          </ac:spMkLst>
        </pc:spChg>
        <pc:picChg chg="add mod">
          <ac:chgData name="Stirling, Colleen (NSPD)" userId="7dc47ce6-7673-4f4c-b3d5-fd7d9a207e5c" providerId="ADAL" clId="{9A61CF3B-9DF9-4CFD-947F-D0EAF80AE19B}" dt="2025-07-01T14:51:05.095" v="258" actId="1036"/>
          <ac:picMkLst>
            <pc:docMk/>
            <pc:sldMk cId="3651603104" sldId="268"/>
            <ac:picMk id="6" creationId="{41A27198-E31F-3245-3BC3-6E30CD032770}"/>
          </ac:picMkLst>
        </pc:picChg>
        <pc:picChg chg="add mod">
          <ac:chgData name="Stirling, Colleen (NSPD)" userId="7dc47ce6-7673-4f4c-b3d5-fd7d9a207e5c" providerId="ADAL" clId="{9A61CF3B-9DF9-4CFD-947F-D0EAF80AE19B}" dt="2025-07-01T14:51:03.338" v="256" actId="1036"/>
          <ac:picMkLst>
            <pc:docMk/>
            <pc:sldMk cId="3651603104" sldId="268"/>
            <ac:picMk id="7" creationId="{68A6546C-5804-4837-69A6-9F840A221D4D}"/>
          </ac:picMkLst>
        </pc:picChg>
      </pc:sldChg>
      <pc:sldChg chg="new del">
        <pc:chgData name="Stirling, Colleen (NSPD)" userId="7dc47ce6-7673-4f4c-b3d5-fd7d9a207e5c" providerId="ADAL" clId="{9A61CF3B-9DF9-4CFD-947F-D0EAF80AE19B}" dt="2025-07-02T14:52:20.927" v="4398" actId="2696"/>
        <pc:sldMkLst>
          <pc:docMk/>
          <pc:sldMk cId="3539417963" sldId="269"/>
        </pc:sldMkLst>
      </pc:sldChg>
      <pc:sldChg chg="addSp delSp modSp new mod modNotesTx">
        <pc:chgData name="Stirling, Colleen (NSPD)" userId="7dc47ce6-7673-4f4c-b3d5-fd7d9a207e5c" providerId="ADAL" clId="{9A61CF3B-9DF9-4CFD-947F-D0EAF80AE19B}" dt="2025-07-02T13:03:19.517" v="4380" actId="255"/>
        <pc:sldMkLst>
          <pc:docMk/>
          <pc:sldMk cId="62940767" sldId="270"/>
        </pc:sldMkLst>
        <pc:spChg chg="mod">
          <ac:chgData name="Stirling, Colleen (NSPD)" userId="7dc47ce6-7673-4f4c-b3d5-fd7d9a207e5c" providerId="ADAL" clId="{9A61CF3B-9DF9-4CFD-947F-D0EAF80AE19B}" dt="2025-07-02T09:37:05.413" v="337" actId="1036"/>
          <ac:spMkLst>
            <pc:docMk/>
            <pc:sldMk cId="62940767" sldId="270"/>
            <ac:spMk id="4" creationId="{EDBCA9F1-59D5-FC48-1A36-3BB3589CF491}"/>
          </ac:spMkLst>
        </pc:spChg>
        <pc:spChg chg="mod">
          <ac:chgData name="Stirling, Colleen (NSPD)" userId="7dc47ce6-7673-4f4c-b3d5-fd7d9a207e5c" providerId="ADAL" clId="{9A61CF3B-9DF9-4CFD-947F-D0EAF80AE19B}" dt="2025-07-02T09:37:11.660" v="344" actId="1035"/>
          <ac:spMkLst>
            <pc:docMk/>
            <pc:sldMk cId="62940767" sldId="270"/>
            <ac:spMk id="5" creationId="{F2B88F14-F967-BC51-0E4C-30E4802A704B}"/>
          </ac:spMkLst>
        </pc:spChg>
        <pc:spChg chg="add mod">
          <ac:chgData name="Stirling, Colleen (NSPD)" userId="7dc47ce6-7673-4f4c-b3d5-fd7d9a207e5c" providerId="ADAL" clId="{9A61CF3B-9DF9-4CFD-947F-D0EAF80AE19B}" dt="2025-07-02T09:39:29.574" v="367" actId="1037"/>
          <ac:spMkLst>
            <pc:docMk/>
            <pc:sldMk cId="62940767" sldId="270"/>
            <ac:spMk id="7" creationId="{CF26EE16-A7BC-84E5-3C41-86819A3E6625}"/>
          </ac:spMkLst>
        </pc:spChg>
        <pc:spChg chg="add mod">
          <ac:chgData name="Stirling, Colleen (NSPD)" userId="7dc47ce6-7673-4f4c-b3d5-fd7d9a207e5c" providerId="ADAL" clId="{9A61CF3B-9DF9-4CFD-947F-D0EAF80AE19B}" dt="2025-07-02T09:39:26.451" v="366" actId="1038"/>
          <ac:spMkLst>
            <pc:docMk/>
            <pc:sldMk cId="62940767" sldId="270"/>
            <ac:spMk id="8" creationId="{6E44CA5B-1B0E-39D1-B0EE-A63FEA347B9E}"/>
          </ac:spMkLst>
        </pc:spChg>
        <pc:spChg chg="add mod">
          <ac:chgData name="Stirling, Colleen (NSPD)" userId="7dc47ce6-7673-4f4c-b3d5-fd7d9a207e5c" providerId="ADAL" clId="{9A61CF3B-9DF9-4CFD-947F-D0EAF80AE19B}" dt="2025-07-02T09:41:50.373" v="394" actId="1076"/>
          <ac:spMkLst>
            <pc:docMk/>
            <pc:sldMk cId="62940767" sldId="270"/>
            <ac:spMk id="13" creationId="{CCF84ABD-DCB0-4115-70E2-70551E6EEA04}"/>
          </ac:spMkLst>
        </pc:spChg>
        <pc:spChg chg="add mod">
          <ac:chgData name="Stirling, Colleen (NSPD)" userId="7dc47ce6-7673-4f4c-b3d5-fd7d9a207e5c" providerId="ADAL" clId="{9A61CF3B-9DF9-4CFD-947F-D0EAF80AE19B}" dt="2025-07-02T09:41:43.775" v="393" actId="1076"/>
          <ac:spMkLst>
            <pc:docMk/>
            <pc:sldMk cId="62940767" sldId="270"/>
            <ac:spMk id="14" creationId="{70B1F1F3-DB23-446E-C459-AA6B747BF0E8}"/>
          </ac:spMkLst>
        </pc:spChg>
        <pc:picChg chg="add mod">
          <ac:chgData name="Stirling, Colleen (NSPD)" userId="7dc47ce6-7673-4f4c-b3d5-fd7d9a207e5c" providerId="ADAL" clId="{9A61CF3B-9DF9-4CFD-947F-D0EAF80AE19B}" dt="2025-07-02T09:40:57.350" v="382" actId="14100"/>
          <ac:picMkLst>
            <pc:docMk/>
            <pc:sldMk cId="62940767" sldId="270"/>
            <ac:picMk id="6" creationId="{81128B5C-2F41-E662-3E2E-28CF285B1FD5}"/>
          </ac:picMkLst>
        </pc:picChg>
        <pc:picChg chg="add mod">
          <ac:chgData name="Stirling, Colleen (NSPD)" userId="7dc47ce6-7673-4f4c-b3d5-fd7d9a207e5c" providerId="ADAL" clId="{9A61CF3B-9DF9-4CFD-947F-D0EAF80AE19B}" dt="2025-07-02T09:40:22.331" v="377" actId="1076"/>
          <ac:picMkLst>
            <pc:docMk/>
            <pc:sldMk cId="62940767" sldId="270"/>
            <ac:picMk id="10" creationId="{315BCFC0-2BB1-9D0A-291D-7812EA812A41}"/>
          </ac:picMkLst>
        </pc:picChg>
        <pc:picChg chg="add mod">
          <ac:chgData name="Stirling, Colleen (NSPD)" userId="7dc47ce6-7673-4f4c-b3d5-fd7d9a207e5c" providerId="ADAL" clId="{9A61CF3B-9DF9-4CFD-947F-D0EAF80AE19B}" dt="2025-07-02T09:40:49.334" v="381" actId="14100"/>
          <ac:picMkLst>
            <pc:docMk/>
            <pc:sldMk cId="62940767" sldId="270"/>
            <ac:picMk id="11" creationId="{05E02BA3-A636-D307-C547-CB4FAA27DE4F}"/>
          </ac:picMkLst>
        </pc:picChg>
        <pc:picChg chg="add mod">
          <ac:chgData name="Stirling, Colleen (NSPD)" userId="7dc47ce6-7673-4f4c-b3d5-fd7d9a207e5c" providerId="ADAL" clId="{9A61CF3B-9DF9-4CFD-947F-D0EAF80AE19B}" dt="2025-07-02T09:41:20.733" v="389" actId="1036"/>
          <ac:picMkLst>
            <pc:docMk/>
            <pc:sldMk cId="62940767" sldId="270"/>
            <ac:picMk id="12" creationId="{E9560DAE-AC6E-AF48-0BC7-6B81EE8203A4}"/>
          </ac:picMkLst>
        </pc:picChg>
      </pc:sldChg>
      <pc:sldChg chg="addSp delSp modSp new mod modNotesTx">
        <pc:chgData name="Stirling, Colleen (NSPD)" userId="7dc47ce6-7673-4f4c-b3d5-fd7d9a207e5c" providerId="ADAL" clId="{9A61CF3B-9DF9-4CFD-947F-D0EAF80AE19B}" dt="2025-07-02T12:27:41.035" v="3492" actId="20577"/>
        <pc:sldMkLst>
          <pc:docMk/>
          <pc:sldMk cId="552211354" sldId="271"/>
        </pc:sldMkLst>
        <pc:spChg chg="mod">
          <ac:chgData name="Stirling, Colleen (NSPD)" userId="7dc47ce6-7673-4f4c-b3d5-fd7d9a207e5c" providerId="ADAL" clId="{9A61CF3B-9DF9-4CFD-947F-D0EAF80AE19B}" dt="2025-07-02T12:25:47.913" v="3460" actId="21"/>
          <ac:spMkLst>
            <pc:docMk/>
            <pc:sldMk cId="552211354" sldId="271"/>
            <ac:spMk id="4" creationId="{227914E5-A76C-4ED6-F1F7-C090A1AB1F1D}"/>
          </ac:spMkLst>
        </pc:spChg>
        <pc:spChg chg="mod">
          <ac:chgData name="Stirling, Colleen (NSPD)" userId="7dc47ce6-7673-4f4c-b3d5-fd7d9a207e5c" providerId="ADAL" clId="{9A61CF3B-9DF9-4CFD-947F-D0EAF80AE19B}" dt="2025-07-02T12:20:50.963" v="3097" actId="1038"/>
          <ac:spMkLst>
            <pc:docMk/>
            <pc:sldMk cId="552211354" sldId="271"/>
            <ac:spMk id="5" creationId="{8CECCB6D-3E0C-43AE-5E3C-79988491303F}"/>
          </ac:spMkLst>
        </pc:spChg>
        <pc:picChg chg="add mod">
          <ac:chgData name="Stirling, Colleen (NSPD)" userId="7dc47ce6-7673-4f4c-b3d5-fd7d9a207e5c" providerId="ADAL" clId="{9A61CF3B-9DF9-4CFD-947F-D0EAF80AE19B}" dt="2025-07-02T12:07:40.643" v="2972" actId="1036"/>
          <ac:picMkLst>
            <pc:docMk/>
            <pc:sldMk cId="552211354" sldId="271"/>
            <ac:picMk id="6" creationId="{84D5F322-986F-D437-7AF0-5CE4510EE643}"/>
          </ac:picMkLst>
        </pc:picChg>
        <pc:picChg chg="add mod">
          <ac:chgData name="Stirling, Colleen (NSPD)" userId="7dc47ce6-7673-4f4c-b3d5-fd7d9a207e5c" providerId="ADAL" clId="{9A61CF3B-9DF9-4CFD-947F-D0EAF80AE19B}" dt="2025-07-02T12:07:43.426" v="2978" actId="1035"/>
          <ac:picMkLst>
            <pc:docMk/>
            <pc:sldMk cId="552211354" sldId="271"/>
            <ac:picMk id="7" creationId="{E5128C13-1F66-66F7-072D-BF781C988E11}"/>
          </ac:picMkLst>
        </pc:picChg>
      </pc:sldChg>
      <pc:sldChg chg="addSp delSp modSp new mod modNotesTx">
        <pc:chgData name="Stirling, Colleen (NSPD)" userId="7dc47ce6-7673-4f4c-b3d5-fd7d9a207e5c" providerId="ADAL" clId="{9A61CF3B-9DF9-4CFD-947F-D0EAF80AE19B}" dt="2025-07-02T09:53:19.701" v="1276" actId="255"/>
        <pc:sldMkLst>
          <pc:docMk/>
          <pc:sldMk cId="572219876" sldId="272"/>
        </pc:sldMkLst>
        <pc:spChg chg="mod">
          <ac:chgData name="Stirling, Colleen (NSPD)" userId="7dc47ce6-7673-4f4c-b3d5-fd7d9a207e5c" providerId="ADAL" clId="{9A61CF3B-9DF9-4CFD-947F-D0EAF80AE19B}" dt="2025-07-02T09:53:19.701" v="1276" actId="255"/>
          <ac:spMkLst>
            <pc:docMk/>
            <pc:sldMk cId="572219876" sldId="272"/>
            <ac:spMk id="5" creationId="{59B138F8-12F9-7F60-AD9E-5BB337AFAD0B}"/>
          </ac:spMkLst>
        </pc:spChg>
        <pc:spChg chg="add mod">
          <ac:chgData name="Stirling, Colleen (NSPD)" userId="7dc47ce6-7673-4f4c-b3d5-fd7d9a207e5c" providerId="ADAL" clId="{9A61CF3B-9DF9-4CFD-947F-D0EAF80AE19B}" dt="2025-07-02T09:49:51.022" v="917" actId="403"/>
          <ac:spMkLst>
            <pc:docMk/>
            <pc:sldMk cId="572219876" sldId="272"/>
            <ac:spMk id="7" creationId="{4B0AA1D0-6D3F-7E34-24CB-7627732CE1E1}"/>
          </ac:spMkLst>
        </pc:spChg>
      </pc:sldChg>
      <pc:sldChg chg="addSp delSp modSp new mod">
        <pc:chgData name="Stirling, Colleen (NSPD)" userId="7dc47ce6-7673-4f4c-b3d5-fd7d9a207e5c" providerId="ADAL" clId="{9A61CF3B-9DF9-4CFD-947F-D0EAF80AE19B}" dt="2025-07-02T09:55:48.192" v="1306" actId="1036"/>
        <pc:sldMkLst>
          <pc:docMk/>
          <pc:sldMk cId="1020720708" sldId="273"/>
        </pc:sldMkLst>
        <pc:spChg chg="mod">
          <ac:chgData name="Stirling, Colleen (NSPD)" userId="7dc47ce6-7673-4f4c-b3d5-fd7d9a207e5c" providerId="ADAL" clId="{9A61CF3B-9DF9-4CFD-947F-D0EAF80AE19B}" dt="2025-07-02T09:55:48.192" v="1306" actId="1036"/>
          <ac:spMkLst>
            <pc:docMk/>
            <pc:sldMk cId="1020720708" sldId="273"/>
            <ac:spMk id="4" creationId="{DACD31EB-69CD-5AE0-29F1-3DE18ED9892D}"/>
          </ac:spMkLst>
        </pc:spChg>
        <pc:spChg chg="add mod">
          <ac:chgData name="Stirling, Colleen (NSPD)" userId="7dc47ce6-7673-4f4c-b3d5-fd7d9a207e5c" providerId="ADAL" clId="{9A61CF3B-9DF9-4CFD-947F-D0EAF80AE19B}" dt="2025-07-02T09:53:54.837" v="1277"/>
          <ac:spMkLst>
            <pc:docMk/>
            <pc:sldMk cId="1020720708" sldId="273"/>
            <ac:spMk id="6" creationId="{1243B54B-3A9B-07C4-CF3D-33336CD9E130}"/>
          </ac:spMkLst>
        </pc:spChg>
        <pc:picChg chg="add mod">
          <ac:chgData name="Stirling, Colleen (NSPD)" userId="7dc47ce6-7673-4f4c-b3d5-fd7d9a207e5c" providerId="ADAL" clId="{9A61CF3B-9DF9-4CFD-947F-D0EAF80AE19B}" dt="2025-07-02T09:54:49.693" v="1297" actId="1035"/>
          <ac:picMkLst>
            <pc:docMk/>
            <pc:sldMk cId="1020720708" sldId="273"/>
            <ac:picMk id="7" creationId="{51F8BE74-939B-C8E3-DEDF-833A734D1059}"/>
          </ac:picMkLst>
        </pc:picChg>
        <pc:picChg chg="add mod">
          <ac:chgData name="Stirling, Colleen (NSPD)" userId="7dc47ce6-7673-4f4c-b3d5-fd7d9a207e5c" providerId="ADAL" clId="{9A61CF3B-9DF9-4CFD-947F-D0EAF80AE19B}" dt="2025-07-02T09:54:51.804" v="1298" actId="1036"/>
          <ac:picMkLst>
            <pc:docMk/>
            <pc:sldMk cId="1020720708" sldId="273"/>
            <ac:picMk id="8" creationId="{550CE0B7-DD01-0597-0945-F64B560D7F9A}"/>
          </ac:picMkLst>
        </pc:picChg>
      </pc:sldChg>
      <pc:sldChg chg="addSp delSp modSp new mod modNotesTx">
        <pc:chgData name="Stirling, Colleen (NSPD)" userId="7dc47ce6-7673-4f4c-b3d5-fd7d9a207e5c" providerId="ADAL" clId="{9A61CF3B-9DF9-4CFD-947F-D0EAF80AE19B}" dt="2025-07-02T11:59:30.086" v="2959" actId="108"/>
        <pc:sldMkLst>
          <pc:docMk/>
          <pc:sldMk cId="3016874065" sldId="274"/>
        </pc:sldMkLst>
        <pc:spChg chg="mod">
          <ac:chgData name="Stirling, Colleen (NSPD)" userId="7dc47ce6-7673-4f4c-b3d5-fd7d9a207e5c" providerId="ADAL" clId="{9A61CF3B-9DF9-4CFD-947F-D0EAF80AE19B}" dt="2025-07-02T10:03:20.437" v="1499" actId="1036"/>
          <ac:spMkLst>
            <pc:docMk/>
            <pc:sldMk cId="3016874065" sldId="274"/>
            <ac:spMk id="4" creationId="{3C69AB0D-20B0-8535-C47E-2FE0F98445CF}"/>
          </ac:spMkLst>
        </pc:spChg>
        <pc:spChg chg="add mod">
          <ac:chgData name="Stirling, Colleen (NSPD)" userId="7dc47ce6-7673-4f4c-b3d5-fd7d9a207e5c" providerId="ADAL" clId="{9A61CF3B-9DF9-4CFD-947F-D0EAF80AE19B}" dt="2025-07-02T11:59:30.086" v="2959" actId="108"/>
          <ac:spMkLst>
            <pc:docMk/>
            <pc:sldMk cId="3016874065" sldId="274"/>
            <ac:spMk id="6" creationId="{41989292-4A08-6761-D26F-1D94B24CF479}"/>
          </ac:spMkLst>
        </pc:spChg>
        <pc:picChg chg="add mod">
          <ac:chgData name="Stirling, Colleen (NSPD)" userId="7dc47ce6-7673-4f4c-b3d5-fd7d9a207e5c" providerId="ADAL" clId="{9A61CF3B-9DF9-4CFD-947F-D0EAF80AE19B}" dt="2025-07-02T09:56:45.126" v="1312" actId="1076"/>
          <ac:picMkLst>
            <pc:docMk/>
            <pc:sldMk cId="3016874065" sldId="274"/>
            <ac:picMk id="7" creationId="{4374BF0A-7A6E-73DB-59A8-EFA54E50F124}"/>
          </ac:picMkLst>
        </pc:picChg>
      </pc:sldChg>
      <pc:sldChg chg="addSp delSp modSp new mod modNotesTx">
        <pc:chgData name="Stirling, Colleen (NSPD)" userId="7dc47ce6-7673-4f4c-b3d5-fd7d9a207e5c" providerId="ADAL" clId="{9A61CF3B-9DF9-4CFD-947F-D0EAF80AE19B}" dt="2025-07-03T07:20:44.475" v="4616" actId="20577"/>
        <pc:sldMkLst>
          <pc:docMk/>
          <pc:sldMk cId="3689081733" sldId="275"/>
        </pc:sldMkLst>
        <pc:spChg chg="mod">
          <ac:chgData name="Stirling, Colleen (NSPD)" userId="7dc47ce6-7673-4f4c-b3d5-fd7d9a207e5c" providerId="ADAL" clId="{9A61CF3B-9DF9-4CFD-947F-D0EAF80AE19B}" dt="2025-07-03T07:20:44.475" v="4616" actId="20577"/>
          <ac:spMkLst>
            <pc:docMk/>
            <pc:sldMk cId="3689081733" sldId="275"/>
            <ac:spMk id="4" creationId="{53E8E8E4-E4C6-E906-0624-D69F95FC0528}"/>
          </ac:spMkLst>
        </pc:spChg>
        <pc:spChg chg="mod">
          <ac:chgData name="Stirling, Colleen (NSPD)" userId="7dc47ce6-7673-4f4c-b3d5-fd7d9a207e5c" providerId="ADAL" clId="{9A61CF3B-9DF9-4CFD-947F-D0EAF80AE19B}" dt="2025-07-02T12:28:59.786" v="3499" actId="14100"/>
          <ac:spMkLst>
            <pc:docMk/>
            <pc:sldMk cId="3689081733" sldId="275"/>
            <ac:spMk id="5" creationId="{7312A5DB-65D2-571F-24C7-7E98751E3512}"/>
          </ac:spMkLst>
        </pc:spChg>
        <pc:picChg chg="add mod">
          <ac:chgData name="Stirling, Colleen (NSPD)" userId="7dc47ce6-7673-4f4c-b3d5-fd7d9a207e5c" providerId="ADAL" clId="{9A61CF3B-9DF9-4CFD-947F-D0EAF80AE19B}" dt="2025-07-02T12:35:26.306" v="3665" actId="1076"/>
          <ac:picMkLst>
            <pc:docMk/>
            <pc:sldMk cId="3689081733" sldId="275"/>
            <ac:picMk id="6" creationId="{BB46A255-78E8-FD73-CB06-29A0AE77FAD3}"/>
          </ac:picMkLst>
        </pc:picChg>
        <pc:picChg chg="add mod">
          <ac:chgData name="Stirling, Colleen (NSPD)" userId="7dc47ce6-7673-4f4c-b3d5-fd7d9a207e5c" providerId="ADAL" clId="{9A61CF3B-9DF9-4CFD-947F-D0EAF80AE19B}" dt="2025-07-02T12:32:11.433" v="3563" actId="1076"/>
          <ac:picMkLst>
            <pc:docMk/>
            <pc:sldMk cId="3689081733" sldId="275"/>
            <ac:picMk id="9" creationId="{B3AB90DD-C725-A9C5-4D97-BAF70B9BC1DE}"/>
          </ac:picMkLst>
        </pc:picChg>
        <pc:picChg chg="add mod">
          <ac:chgData name="Stirling, Colleen (NSPD)" userId="7dc47ce6-7673-4f4c-b3d5-fd7d9a207e5c" providerId="ADAL" clId="{9A61CF3B-9DF9-4CFD-947F-D0EAF80AE19B}" dt="2025-07-02T12:32:07.649" v="3562" actId="1076"/>
          <ac:picMkLst>
            <pc:docMk/>
            <pc:sldMk cId="3689081733" sldId="275"/>
            <ac:picMk id="13" creationId="{A4283070-66EB-B9AC-C9FF-2CB7790480EF}"/>
          </ac:picMkLst>
        </pc:picChg>
      </pc:sldChg>
      <pc:sldChg chg="addSp delSp modSp new mod modNotesTx">
        <pc:chgData name="Stirling, Colleen (NSPD)" userId="7dc47ce6-7673-4f4c-b3d5-fd7d9a207e5c" providerId="ADAL" clId="{9A61CF3B-9DF9-4CFD-947F-D0EAF80AE19B}" dt="2025-07-03T07:21:02.694" v="4636" actId="20577"/>
        <pc:sldMkLst>
          <pc:docMk/>
          <pc:sldMk cId="900676396" sldId="276"/>
        </pc:sldMkLst>
        <pc:spChg chg="mod">
          <ac:chgData name="Stirling, Colleen (NSPD)" userId="7dc47ce6-7673-4f4c-b3d5-fd7d9a207e5c" providerId="ADAL" clId="{9A61CF3B-9DF9-4CFD-947F-D0EAF80AE19B}" dt="2025-07-02T14:54:12.807" v="4407" actId="20577"/>
          <ac:spMkLst>
            <pc:docMk/>
            <pc:sldMk cId="900676396" sldId="276"/>
            <ac:spMk id="4" creationId="{93EEC943-D34B-23EE-AF03-7F55E9524114}"/>
          </ac:spMkLst>
        </pc:spChg>
        <pc:spChg chg="mod">
          <ac:chgData name="Stirling, Colleen (NSPD)" userId="7dc47ce6-7673-4f4c-b3d5-fd7d9a207e5c" providerId="ADAL" clId="{9A61CF3B-9DF9-4CFD-947F-D0EAF80AE19B}" dt="2025-07-02T13:35:37.808" v="4386" actId="14100"/>
          <ac:spMkLst>
            <pc:docMk/>
            <pc:sldMk cId="900676396" sldId="276"/>
            <ac:spMk id="5" creationId="{054F777D-0E81-EA1C-38C7-F17DD78D7531}"/>
          </ac:spMkLst>
        </pc:spChg>
        <pc:picChg chg="add mod">
          <ac:chgData name="Stirling, Colleen (NSPD)" userId="7dc47ce6-7673-4f4c-b3d5-fd7d9a207e5c" providerId="ADAL" clId="{9A61CF3B-9DF9-4CFD-947F-D0EAF80AE19B}" dt="2025-07-02T13:35:28.211" v="4384" actId="1076"/>
          <ac:picMkLst>
            <pc:docMk/>
            <pc:sldMk cId="900676396" sldId="276"/>
            <ac:picMk id="6" creationId="{F7A13E80-AB36-DB8C-96E9-2ECDC143E92E}"/>
          </ac:picMkLst>
        </pc:picChg>
      </pc:sldChg>
    </pc:docChg>
  </pc:docChgLst>
  <pc:docChgLst>
    <pc:chgData name="Stirling, Colleen (NSPD)" userId="7dc47ce6-7673-4f4c-b3d5-fd7d9a207e5c" providerId="ADAL" clId="{E9754F1A-3C2C-45BB-993B-4FF9687500FB}"/>
    <pc:docChg chg="custSel modSld">
      <pc:chgData name="Stirling, Colleen (NSPD)" userId="7dc47ce6-7673-4f4c-b3d5-fd7d9a207e5c" providerId="ADAL" clId="{E9754F1A-3C2C-45BB-993B-4FF9687500FB}" dt="2025-07-10T09:01:34.209" v="43" actId="6549"/>
      <pc:docMkLst>
        <pc:docMk/>
      </pc:docMkLst>
      <pc:sldChg chg="modSp mod modNotesTx">
        <pc:chgData name="Stirling, Colleen (NSPD)" userId="7dc47ce6-7673-4f4c-b3d5-fd7d9a207e5c" providerId="ADAL" clId="{E9754F1A-3C2C-45BB-993B-4FF9687500FB}" dt="2025-07-10T09:01:34.209" v="43" actId="6549"/>
        <pc:sldMkLst>
          <pc:docMk/>
          <pc:sldMk cId="2518539011" sldId="263"/>
        </pc:sldMkLst>
        <pc:spChg chg="mod">
          <ac:chgData name="Stirling, Colleen (NSPD)" userId="7dc47ce6-7673-4f4c-b3d5-fd7d9a207e5c" providerId="ADAL" clId="{E9754F1A-3C2C-45BB-993B-4FF9687500FB}" dt="2025-07-08T07:26:20.405" v="3" actId="20577"/>
          <ac:spMkLst>
            <pc:docMk/>
            <pc:sldMk cId="2518539011" sldId="263"/>
            <ac:spMk id="7" creationId="{00000000-0000-0000-0000-000000000000}"/>
          </ac:spMkLst>
        </pc:spChg>
      </pc:sldChg>
      <pc:sldChg chg="addSp delSp modSp mod modNotesTx">
        <pc:chgData name="Stirling, Colleen (NSPD)" userId="7dc47ce6-7673-4f4c-b3d5-fd7d9a207e5c" providerId="ADAL" clId="{E9754F1A-3C2C-45BB-993B-4FF9687500FB}" dt="2025-07-08T07:30:41.168" v="42" actId="20577"/>
        <pc:sldMkLst>
          <pc:docMk/>
          <pc:sldMk cId="572219876" sldId="272"/>
        </pc:sldMkLst>
        <pc:spChg chg="mod">
          <ac:chgData name="Stirling, Colleen (NSPD)" userId="7dc47ce6-7673-4f4c-b3d5-fd7d9a207e5c" providerId="ADAL" clId="{E9754F1A-3C2C-45BB-993B-4FF9687500FB}" dt="2025-07-08T07:28:04.705" v="17" actId="1035"/>
          <ac:spMkLst>
            <pc:docMk/>
            <pc:sldMk cId="572219876" sldId="272"/>
            <ac:spMk id="7" creationId="{4B0AA1D0-6D3F-7E34-24CB-7627732CE1E1}"/>
          </ac:spMkLst>
        </pc:spChg>
        <pc:picChg chg="add mod">
          <ac:chgData name="Stirling, Colleen (NSPD)" userId="7dc47ce6-7673-4f4c-b3d5-fd7d9a207e5c" providerId="ADAL" clId="{E9754F1A-3C2C-45BB-993B-4FF9687500FB}" dt="2025-07-08T07:28:07.354" v="18" actId="1036"/>
          <ac:picMkLst>
            <pc:docMk/>
            <pc:sldMk cId="572219876" sldId="272"/>
            <ac:picMk id="8" creationId="{F955467C-5816-4939-4CAF-8BA4FDD9D250}"/>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10/07/2025</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10/07/2025</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ippc.int/en/publications/90644/"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Tx/>
              <a:buChar char="-"/>
            </a:pPr>
            <a:r>
              <a:rPr lang="en-US" sz="1200" dirty="0"/>
              <a:t>This presentation is to provide an update on the work of the CPM Focus Group on Sea Containers and </a:t>
            </a:r>
            <a:r>
              <a:rPr lang="en-US" sz="1200"/>
              <a:t>related industry-led </a:t>
            </a:r>
            <a:r>
              <a:rPr lang="en-US" sz="1200" dirty="0"/>
              <a:t>activities.</a:t>
            </a:r>
          </a:p>
          <a:p>
            <a:pPr marL="285750" indent="-285750">
              <a:buFontTx/>
              <a:buChar char="-"/>
            </a:pPr>
            <a:endParaRPr lang="en-US" dirty="0"/>
          </a:p>
        </p:txBody>
      </p:sp>
      <p:sp>
        <p:nvSpPr>
          <p:cNvPr id="4" name="Slide Number Placeholder 3"/>
          <p:cNvSpPr>
            <a:spLocks noGrp="1"/>
          </p:cNvSpPr>
          <p:nvPr>
            <p:ph type="sldNum" sz="quarter" idx="5"/>
          </p:nvPr>
        </p:nvSpPr>
        <p:spPr/>
        <p:txBody>
          <a:bodyPr/>
          <a:lstStyle/>
          <a:p>
            <a:fld id="{F181C075-0A87-4D04-85DC-C41B8B8D094E}" type="slidenum">
              <a:rPr lang="en-GB" smtClean="0"/>
              <a:pPr/>
              <a:t>1</a:t>
            </a:fld>
            <a:endParaRPr lang="en-GB"/>
          </a:p>
        </p:txBody>
      </p:sp>
    </p:spTree>
    <p:extLst>
      <p:ext uri="{BB962C8B-B14F-4D97-AF65-F5344CB8AC3E}">
        <p14:creationId xmlns:p14="http://schemas.microsoft.com/office/powerpoint/2010/main" val="4166091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000" dirty="0"/>
              <a:t>The Focus Group reviewed Recommendation 6, with the revised version presented at CPM-17 2023 and approved for the first round of countries consultation. Following the consultation process the final revised version was presented to CPM-18 in 2024 and was adopted by the CPM.</a:t>
            </a:r>
          </a:p>
          <a:p>
            <a:pPr marL="171450" marR="0" lvl="0" indent="-1714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000" dirty="0">
                <a:effectLst/>
                <a:latin typeface="Calibri" panose="020F0502020204030204" pitchFamily="34" charset="0"/>
                <a:ea typeface="Aptos" panose="020B0004020202020204" pitchFamily="34" charset="0"/>
              </a:rPr>
              <a:t>This recommendation slightly differs from the usual format, as the purpose of the Recommendation is to raise awareness of the pest risks associated with the sea container pathway and to recommend practices for implementation by National Plant Protection Organizations (NPPOs), and other relevant parties, to contribute to reducing pest risk. </a:t>
            </a:r>
          </a:p>
          <a:p>
            <a:pPr marL="171450" marR="0" lvl="0" indent="-1714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dirty="0">
                <a:effectLst/>
                <a:latin typeface="Calibri" panose="020F0502020204030204" pitchFamily="34" charset="0"/>
                <a:ea typeface="Aptos" panose="020B0004020202020204" pitchFamily="34" charset="0"/>
              </a:rPr>
              <a:t>It also includes contextual information regarding the background to plant health risks and the sea container pathway, identification of shared responsibilities for stakeholders, a description of the types of risks and related contamination of concern and encourages engagement with other regulatory bodies in the interest of avoiding the development of duplicating or conflicting measures.</a:t>
            </a:r>
            <a:endParaRPr lang="en-US" sz="1000" b="0" i="0" u="none" strike="noStrike" kern="1200" baseline="0" dirty="0">
              <a:solidFill>
                <a:schemeClr val="tx1"/>
              </a:solidFill>
              <a:latin typeface="+mn-lt"/>
              <a:ea typeface="+mn-ea"/>
              <a:cs typeface="+mn-cs"/>
            </a:endParaRPr>
          </a:p>
          <a:p>
            <a:pPr marL="171450" marR="0" lvl="0" indent="-1714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i="0" u="none" strike="noStrike" kern="1200" baseline="0" dirty="0">
              <a:solidFill>
                <a:schemeClr val="tx1"/>
              </a:solidFill>
              <a:latin typeface="+mn-lt"/>
              <a:ea typeface="+mn-ea"/>
              <a:cs typeface="+mn-cs"/>
            </a:endParaRPr>
          </a:p>
          <a:p>
            <a:pPr marL="171450" indent="-171450">
              <a:buFont typeface="Arial" panose="020B0604020202020204" pitchFamily="34" charset="0"/>
              <a:buChar char="•"/>
            </a:pPr>
            <a:endParaRPr lang="en-US" sz="1200" dirty="0"/>
          </a:p>
          <a:p>
            <a:endParaRPr lang="en-US" dirty="0"/>
          </a:p>
        </p:txBody>
      </p:sp>
      <p:sp>
        <p:nvSpPr>
          <p:cNvPr id="4" name="Slide Number Placeholder 3"/>
          <p:cNvSpPr>
            <a:spLocks noGrp="1"/>
          </p:cNvSpPr>
          <p:nvPr>
            <p:ph type="sldNum" sz="quarter" idx="5"/>
          </p:nvPr>
        </p:nvSpPr>
        <p:spPr/>
        <p:txBody>
          <a:bodyPr/>
          <a:lstStyle/>
          <a:p>
            <a:fld id="{F181C075-0A87-4D04-85DC-C41B8B8D094E}" type="slidenum">
              <a:rPr lang="en-GB" smtClean="0"/>
              <a:pPr/>
              <a:t>10</a:t>
            </a:fld>
            <a:endParaRPr lang="en-GB"/>
          </a:p>
        </p:txBody>
      </p:sp>
    </p:spTree>
    <p:extLst>
      <p:ext uri="{BB962C8B-B14F-4D97-AF65-F5344CB8AC3E}">
        <p14:creationId xmlns:p14="http://schemas.microsoft.com/office/powerpoint/2010/main" val="41967468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Tx/>
              <a:buChar char="-"/>
            </a:pPr>
            <a:r>
              <a:rPr lang="en-US" sz="1200" dirty="0"/>
              <a:t>Additionally, CPM Recommendation 06</a:t>
            </a:r>
            <a:r>
              <a:rPr lang="en-US" sz="1200" i="1" dirty="0"/>
              <a:t>… (refer to points on slide)</a:t>
            </a:r>
          </a:p>
          <a:p>
            <a:pPr marL="285750" indent="-285750">
              <a:buFontTx/>
              <a:buChar char="-"/>
            </a:pPr>
            <a:r>
              <a:rPr lang="en-US" sz="1200" i="0" dirty="0"/>
              <a:t>Additional information relating to advice on effective measures and experiences, as well as emerging technologies or trials are requested to be provided via the IPPC inbox. </a:t>
            </a:r>
          </a:p>
          <a:p>
            <a:pPr marL="285750" indent="-285750">
              <a:buFontTx/>
              <a:buChar char="-"/>
            </a:pPr>
            <a:endParaRPr lang="en-US" dirty="0"/>
          </a:p>
        </p:txBody>
      </p:sp>
      <p:sp>
        <p:nvSpPr>
          <p:cNvPr id="4" name="Slide Number Placeholder 3"/>
          <p:cNvSpPr>
            <a:spLocks noGrp="1"/>
          </p:cNvSpPr>
          <p:nvPr>
            <p:ph type="sldNum" sz="quarter" idx="5"/>
          </p:nvPr>
        </p:nvSpPr>
        <p:spPr/>
        <p:txBody>
          <a:bodyPr/>
          <a:lstStyle/>
          <a:p>
            <a:fld id="{F181C075-0A87-4D04-85DC-C41B8B8D094E}" type="slidenum">
              <a:rPr lang="en-GB" smtClean="0"/>
              <a:pPr/>
              <a:t>11</a:t>
            </a:fld>
            <a:endParaRPr lang="en-GB"/>
          </a:p>
        </p:txBody>
      </p:sp>
    </p:spTree>
    <p:extLst>
      <p:ext uri="{BB962C8B-B14F-4D97-AF65-F5344CB8AC3E}">
        <p14:creationId xmlns:p14="http://schemas.microsoft.com/office/powerpoint/2010/main" val="30683265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marR="0" lvl="0" indent="-285750" algn="l" defTabSz="1219170" rtl="0" eaLnBrk="1" fontAlgn="auto" latinLnBrk="0" hangingPunct="1">
              <a:lnSpc>
                <a:spcPct val="100000"/>
              </a:lnSpc>
              <a:spcBef>
                <a:spcPts val="0"/>
              </a:spcBef>
              <a:spcAft>
                <a:spcPts val="0"/>
              </a:spcAft>
              <a:buClrTx/>
              <a:buSzTx/>
              <a:buFontTx/>
              <a:buChar char="-"/>
              <a:tabLst/>
              <a:defRPr/>
            </a:pPr>
            <a:r>
              <a:rPr lang="en-US" sz="1200" dirty="0"/>
              <a:t>To assist the Focus Group in consideration of the awareness and uptake of the revised CPM Recommendation 06 in anticipation of providing final recommendations to the CPM in 2027, there are a few questions for participants which we would like to put forward.</a:t>
            </a:r>
          </a:p>
          <a:p>
            <a:pPr marL="285750" marR="0" lvl="0" indent="-285750" algn="l" defTabSz="1219170" rtl="0" eaLnBrk="1" fontAlgn="auto" latinLnBrk="0" hangingPunct="1">
              <a:lnSpc>
                <a:spcPct val="100000"/>
              </a:lnSpc>
              <a:spcBef>
                <a:spcPts val="0"/>
              </a:spcBef>
              <a:spcAft>
                <a:spcPts val="0"/>
              </a:spcAft>
              <a:buClrTx/>
              <a:buSzTx/>
              <a:buFontTx/>
              <a:buChar char="-"/>
              <a:tabLst/>
              <a:defRPr/>
            </a:pPr>
            <a:r>
              <a:rPr lang="en-US" sz="1200" i="1" dirty="0"/>
              <a:t>Refer to the slide for questions – 1,2 can be assessed by a show of hands – comments for 3,4 and 5 can be raised in person or forwarded to the IPPC Secretariat inbox. </a:t>
            </a:r>
          </a:p>
          <a:p>
            <a:pPr marL="285750" marR="0" lvl="0" indent="-285750" algn="l" defTabSz="1219170" rtl="0" eaLnBrk="1" fontAlgn="auto" latinLnBrk="0" hangingPunct="1">
              <a:lnSpc>
                <a:spcPct val="100000"/>
              </a:lnSpc>
              <a:spcBef>
                <a:spcPts val="0"/>
              </a:spcBef>
              <a:spcAft>
                <a:spcPts val="0"/>
              </a:spcAft>
              <a:buClrTx/>
              <a:buSzTx/>
              <a:buFontTx/>
              <a:buChar char="-"/>
              <a:tabLst/>
              <a:defRPr/>
            </a:pPr>
            <a:endParaRPr lang="en-US" sz="1200" i="1" dirty="0"/>
          </a:p>
          <a:p>
            <a:pPr marL="285750" marR="0" lvl="0" indent="-285750" algn="l" defTabSz="1219170" rtl="0" eaLnBrk="1" fontAlgn="auto" latinLnBrk="0" hangingPunct="1">
              <a:lnSpc>
                <a:spcPct val="100000"/>
              </a:lnSpc>
              <a:spcBef>
                <a:spcPts val="0"/>
              </a:spcBef>
              <a:spcAft>
                <a:spcPts val="0"/>
              </a:spcAft>
              <a:buClrTx/>
              <a:buSzTx/>
              <a:buFontTx/>
              <a:buChar char="-"/>
              <a:tabLst/>
              <a:defRPr/>
            </a:pPr>
            <a:endParaRPr lang="en-US" sz="1200" i="1" dirty="0"/>
          </a:p>
          <a:p>
            <a:pPr marL="285750" marR="0" lvl="0" indent="-285750" algn="l" defTabSz="1219170" rtl="0" eaLnBrk="1" fontAlgn="auto" latinLnBrk="0" hangingPunct="1">
              <a:lnSpc>
                <a:spcPct val="100000"/>
              </a:lnSpc>
              <a:spcBef>
                <a:spcPts val="0"/>
              </a:spcBef>
              <a:spcAft>
                <a:spcPts val="0"/>
              </a:spcAft>
              <a:buClrTx/>
              <a:buSzTx/>
              <a:buFontTx/>
              <a:buChar char="-"/>
              <a:tabLst/>
              <a:defRPr/>
            </a:pPr>
            <a:endParaRPr lang="en-US" sz="1600" dirty="0"/>
          </a:p>
          <a:p>
            <a:endParaRPr lang="en-US" dirty="0"/>
          </a:p>
        </p:txBody>
      </p:sp>
      <p:sp>
        <p:nvSpPr>
          <p:cNvPr id="4" name="Slide Number Placeholder 3"/>
          <p:cNvSpPr>
            <a:spLocks noGrp="1"/>
          </p:cNvSpPr>
          <p:nvPr>
            <p:ph type="sldNum" sz="quarter" idx="5"/>
          </p:nvPr>
        </p:nvSpPr>
        <p:spPr/>
        <p:txBody>
          <a:bodyPr/>
          <a:lstStyle/>
          <a:p>
            <a:fld id="{F181C075-0A87-4D04-85DC-C41B8B8D094E}" type="slidenum">
              <a:rPr lang="en-GB" smtClean="0"/>
              <a:pPr/>
              <a:t>12</a:t>
            </a:fld>
            <a:endParaRPr lang="en-GB"/>
          </a:p>
        </p:txBody>
      </p:sp>
    </p:spTree>
    <p:extLst>
      <p:ext uri="{BB962C8B-B14F-4D97-AF65-F5344CB8AC3E}">
        <p14:creationId xmlns:p14="http://schemas.microsoft.com/office/powerpoint/2010/main" val="32584333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Tx/>
              <a:buChar char="-"/>
            </a:pPr>
            <a:r>
              <a:rPr lang="en-US" sz="1200" dirty="0"/>
              <a:t>Next steps for the Focus Group include</a:t>
            </a:r>
            <a:r>
              <a:rPr lang="en-US" sz="1200" i="1" dirty="0"/>
              <a:t>… (refer to slide)</a:t>
            </a:r>
          </a:p>
          <a:p>
            <a:pPr marL="285750" marR="0" lvl="0" indent="-285750" algn="l" defTabSz="1219170" rtl="0" eaLnBrk="1" fontAlgn="auto" latinLnBrk="0" hangingPunct="1">
              <a:lnSpc>
                <a:spcPct val="100000"/>
              </a:lnSpc>
              <a:spcBef>
                <a:spcPts val="0"/>
              </a:spcBef>
              <a:spcAft>
                <a:spcPts val="0"/>
              </a:spcAft>
              <a:buClrTx/>
              <a:buSzTx/>
              <a:buFontTx/>
              <a:buChar char="-"/>
              <a:tabLst/>
              <a:defRPr/>
            </a:pPr>
            <a:r>
              <a:rPr lang="en-US" sz="1200" i="0" dirty="0"/>
              <a:t>The Focus Group is also taking into </a:t>
            </a:r>
            <a:r>
              <a:rPr lang="en-US" sz="1200" kern="1200" dirty="0">
                <a:solidFill>
                  <a:schemeClr val="tx1"/>
                </a:solidFill>
                <a:latin typeface="+mn-lt"/>
                <a:ea typeface="+mn-ea"/>
                <a:cs typeface="+mn-cs"/>
              </a:rPr>
              <a:t>consideration </a:t>
            </a:r>
            <a:r>
              <a:rPr lang="en-GB" sz="1200" kern="1200" dirty="0">
                <a:solidFill>
                  <a:schemeClr val="tx1"/>
                </a:solidFill>
                <a:latin typeface="+mn-lt"/>
                <a:ea typeface="+mn-ea"/>
                <a:cs typeface="+mn-cs"/>
              </a:rPr>
              <a:t>the intended development of a Regional Standard for Phytosanitary Measures (RSPM) by Pacific Plant Protection Organization (PPPO) members in relation to sea container movements in and out of the Pacific Region. </a:t>
            </a:r>
            <a:r>
              <a:rPr lang="en-US" sz="1200" kern="1200" dirty="0">
                <a:solidFill>
                  <a:schemeClr val="tx1"/>
                </a:solidFill>
                <a:latin typeface="+mn-lt"/>
                <a:ea typeface="+mn-ea"/>
                <a:cs typeface="+mn-cs"/>
              </a:rPr>
              <a:t>The outcomes of these discussions will also be considered during the programme of work for the Focus Group and further development of recommended actions and assist in informing the </a:t>
            </a:r>
            <a:r>
              <a:rPr lang="en-US" sz="1200" dirty="0">
                <a:latin typeface="+mn-lt"/>
              </a:rPr>
              <a:t>final Focus Group recommendations to CPM21 in 2027.</a:t>
            </a:r>
            <a:endParaRPr lang="en-US" sz="1200" kern="1200" dirty="0">
              <a:solidFill>
                <a:schemeClr val="tx1"/>
              </a:solidFill>
              <a:latin typeface="+mn-lt"/>
              <a:ea typeface="+mn-ea"/>
              <a:cs typeface="+mn-cs"/>
            </a:endParaRPr>
          </a:p>
          <a:p>
            <a:pPr marL="285750" indent="-285750">
              <a:buFontTx/>
              <a:buChar char="-"/>
            </a:pPr>
            <a:endParaRPr lang="en-US" dirty="0"/>
          </a:p>
        </p:txBody>
      </p:sp>
      <p:sp>
        <p:nvSpPr>
          <p:cNvPr id="4" name="Slide Number Placeholder 3"/>
          <p:cNvSpPr>
            <a:spLocks noGrp="1"/>
          </p:cNvSpPr>
          <p:nvPr>
            <p:ph type="sldNum" sz="quarter" idx="5"/>
          </p:nvPr>
        </p:nvSpPr>
        <p:spPr/>
        <p:txBody>
          <a:bodyPr/>
          <a:lstStyle/>
          <a:p>
            <a:fld id="{F181C075-0A87-4D04-85DC-C41B8B8D094E}" type="slidenum">
              <a:rPr lang="en-GB" smtClean="0"/>
              <a:pPr/>
              <a:t>13</a:t>
            </a:fld>
            <a:endParaRPr lang="en-GB"/>
          </a:p>
        </p:txBody>
      </p:sp>
    </p:spTree>
    <p:extLst>
      <p:ext uri="{BB962C8B-B14F-4D97-AF65-F5344CB8AC3E}">
        <p14:creationId xmlns:p14="http://schemas.microsoft.com/office/powerpoint/2010/main" val="14346513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Tx/>
              <a:buChar char="-"/>
            </a:pPr>
            <a:r>
              <a:rPr lang="en-US" sz="1200" dirty="0"/>
              <a:t>Topics to be covered include key functions of the Focus Group, the recent International Symposium on </a:t>
            </a:r>
            <a:r>
              <a:rPr lang="en-US" sz="1200" dirty="0" err="1"/>
              <a:t>Optimising</a:t>
            </a:r>
            <a:r>
              <a:rPr lang="en-US" sz="1200" dirty="0"/>
              <a:t> Container Design, the evaluation of regulatory and non-regulatory measures, revision of the CTU Code and other activities.</a:t>
            </a:r>
            <a:endParaRPr lang="en-US" dirty="0"/>
          </a:p>
        </p:txBody>
      </p:sp>
      <p:sp>
        <p:nvSpPr>
          <p:cNvPr id="4" name="Slide Number Placeholder 3"/>
          <p:cNvSpPr>
            <a:spLocks noGrp="1"/>
          </p:cNvSpPr>
          <p:nvPr>
            <p:ph type="sldNum" sz="quarter" idx="5"/>
          </p:nvPr>
        </p:nvSpPr>
        <p:spPr/>
        <p:txBody>
          <a:bodyPr/>
          <a:lstStyle/>
          <a:p>
            <a:fld id="{F181C075-0A87-4D04-85DC-C41B8B8D094E}" type="slidenum">
              <a:rPr lang="en-GB" smtClean="0"/>
              <a:pPr/>
              <a:t>2</a:t>
            </a:fld>
            <a:endParaRPr lang="en-GB"/>
          </a:p>
        </p:txBody>
      </p:sp>
    </p:spTree>
    <p:extLst>
      <p:ext uri="{BB962C8B-B14F-4D97-AF65-F5344CB8AC3E}">
        <p14:creationId xmlns:p14="http://schemas.microsoft.com/office/powerpoint/2010/main" val="8756592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AU" sz="1100" dirty="0"/>
              <a:t>The purpose of this Focus Group is to review all relevant materials and recommendations, develop viable options that will contribute to risk management, and provide CPM with recommendations, including a final recommendation on the option of development of an ISPM. </a:t>
            </a:r>
          </a:p>
          <a:p>
            <a:pPr marL="171450" marR="0" lvl="0" indent="-171450" algn="l" defTabSz="1219170" rtl="0" eaLnBrk="1" fontAlgn="auto" latinLnBrk="0" hangingPunct="1">
              <a:lnSpc>
                <a:spcPct val="100000"/>
              </a:lnSpc>
              <a:spcBef>
                <a:spcPts val="0"/>
              </a:spcBef>
              <a:spcAft>
                <a:spcPts val="0"/>
              </a:spcAft>
              <a:buClrTx/>
              <a:buSzTx/>
              <a:buFontTx/>
              <a:buChar char="-"/>
              <a:tabLst/>
              <a:defRPr/>
            </a:pPr>
            <a:r>
              <a:rPr lang="en-AU" sz="1100" dirty="0"/>
              <a:t>CPM-18 </a:t>
            </a:r>
            <a:r>
              <a:rPr lang="en-US" sz="1100" dirty="0"/>
              <a:t>(2024) noted the work undertaken by the Focus Group and associated CPM Recommendation 6, subsequently approving the extension of the mandate until 2027 and the ToR.</a:t>
            </a:r>
          </a:p>
          <a:p>
            <a:pPr marL="171450" marR="0" lvl="0" indent="-171450" algn="l" defTabSz="1219170" rtl="0" eaLnBrk="1" fontAlgn="auto" latinLnBrk="0" hangingPunct="1">
              <a:lnSpc>
                <a:spcPct val="100000"/>
              </a:lnSpc>
              <a:spcBef>
                <a:spcPts val="0"/>
              </a:spcBef>
              <a:spcAft>
                <a:spcPts val="0"/>
              </a:spcAft>
              <a:buClrTx/>
              <a:buSzTx/>
              <a:buFontTx/>
              <a:buChar char="-"/>
              <a:tabLst/>
              <a:defRPr/>
            </a:pPr>
            <a:r>
              <a:rPr lang="en-US" sz="1100" i="1" dirty="0"/>
              <a:t>The key functions include… (refer to slide)</a:t>
            </a:r>
          </a:p>
          <a:p>
            <a:pPr marL="171450" marR="0" lvl="0" indent="-171450" algn="l" defTabSz="1219170" rtl="0" eaLnBrk="1" fontAlgn="auto" latinLnBrk="0" hangingPunct="1">
              <a:lnSpc>
                <a:spcPct val="100000"/>
              </a:lnSpc>
              <a:spcBef>
                <a:spcPts val="0"/>
              </a:spcBef>
              <a:spcAft>
                <a:spcPts val="0"/>
              </a:spcAft>
              <a:buClrTx/>
              <a:buSzTx/>
              <a:buFontTx/>
              <a:buChar char="-"/>
              <a:tabLst/>
              <a:defRPr/>
            </a:pPr>
            <a:endParaRPr lang="en-AU" sz="1100" dirty="0"/>
          </a:p>
          <a:p>
            <a:endParaRPr lang="en-US" dirty="0"/>
          </a:p>
        </p:txBody>
      </p:sp>
      <p:sp>
        <p:nvSpPr>
          <p:cNvPr id="4" name="Slide Number Placeholder 3"/>
          <p:cNvSpPr>
            <a:spLocks noGrp="1"/>
          </p:cNvSpPr>
          <p:nvPr>
            <p:ph type="sldNum" sz="quarter" idx="5"/>
          </p:nvPr>
        </p:nvSpPr>
        <p:spPr/>
        <p:txBody>
          <a:bodyPr/>
          <a:lstStyle/>
          <a:p>
            <a:fld id="{F181C075-0A87-4D04-85DC-C41B8B8D094E}" type="slidenum">
              <a:rPr lang="en-GB" smtClean="0"/>
              <a:pPr/>
              <a:t>3</a:t>
            </a:fld>
            <a:endParaRPr lang="en-GB"/>
          </a:p>
        </p:txBody>
      </p:sp>
    </p:spTree>
    <p:extLst>
      <p:ext uri="{BB962C8B-B14F-4D97-AF65-F5344CB8AC3E}">
        <p14:creationId xmlns:p14="http://schemas.microsoft.com/office/powerpoint/2010/main" val="18516218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1219170" rtl="0" eaLnBrk="1" fontAlgn="auto" latinLnBrk="0" hangingPunct="1">
              <a:lnSpc>
                <a:spcPct val="100000"/>
              </a:lnSpc>
              <a:spcBef>
                <a:spcPts val="0"/>
              </a:spcBef>
              <a:spcAft>
                <a:spcPts val="0"/>
              </a:spcAft>
              <a:buClrTx/>
              <a:buSzTx/>
              <a:buFontTx/>
              <a:buChar char="-"/>
              <a:tabLst/>
              <a:defRPr/>
            </a:pPr>
            <a:r>
              <a:rPr kumimoji="0" lang="en-AU" sz="1100" b="0" i="0" u="none" strike="noStrike" kern="1200" cap="none" spc="0" normalizeH="0" baseline="0" noProof="0" dirty="0">
                <a:ln>
                  <a:noFill/>
                </a:ln>
                <a:solidFill>
                  <a:prstClr val="black"/>
                </a:solidFill>
                <a:effectLst/>
                <a:uLnTx/>
                <a:uFillTx/>
                <a:latin typeface="Calibri" panose="020F0502020204030204"/>
                <a:ea typeface="+mn-ea"/>
                <a:cs typeface="+mn-cs"/>
              </a:rPr>
              <a:t>As part of the Focus Group’s work to promote and raise awareness of the CPM recommendations, including sea container modifications to minimize pest risks, the IPPC Secretariat and Focus Group members supported the organization of the </a:t>
            </a:r>
            <a:r>
              <a:rPr kumimoji="0" lang="en-US" sz="1100" b="0" i="0" u="none" strike="noStrike" kern="1200" cap="none" spc="0" normalizeH="0" baseline="0" dirty="0">
                <a:ln>
                  <a:noFill/>
                </a:ln>
                <a:solidFill>
                  <a:prstClr val="black"/>
                </a:solidFill>
                <a:effectLst/>
                <a:uLnTx/>
                <a:uFillTx/>
                <a:latin typeface="Calibri" panose="020F0502020204030204"/>
                <a:ea typeface="+mn-ea"/>
                <a:cs typeface="+mn-cs"/>
              </a:rPr>
              <a:t>International Symposium: Optimizing Container Design to Mitigate Risks of Pest Contamination in the International Containerized Supply Chain.</a:t>
            </a:r>
            <a:endParaRPr kumimoji="0" lang="en-AU" sz="11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171450" marR="0" lvl="0" indent="-171450" algn="l" defTabSz="1219170" rtl="0" eaLnBrk="1" fontAlgn="auto" latinLnBrk="0" hangingPunct="1">
              <a:lnSpc>
                <a:spcPct val="100000"/>
              </a:lnSpc>
              <a:spcBef>
                <a:spcPts val="0"/>
              </a:spcBef>
              <a:spcAft>
                <a:spcPts val="0"/>
              </a:spcAft>
              <a:buClrTx/>
              <a:buSzTx/>
              <a:buFontTx/>
              <a:buChar char="-"/>
              <a:tabLst/>
              <a:defRPr/>
            </a:pPr>
            <a:r>
              <a:rPr kumimoji="0" lang="en-AU" sz="1100" b="0" i="1" u="none" strike="noStrike" kern="1200" cap="none" spc="0" normalizeH="0" baseline="0" noProof="0" dirty="0">
                <a:ln>
                  <a:noFill/>
                </a:ln>
                <a:solidFill>
                  <a:prstClr val="black"/>
                </a:solidFill>
                <a:effectLst/>
                <a:uLnTx/>
                <a:uFillTx/>
                <a:latin typeface="Calibri" panose="020F0502020204030204"/>
                <a:ea typeface="+mn-ea"/>
                <a:cs typeface="+mn-cs"/>
              </a:rPr>
              <a:t>Refer to slide for Symposium outline… </a:t>
            </a:r>
          </a:p>
          <a:p>
            <a:pPr marL="171450" marR="0" lvl="0" indent="-171450" algn="l" defTabSz="1219170" rtl="0" eaLnBrk="1" fontAlgn="auto" latinLnBrk="0" hangingPunct="1">
              <a:lnSpc>
                <a:spcPct val="100000"/>
              </a:lnSpc>
              <a:spcBef>
                <a:spcPts val="0"/>
              </a:spcBef>
              <a:spcAft>
                <a:spcPts val="0"/>
              </a:spcAft>
              <a:buClrTx/>
              <a:buSzTx/>
              <a:buFontTx/>
              <a:buChar char="-"/>
              <a:tabLst/>
              <a:defRPr/>
            </a:pPr>
            <a:r>
              <a:rPr kumimoji="0" lang="en-AU" sz="1100" b="0" i="0" u="none" strike="noStrike" kern="1200" cap="none" spc="0" normalizeH="0" baseline="0" noProof="0" dirty="0">
                <a:ln>
                  <a:noFill/>
                </a:ln>
                <a:solidFill>
                  <a:prstClr val="black"/>
                </a:solidFill>
                <a:effectLst/>
                <a:uLnTx/>
                <a:uFillTx/>
                <a:latin typeface="Calibri" panose="020F0502020204030204"/>
                <a:ea typeface="+mn-ea"/>
                <a:cs typeface="+mn-cs"/>
              </a:rPr>
              <a:t>Practical modifications explored to minimize pest risks included floor designs that eliminate gaps and cracks, under structures with fewer horizontal ledges and corrugates shaped profiles, and the </a:t>
            </a:r>
            <a:r>
              <a:rPr lang="en-US" sz="1100" dirty="0"/>
              <a:t>elimination of bitumastic under coatings.</a:t>
            </a:r>
          </a:p>
          <a:p>
            <a:pPr marL="171450" marR="0" lvl="0" indent="-171450" algn="l" defTabSz="1219170" rtl="0" eaLnBrk="1" fontAlgn="auto" latinLnBrk="0" hangingPunct="1">
              <a:lnSpc>
                <a:spcPct val="100000"/>
              </a:lnSpc>
              <a:spcBef>
                <a:spcPts val="0"/>
              </a:spcBef>
              <a:spcAft>
                <a:spcPts val="0"/>
              </a:spcAft>
              <a:buClrTx/>
              <a:buSzTx/>
              <a:buFontTx/>
              <a:buChar char="-"/>
              <a:tabLst/>
              <a:defRPr/>
            </a:pPr>
            <a:r>
              <a:rPr lang="en-US" sz="1100" dirty="0"/>
              <a:t>Collective agreement was reached to move forward with the noted options as a priority, while not excluding other options.</a:t>
            </a:r>
          </a:p>
          <a:p>
            <a:pPr marL="171450" marR="0" lvl="0" indent="-171450" algn="l" defTabSz="1219170" rtl="0" eaLnBrk="1" fontAlgn="auto" latinLnBrk="0" hangingPunct="1">
              <a:lnSpc>
                <a:spcPct val="100000"/>
              </a:lnSpc>
              <a:spcBef>
                <a:spcPts val="0"/>
              </a:spcBef>
              <a:spcAft>
                <a:spcPts val="0"/>
              </a:spcAft>
              <a:buClrTx/>
              <a:buSzTx/>
              <a:buFontTx/>
              <a:buChar char="-"/>
              <a:tabLst/>
              <a:defRPr/>
            </a:pPr>
            <a:r>
              <a:rPr lang="en-US" sz="1100" dirty="0"/>
              <a:t>The Working Group has commenced work and will report to the Focus Group on recommendations and progress to contribute to the Focus Group’s final recommendations to CPM-21.</a:t>
            </a:r>
          </a:p>
          <a:p>
            <a:pPr marL="171450" marR="0" lvl="0" indent="-171450" algn="l" defTabSz="1219170" rtl="0" eaLnBrk="1" fontAlgn="auto" latinLnBrk="0" hangingPunct="1">
              <a:lnSpc>
                <a:spcPct val="100000"/>
              </a:lnSpc>
              <a:spcBef>
                <a:spcPts val="0"/>
              </a:spcBef>
              <a:spcAft>
                <a:spcPts val="0"/>
              </a:spcAft>
              <a:buClrTx/>
              <a:buSzTx/>
              <a:buFontTx/>
              <a:buChar char="-"/>
              <a:tabLst/>
              <a:defRPr/>
            </a:pPr>
            <a:endParaRPr lang="en-US" sz="1200" dirty="0"/>
          </a:p>
          <a:p>
            <a:pPr marL="171450" marR="0" lvl="0" indent="-171450" algn="l" defTabSz="1219170" rtl="0" eaLnBrk="1" fontAlgn="auto" latinLnBrk="0" hangingPunct="1">
              <a:lnSpc>
                <a:spcPct val="100000"/>
              </a:lnSpc>
              <a:spcBef>
                <a:spcPts val="0"/>
              </a:spcBef>
              <a:spcAft>
                <a:spcPts val="0"/>
              </a:spcAft>
              <a:buClrTx/>
              <a:buSzTx/>
              <a:buFontTx/>
              <a:buChar char="-"/>
              <a:tabLst/>
              <a:defRPr/>
            </a:pPr>
            <a:endParaRPr kumimoji="0" lang="en-AU"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171450" marR="0" lvl="0" indent="-171450" algn="l" defTabSz="1219170" rtl="0" eaLnBrk="1" fontAlgn="auto" latinLnBrk="0" hangingPunct="1">
              <a:lnSpc>
                <a:spcPct val="100000"/>
              </a:lnSpc>
              <a:spcBef>
                <a:spcPts val="0"/>
              </a:spcBef>
              <a:spcAft>
                <a:spcPts val="0"/>
              </a:spcAft>
              <a:buClrTx/>
              <a:buSzTx/>
              <a:buFontTx/>
              <a:buChar char="-"/>
              <a:tabLst/>
              <a:defRPr/>
            </a:pPr>
            <a:endParaRPr kumimoji="0" lang="en-AU"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endParaRPr lang="en-US" dirty="0"/>
          </a:p>
        </p:txBody>
      </p:sp>
      <p:sp>
        <p:nvSpPr>
          <p:cNvPr id="4" name="Slide Number Placeholder 3"/>
          <p:cNvSpPr>
            <a:spLocks noGrp="1"/>
          </p:cNvSpPr>
          <p:nvPr>
            <p:ph type="sldNum" sz="quarter" idx="5"/>
          </p:nvPr>
        </p:nvSpPr>
        <p:spPr/>
        <p:txBody>
          <a:bodyPr/>
          <a:lstStyle/>
          <a:p>
            <a:fld id="{F181C075-0A87-4D04-85DC-C41B8B8D094E}" type="slidenum">
              <a:rPr lang="en-GB" smtClean="0"/>
              <a:pPr/>
              <a:t>4</a:t>
            </a:fld>
            <a:endParaRPr lang="en-GB"/>
          </a:p>
        </p:txBody>
      </p:sp>
    </p:spTree>
    <p:extLst>
      <p:ext uri="{BB962C8B-B14F-4D97-AF65-F5344CB8AC3E}">
        <p14:creationId xmlns:p14="http://schemas.microsoft.com/office/powerpoint/2010/main" val="31002454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1219170" rtl="0" eaLnBrk="1" fontAlgn="auto" latinLnBrk="0" hangingPunct="1">
              <a:lnSpc>
                <a:spcPct val="100000"/>
              </a:lnSpc>
              <a:spcBef>
                <a:spcPts val="0"/>
              </a:spcBef>
              <a:spcAft>
                <a:spcPts val="0"/>
              </a:spcAft>
              <a:buClrTx/>
              <a:buSzTx/>
              <a:buFontTx/>
              <a:buChar char="-"/>
              <a:tabLst/>
              <a:defRPr/>
            </a:pPr>
            <a:r>
              <a:rPr lang="en-US" sz="1200" dirty="0"/>
              <a:t>Additionally, to note, the </a:t>
            </a:r>
            <a:r>
              <a:rPr lang="en-GB" sz="1200" dirty="0"/>
              <a:t>overall contamination rate is higher in standard than in modified containers. There is a more than fivefold </a:t>
            </a:r>
            <a:r>
              <a:rPr lang="en-GB" sz="1200"/>
              <a:t>reduction in the </a:t>
            </a:r>
            <a:r>
              <a:rPr lang="en-GB" sz="1200" dirty="0"/>
              <a:t>contamination rate in modified containers, which is particularly significant if scaled up to the size of the global supply chain.</a:t>
            </a:r>
          </a:p>
          <a:p>
            <a:pPr marL="171450" marR="0" lvl="0" indent="-171450" algn="l" defTabSz="1219170" rtl="0" eaLnBrk="1" fontAlgn="auto" latinLnBrk="0" hangingPunct="1">
              <a:lnSpc>
                <a:spcPct val="100000"/>
              </a:lnSpc>
              <a:spcBef>
                <a:spcPts val="0"/>
              </a:spcBef>
              <a:spcAft>
                <a:spcPts val="0"/>
              </a:spcAft>
              <a:buClrTx/>
              <a:buSzTx/>
              <a:buFontTx/>
              <a:buChar char="-"/>
              <a:tabLst/>
              <a:defRPr/>
            </a:pPr>
            <a:r>
              <a:rPr lang="en-AU" sz="1200" kern="1200" dirty="0">
                <a:solidFill>
                  <a:schemeClr val="tx1"/>
                </a:solidFill>
                <a:latin typeface="+mn-lt"/>
                <a:ea typeface="+mn-ea"/>
                <a:cs typeface="+mn-cs"/>
              </a:rPr>
              <a:t>The left graph shows the number of inspected containers with contamination (blue) and without contamination (red), while the right graph displays the contamination rate. In each graph, the left bar represents modified containers, and the right bar represents standard containers.</a:t>
            </a:r>
            <a:endParaRPr lang="en-GB" sz="1200" dirty="0"/>
          </a:p>
          <a:p>
            <a:pPr marL="171450" marR="0" lvl="0" indent="-171450" algn="l" defTabSz="1219170" rtl="0" eaLnBrk="1" fontAlgn="auto" latinLnBrk="0" hangingPunct="1">
              <a:lnSpc>
                <a:spcPct val="100000"/>
              </a:lnSpc>
              <a:spcBef>
                <a:spcPts val="0"/>
              </a:spcBef>
              <a:spcAft>
                <a:spcPts val="0"/>
              </a:spcAft>
              <a:buClrTx/>
              <a:buSzTx/>
              <a:buFontTx/>
              <a:buChar char="-"/>
              <a:tabLst/>
              <a:defRPr/>
            </a:pPr>
            <a:endParaRPr lang="en-US" sz="1200" kern="120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F181C075-0A87-4D04-85DC-C41B8B8D094E}" type="slidenum">
              <a:rPr lang="en-GB" smtClean="0"/>
              <a:pPr/>
              <a:t>5</a:t>
            </a:fld>
            <a:endParaRPr lang="en-GB"/>
          </a:p>
        </p:txBody>
      </p:sp>
    </p:spTree>
    <p:extLst>
      <p:ext uri="{BB962C8B-B14F-4D97-AF65-F5344CB8AC3E}">
        <p14:creationId xmlns:p14="http://schemas.microsoft.com/office/powerpoint/2010/main" val="39382860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sz="1200" dirty="0"/>
              <a:t>The Focus Group continues the assessment of regulatory and non-regulatory options</a:t>
            </a:r>
            <a:r>
              <a:rPr lang="en-US" sz="1200" i="1" dirty="0"/>
              <a:t>… (refer to context on the slide)</a:t>
            </a:r>
          </a:p>
          <a:p>
            <a:pPr marL="171450" indent="-171450">
              <a:buFontTx/>
              <a:buChar char="-"/>
            </a:pPr>
            <a:endParaRPr lang="en-US" sz="1200" dirty="0"/>
          </a:p>
        </p:txBody>
      </p:sp>
      <p:sp>
        <p:nvSpPr>
          <p:cNvPr id="4" name="Slide Number Placeholder 3"/>
          <p:cNvSpPr>
            <a:spLocks noGrp="1"/>
          </p:cNvSpPr>
          <p:nvPr>
            <p:ph type="sldNum" sz="quarter" idx="5"/>
          </p:nvPr>
        </p:nvSpPr>
        <p:spPr/>
        <p:txBody>
          <a:bodyPr/>
          <a:lstStyle/>
          <a:p>
            <a:fld id="{F181C075-0A87-4D04-85DC-C41B8B8D094E}" type="slidenum">
              <a:rPr lang="en-GB" smtClean="0"/>
              <a:pPr/>
              <a:t>6</a:t>
            </a:fld>
            <a:endParaRPr lang="en-GB"/>
          </a:p>
        </p:txBody>
      </p:sp>
    </p:spTree>
    <p:extLst>
      <p:ext uri="{BB962C8B-B14F-4D97-AF65-F5344CB8AC3E}">
        <p14:creationId xmlns:p14="http://schemas.microsoft.com/office/powerpoint/2010/main" val="4088975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Tx/>
              <a:buChar char="-"/>
            </a:pPr>
            <a:r>
              <a:rPr lang="en-US" sz="1200" i="1" dirty="0"/>
              <a:t>Highlight points on slide…</a:t>
            </a:r>
          </a:p>
          <a:p>
            <a:pPr marL="285750" indent="-285750">
              <a:buFontTx/>
              <a:buChar char="-"/>
            </a:pPr>
            <a:r>
              <a:rPr lang="en-US" sz="1200" dirty="0"/>
              <a:t>Along with the new chapter, the revisions included the definition of ‘pest contamination’ in the body text to align with CPM Recommendation 6 and inclusion of a definition of ‘visible pest contamination’ based on the definition used in IPPC publications. </a:t>
            </a:r>
          </a:p>
          <a:p>
            <a:pPr marL="285750" indent="-285750">
              <a:buFontTx/>
              <a:buChar char="-"/>
            </a:pPr>
            <a:r>
              <a:rPr lang="en-US" sz="1200" dirty="0"/>
              <a:t>The one page ‘placemat’ as Annexed to CPM Recommendation 6 was also noted for inclusion to provide practical, easy to read information on practices to minimize and manage pest contamination of sea containers. </a:t>
            </a:r>
            <a:endParaRPr lang="en-US" dirty="0"/>
          </a:p>
        </p:txBody>
      </p:sp>
      <p:sp>
        <p:nvSpPr>
          <p:cNvPr id="4" name="Slide Number Placeholder 3"/>
          <p:cNvSpPr>
            <a:spLocks noGrp="1"/>
          </p:cNvSpPr>
          <p:nvPr>
            <p:ph type="sldNum" sz="quarter" idx="5"/>
          </p:nvPr>
        </p:nvSpPr>
        <p:spPr/>
        <p:txBody>
          <a:bodyPr/>
          <a:lstStyle/>
          <a:p>
            <a:fld id="{F181C075-0A87-4D04-85DC-C41B8B8D094E}" type="slidenum">
              <a:rPr lang="en-GB" smtClean="0"/>
              <a:pPr/>
              <a:t>7</a:t>
            </a:fld>
            <a:endParaRPr lang="en-GB"/>
          </a:p>
        </p:txBody>
      </p:sp>
    </p:spTree>
    <p:extLst>
      <p:ext uri="{BB962C8B-B14F-4D97-AF65-F5344CB8AC3E}">
        <p14:creationId xmlns:p14="http://schemas.microsoft.com/office/powerpoint/2010/main" val="35827661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marR="0" lvl="0" indent="-285750" algn="l" defTabSz="1219170" rtl="0" eaLnBrk="1" fontAlgn="auto" latinLnBrk="0" hangingPunct="1">
              <a:lnSpc>
                <a:spcPct val="100000"/>
              </a:lnSpc>
              <a:spcBef>
                <a:spcPts val="0"/>
              </a:spcBef>
              <a:spcAft>
                <a:spcPts val="0"/>
              </a:spcAft>
              <a:buClrTx/>
              <a:buSzTx/>
              <a:buFontTx/>
              <a:buChar char="-"/>
              <a:tabLst/>
              <a:defRPr/>
            </a:pPr>
            <a:r>
              <a:rPr lang="en-GB" sz="1200" i="1" dirty="0">
                <a:effectLst/>
                <a:latin typeface="Calibri" panose="020F0502020204030204" pitchFamily="34" charset="0"/>
                <a:ea typeface="Calibri" panose="020F0502020204030204" pitchFamily="34" charset="0"/>
                <a:cs typeface="Calibri" panose="020F0502020204030204" pitchFamily="34" charset="0"/>
              </a:rPr>
              <a:t>Refer to outline on the slide…</a:t>
            </a:r>
          </a:p>
          <a:p>
            <a:pPr marL="285750" marR="0" lvl="0" indent="-285750" algn="l" defTabSz="1219170" rtl="0" eaLnBrk="1" fontAlgn="auto" latinLnBrk="0" hangingPunct="1">
              <a:lnSpc>
                <a:spcPct val="100000"/>
              </a:lnSpc>
              <a:spcBef>
                <a:spcPts val="0"/>
              </a:spcBef>
              <a:spcAft>
                <a:spcPts val="0"/>
              </a:spcAft>
              <a:buClrTx/>
              <a:buSzTx/>
              <a:buFontTx/>
              <a:buChar char="-"/>
              <a:tabLst/>
              <a:defRPr/>
            </a:pPr>
            <a:r>
              <a:rPr lang="en-GB" sz="1200" dirty="0">
                <a:effectLst/>
                <a:latin typeface="Calibri" panose="020F0502020204030204" pitchFamily="34" charset="0"/>
                <a:ea typeface="Calibri" panose="020F0502020204030204" pitchFamily="34" charset="0"/>
                <a:cs typeface="Calibri" panose="020F0502020204030204" pitchFamily="34" charset="0"/>
              </a:rPr>
              <a:t>Essentially, each custodian involved in the international carriage of goods in containers is to take reasonable steps to ensure that the container, and any cargo it contains, are received from the previous party free of any visible pest contamination, and that reasonable efforts are made to prevent such contamination from occurring while the container and/or cargo is in that party’s custody. </a:t>
            </a:r>
          </a:p>
          <a:p>
            <a:pPr marL="285750" marR="0" lvl="0" indent="-285750" algn="l" defTabSz="1219170" rtl="0" eaLnBrk="1" fontAlgn="auto" latinLnBrk="0" hangingPunct="1">
              <a:lnSpc>
                <a:spcPct val="100000"/>
              </a:lnSpc>
              <a:spcBef>
                <a:spcPts val="0"/>
              </a:spcBef>
              <a:spcAft>
                <a:spcPts val="0"/>
              </a:spcAft>
              <a:buClrTx/>
              <a:buSzTx/>
              <a:buFontTx/>
              <a:buChar char="-"/>
              <a:tabLst/>
              <a:defRPr/>
            </a:pPr>
            <a:r>
              <a:rPr lang="en-GB" sz="1200" dirty="0">
                <a:effectLst/>
                <a:latin typeface="Calibri" panose="020F0502020204030204" pitchFamily="34" charset="0"/>
                <a:ea typeface="Calibri" panose="020F0502020204030204" pitchFamily="34" charset="0"/>
                <a:cs typeface="Calibri" panose="020F0502020204030204" pitchFamily="34" charset="0"/>
              </a:rPr>
              <a:t>It </a:t>
            </a:r>
            <a:r>
              <a:rPr lang="en-US" sz="1200" dirty="0">
                <a:effectLst/>
                <a:latin typeface="Calibri" panose="020F0502020204030204" pitchFamily="34" charset="0"/>
                <a:ea typeface="Calibri" panose="020F0502020204030204" pitchFamily="34" charset="0"/>
                <a:cs typeface="Calibri" panose="020F0502020204030204" pitchFamily="34" charset="0"/>
              </a:rPr>
              <a:t>a</a:t>
            </a:r>
            <a:r>
              <a:rPr lang="en-US" sz="1200" dirty="0"/>
              <a:t>pplies to the packing, handling and international movement of full </a:t>
            </a:r>
            <a:r>
              <a:rPr lang="en-US" sz="1200" u="sng" dirty="0"/>
              <a:t>and</a:t>
            </a:r>
            <a:r>
              <a:rPr lang="en-US" sz="1200" dirty="0"/>
              <a:t> empty freight containers by sea including their inland transport to or from ports/terminals and depots. </a:t>
            </a:r>
            <a:endParaRPr lang="en-GB" sz="1200" dirty="0">
              <a:effectLst/>
              <a:latin typeface="Calibri" panose="020F0502020204030204" pitchFamily="34" charset="0"/>
              <a:ea typeface="Calibri" panose="020F0502020204030204" pitchFamily="34" charset="0"/>
              <a:cs typeface="Calibri" panose="020F0502020204030204" pitchFamily="34" charset="0"/>
            </a:endParaRPr>
          </a:p>
          <a:p>
            <a:pPr marL="285750" marR="0" lvl="0" indent="-285750" algn="l" defTabSz="1219170" rtl="0" eaLnBrk="1" fontAlgn="auto" latinLnBrk="0" hangingPunct="1">
              <a:lnSpc>
                <a:spcPct val="100000"/>
              </a:lnSpc>
              <a:spcBef>
                <a:spcPts val="0"/>
              </a:spcBef>
              <a:spcAft>
                <a:spcPts val="0"/>
              </a:spcAft>
              <a:buClrTx/>
              <a:buSzTx/>
              <a:buFontTx/>
              <a:buChar char="-"/>
              <a:tabLst/>
              <a:defRPr/>
            </a:pPr>
            <a:endParaRPr lang="en-GB" sz="1200" dirty="0">
              <a:effectLst/>
              <a:latin typeface="Calibri" panose="020F0502020204030204" pitchFamily="34" charset="0"/>
              <a:ea typeface="Calibri" panose="020F0502020204030204" pitchFamily="34" charset="0"/>
              <a:cs typeface="Calibri" panose="020F0502020204030204" pitchFamily="34" charset="0"/>
            </a:endParaRPr>
          </a:p>
          <a:p>
            <a:pPr marL="285750" marR="0" lvl="0" indent="-285750" algn="l" defTabSz="1219170" rtl="0" eaLnBrk="1" fontAlgn="auto" latinLnBrk="0" hangingPunct="1">
              <a:lnSpc>
                <a:spcPct val="100000"/>
              </a:lnSpc>
              <a:spcBef>
                <a:spcPts val="0"/>
              </a:spcBef>
              <a:spcAft>
                <a:spcPts val="0"/>
              </a:spcAft>
              <a:buClrTx/>
              <a:buSzTx/>
              <a:buFontTx/>
              <a:buChar char="-"/>
              <a:tabLst/>
              <a:defRPr/>
            </a:pPr>
            <a:endParaRPr lang="en-GB" sz="1200" dirty="0">
              <a:effectLst/>
              <a:latin typeface="Calibri" panose="020F0502020204030204" pitchFamily="34" charset="0"/>
              <a:ea typeface="Calibri" panose="020F0502020204030204" pitchFamily="34" charset="0"/>
              <a:cs typeface="Calibri" panose="020F0502020204030204" pitchFamily="34" charset="0"/>
            </a:endParaRPr>
          </a:p>
          <a:p>
            <a:pPr marL="285750" marR="0" lvl="0" indent="-285750" algn="l" defTabSz="1219170" rtl="0" eaLnBrk="1" fontAlgn="auto" latinLnBrk="0" hangingPunct="1">
              <a:lnSpc>
                <a:spcPct val="100000"/>
              </a:lnSpc>
              <a:spcBef>
                <a:spcPts val="0"/>
              </a:spcBef>
              <a:spcAft>
                <a:spcPts val="0"/>
              </a:spcAft>
              <a:buClrTx/>
              <a:buSzTx/>
              <a:buFontTx/>
              <a:buChar char="-"/>
              <a:tabLst/>
              <a:defRPr/>
            </a:pPr>
            <a:endParaRPr lang="en-GB" sz="1600" dirty="0">
              <a:effectLst/>
              <a:latin typeface="Calibri" panose="020F0502020204030204" pitchFamily="34" charset="0"/>
              <a:ea typeface="Calibri" panose="020F0502020204030204" pitchFamily="34" charset="0"/>
              <a:cs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F181C075-0A87-4D04-85DC-C41B8B8D094E}" type="slidenum">
              <a:rPr lang="en-GB" smtClean="0"/>
              <a:pPr/>
              <a:t>8</a:t>
            </a:fld>
            <a:endParaRPr lang="en-GB"/>
          </a:p>
        </p:txBody>
      </p:sp>
    </p:spTree>
    <p:extLst>
      <p:ext uri="{BB962C8B-B14F-4D97-AF65-F5344CB8AC3E}">
        <p14:creationId xmlns:p14="http://schemas.microsoft.com/office/powerpoint/2010/main" val="13222906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marR="0" lvl="0" indent="-285750" algn="l" defTabSz="1219170" rtl="0" eaLnBrk="1" fontAlgn="auto" latinLnBrk="0" hangingPunct="1">
              <a:lnSpc>
                <a:spcPct val="100000"/>
              </a:lnSpc>
              <a:spcBef>
                <a:spcPts val="0"/>
              </a:spcBef>
              <a:spcAft>
                <a:spcPts val="0"/>
              </a:spcAft>
              <a:buClrTx/>
              <a:buSzTx/>
              <a:buFontTx/>
              <a:buChar char="-"/>
              <a:tabLst/>
              <a:defRPr/>
            </a:pPr>
            <a:r>
              <a:rPr lang="en-US" sz="1000" dirty="0"/>
              <a:t>The Focus Group continues to stress and promote the importance of the provision of data related to sea container pest and contamination interceptions. </a:t>
            </a:r>
          </a:p>
          <a:p>
            <a:pPr marL="285750" marR="0" lvl="0" indent="-285750" algn="l" defTabSz="1219170" rtl="0" eaLnBrk="1" fontAlgn="auto" latinLnBrk="0" hangingPunct="1">
              <a:lnSpc>
                <a:spcPct val="100000"/>
              </a:lnSpc>
              <a:spcBef>
                <a:spcPts val="0"/>
              </a:spcBef>
              <a:spcAft>
                <a:spcPts val="0"/>
              </a:spcAft>
              <a:buClrTx/>
              <a:buSzTx/>
              <a:buFontTx/>
              <a:buChar char="-"/>
              <a:tabLst/>
              <a:defRPr/>
            </a:pPr>
            <a:r>
              <a:rPr lang="en-US" sz="1000" dirty="0"/>
              <a:t>Collecting this data in a consistent and measurable format assists in understanding the global risk context and will strongly support the assessment of the impact of CPM Recommendation 06, contributing the Focus Group’s final recommendations to CPM 21.</a:t>
            </a:r>
          </a:p>
          <a:p>
            <a:pPr marL="285750" marR="0" lvl="0" indent="-285750" algn="l" defTabSz="1219170" rtl="0" eaLnBrk="1" fontAlgn="auto" latinLnBrk="0" hangingPunct="1">
              <a:lnSpc>
                <a:spcPct val="100000"/>
              </a:lnSpc>
              <a:spcBef>
                <a:spcPts val="0"/>
              </a:spcBef>
              <a:spcAft>
                <a:spcPts val="0"/>
              </a:spcAft>
              <a:buClrTx/>
              <a:buSzTx/>
              <a:buFontTx/>
              <a:buChar char="-"/>
              <a:tabLst/>
              <a:defRPr/>
            </a:pPr>
            <a:r>
              <a:rPr lang="en-US" sz="1000" dirty="0"/>
              <a:t>Additionally, this data contributes to other activities of the Focus Group such as targeted awareness raising and capacity building. </a:t>
            </a:r>
          </a:p>
          <a:p>
            <a:pPr marL="285750" marR="0" lvl="0" indent="-285750" algn="l" defTabSz="1219170" rtl="0" eaLnBrk="1" fontAlgn="auto" latinLnBrk="0" hangingPunct="1">
              <a:lnSpc>
                <a:spcPct val="100000"/>
              </a:lnSpc>
              <a:spcBef>
                <a:spcPts val="0"/>
              </a:spcBef>
              <a:spcAft>
                <a:spcPts val="0"/>
              </a:spcAft>
              <a:buClrTx/>
              <a:buSzTx/>
              <a:buFontTx/>
              <a:buChar char="-"/>
              <a:tabLst/>
              <a:defRPr/>
            </a:pPr>
            <a:r>
              <a:rPr lang="en-US" sz="1000" kern="1200" dirty="0">
                <a:solidFill>
                  <a:schemeClr val="tx1"/>
                </a:solidFill>
                <a:latin typeface="+mn-lt"/>
                <a:ea typeface="+mn-ea"/>
                <a:cs typeface="+mn-cs"/>
              </a:rPr>
              <a:t>The Focus Group actively encourages NPPOs </a:t>
            </a:r>
            <a:r>
              <a:rPr lang="en-US" sz="1000" dirty="0"/>
              <a:t>and other stakeholders to continue providing outcomes related to initiatives, or quantitative studies, to quantify pest risks, as well as the impact of CPM Recommendation 06, and to provide this information to the IPPC Secretariat. </a:t>
            </a:r>
          </a:p>
          <a:p>
            <a:pPr marL="285750" marR="0" lvl="0" indent="-285750" algn="l" defTabSz="1219170" rtl="0" eaLnBrk="1" fontAlgn="auto" latinLnBrk="0" hangingPunct="1">
              <a:lnSpc>
                <a:spcPct val="100000"/>
              </a:lnSpc>
              <a:spcBef>
                <a:spcPts val="0"/>
              </a:spcBef>
              <a:spcAft>
                <a:spcPts val="0"/>
              </a:spcAft>
              <a:buClrTx/>
              <a:buSzTx/>
              <a:buFontTx/>
              <a:buChar char="-"/>
              <a:tabLst/>
              <a:defRPr/>
            </a:pPr>
            <a:r>
              <a:rPr lang="en-US" sz="1000" dirty="0"/>
              <a:t>Challenges have been encountered when identifying relevant data as this can be considered sensitive, however comparative data, preferably pre and post the revision of CPM Recommendation 06 would greatly assist. It is important to note that specific details relating to countries of export and non-compliance are not required.   </a:t>
            </a:r>
          </a:p>
          <a:p>
            <a:pPr marL="285750" marR="0" lvl="0" indent="-285750" algn="l" defTabSz="1219170" rtl="0" eaLnBrk="1" fontAlgn="auto" latinLnBrk="0" hangingPunct="1">
              <a:lnSpc>
                <a:spcPct val="100000"/>
              </a:lnSpc>
              <a:spcBef>
                <a:spcPts val="0"/>
              </a:spcBef>
              <a:spcAft>
                <a:spcPts val="0"/>
              </a:spcAft>
              <a:buClrTx/>
              <a:buSzTx/>
              <a:buFontTx/>
              <a:buChar char="-"/>
              <a:tabLst/>
              <a:defRPr/>
            </a:pPr>
            <a:r>
              <a:rPr lang="en-US" sz="1000" dirty="0"/>
              <a:t>An important tool for such data collection is the template in the </a:t>
            </a:r>
            <a:r>
              <a:rPr lang="en-US" sz="1000" dirty="0">
                <a:hlinkClick r:id="rId3"/>
              </a:rPr>
              <a:t>IPPC guidelines for sea-container surveys </a:t>
            </a:r>
            <a:r>
              <a:rPr lang="en-US" sz="1000" dirty="0"/>
              <a:t>(IPPC Secretariat, 2020b).</a:t>
            </a:r>
          </a:p>
          <a:p>
            <a:pPr marL="285750" marR="0" lvl="0" indent="-285750" algn="l" defTabSz="1219170" rtl="0" eaLnBrk="1" fontAlgn="auto" latinLnBrk="0" hangingPunct="1">
              <a:lnSpc>
                <a:spcPct val="100000"/>
              </a:lnSpc>
              <a:spcBef>
                <a:spcPts val="0"/>
              </a:spcBef>
              <a:spcAft>
                <a:spcPts val="0"/>
              </a:spcAft>
              <a:buClrTx/>
              <a:buSzTx/>
              <a:buFontTx/>
              <a:buChar char="-"/>
              <a:tabLst/>
              <a:defRPr/>
            </a:pPr>
            <a:endParaRPr lang="en-US" sz="1200" i="1" dirty="0"/>
          </a:p>
          <a:p>
            <a:endParaRPr lang="en-US" dirty="0"/>
          </a:p>
        </p:txBody>
      </p:sp>
      <p:sp>
        <p:nvSpPr>
          <p:cNvPr id="4" name="Slide Number Placeholder 3"/>
          <p:cNvSpPr>
            <a:spLocks noGrp="1"/>
          </p:cNvSpPr>
          <p:nvPr>
            <p:ph type="sldNum" sz="quarter" idx="5"/>
          </p:nvPr>
        </p:nvSpPr>
        <p:spPr/>
        <p:txBody>
          <a:bodyPr/>
          <a:lstStyle/>
          <a:p>
            <a:fld id="{F181C075-0A87-4D04-85DC-C41B8B8D094E}" type="slidenum">
              <a:rPr lang="en-GB" smtClean="0"/>
              <a:pPr/>
              <a:t>9</a:t>
            </a:fld>
            <a:endParaRPr lang="en-GB"/>
          </a:p>
        </p:txBody>
      </p:sp>
    </p:spTree>
    <p:extLst>
      <p:ext uri="{BB962C8B-B14F-4D97-AF65-F5344CB8AC3E}">
        <p14:creationId xmlns:p14="http://schemas.microsoft.com/office/powerpoint/2010/main" val="3612682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1200" y="5088624"/>
            <a:ext cx="12192000" cy="449180"/>
          </a:xfrm>
          <a:prstGeom prst="rect">
            <a:avLst/>
          </a:prstGeom>
          <a:noFill/>
        </p:spPr>
        <p:txBody>
          <a:bodyPr lIns="1224000" tIns="46800" rIns="1224000" bIns="0" anchor="t" anchorCtr="0"/>
          <a:lstStyle>
            <a:lvl1pPr algn="l">
              <a:defRPr sz="3800" b="1" i="0" baseline="0">
                <a:solidFill>
                  <a:srgbClr val="00825F"/>
                </a:solidFill>
                <a:latin typeface="Montserrat" pitchFamily="2" charset="77"/>
              </a:defRPr>
            </a:lvl1pPr>
          </a:lstStyle>
          <a:p>
            <a:r>
              <a:rPr lang="en-US" dirty="0"/>
              <a:t>Click to edit Master title style </a:t>
            </a:r>
          </a:p>
        </p:txBody>
      </p:sp>
      <p:sp>
        <p:nvSpPr>
          <p:cNvPr id="5" name="Subtitle 2"/>
          <p:cNvSpPr>
            <a:spLocks noGrp="1"/>
          </p:cNvSpPr>
          <p:nvPr>
            <p:ph type="subTitle" idx="1"/>
          </p:nvPr>
        </p:nvSpPr>
        <p:spPr>
          <a:xfrm>
            <a:off x="-1200" y="5943600"/>
            <a:ext cx="12192000" cy="245913"/>
          </a:xfrm>
          <a:prstGeom prst="rect">
            <a:avLst/>
          </a:prstGeom>
        </p:spPr>
        <p:txBody>
          <a:bodyPr lIns="1224000" tIns="0" rIns="2160000" anchor="t" anchorCtr="0"/>
          <a:lstStyle>
            <a:lvl1pPr marL="0" indent="0" algn="l">
              <a:buNone/>
              <a:defRPr sz="2200" b="0" i="0" baseline="0">
                <a:solidFill>
                  <a:srgbClr val="00825F"/>
                </a:solidFill>
                <a:latin typeface="Montserrat"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Tree>
    <p:extLst>
      <p:ext uri="{BB962C8B-B14F-4D97-AF65-F5344CB8AC3E}">
        <p14:creationId xmlns:p14="http://schemas.microsoft.com/office/powerpoint/2010/main" val="69741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baseline="0">
                <a:latin typeface="Montserrat" pitchFamily="2" charset="77"/>
              </a:defRPr>
            </a:lvl2pPr>
            <a:lvl3pPr marL="360000" indent="-180000" algn="l">
              <a:buClr>
                <a:srgbClr val="5792C9"/>
              </a:buClr>
              <a:buSzPct val="110000"/>
              <a:buFont typeface="Arial" charset="0"/>
              <a:buChar char="•"/>
              <a:defRPr sz="2000" baseline="0">
                <a:latin typeface="Montserrat" pitchFamily="2" charset="77"/>
              </a:defRPr>
            </a:lvl3pPr>
            <a:lvl4pPr marL="576000" indent="-216000" algn="l">
              <a:buClr>
                <a:srgbClr val="5792C9"/>
              </a:buClr>
              <a:buFont typeface=".AppleSystemUIFont" charset="-120"/>
              <a:buChar char="–"/>
              <a:defRPr sz="2000" baseline="0">
                <a:latin typeface="Montserrat" pitchFamily="2" charset="77"/>
              </a:defRPr>
            </a:lvl4pPr>
            <a:lvl5pPr marL="792000" indent="-216000" algn="l">
              <a:buFont typeface=".AppleSystemUIFont" charset="-120"/>
              <a:buChar char="–"/>
              <a:defRPr sz="2000" baseline="0">
                <a:latin typeface="Montserrat" pitchFamily="2" charset="77"/>
              </a:defRPr>
            </a:lvl5pPr>
            <a:lvl6pPr marL="1044000" indent="-216000" algn="l">
              <a:buClr>
                <a:schemeClr val="bg2">
                  <a:lumMod val="50000"/>
                </a:schemeClr>
              </a:buClr>
              <a:buFont typeface=".AppleSystemUIFont" charset="-120"/>
              <a:buChar char="–"/>
              <a:defRPr sz="2000" baseline="0">
                <a:solidFill>
                  <a:schemeClr val="bg2">
                    <a:lumMod val="50000"/>
                  </a:schemeClr>
                </a:solidFill>
                <a:latin typeface="Montserrat" pitchFamily="2" charset="77"/>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baseline="0">
                <a:solidFill>
                  <a:srgbClr val="00825F"/>
                </a:solidFill>
                <a:latin typeface="Montserrat" pitchFamily="2" charset="77"/>
              </a:defRPr>
            </a:lvl1pPr>
          </a:lstStyle>
          <a:p>
            <a:r>
              <a:rPr lang="en-US" dirty="0"/>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marL="0" indent="0">
              <a:buFontTx/>
              <a:buNone/>
              <a:defRPr sz="2000" baseline="0">
                <a:solidFill>
                  <a:schemeClr val="tx1"/>
                </a:solidFill>
                <a:latin typeface="Montserrat" pitchFamily="2" charset="77"/>
              </a:defRPr>
            </a:lvl1pPr>
          </a:lstStyle>
          <a:p>
            <a:r>
              <a:rPr lang="en-US" dirty="0"/>
              <a:t>Picture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marL="0" indent="0">
              <a:buFontTx/>
              <a:buNone/>
              <a:defRPr sz="2000" baseline="0">
                <a:solidFill>
                  <a:schemeClr val="tx1"/>
                </a:solidFill>
                <a:latin typeface="Montserrat" pitchFamily="2" charset="77"/>
              </a:defRPr>
            </a:lvl1pPr>
          </a:lstStyle>
          <a:p>
            <a:r>
              <a:rPr lang="en-US" dirty="0"/>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marL="0" indent="0">
              <a:buFontTx/>
              <a:buNone/>
              <a:defRPr sz="2000" baseline="0">
                <a:solidFill>
                  <a:schemeClr val="tx1"/>
                </a:solidFill>
                <a:latin typeface="Montserrat" pitchFamily="2" charset="77"/>
              </a:defRPr>
            </a:lvl1pPr>
          </a:lstStyle>
          <a:p>
            <a:r>
              <a:rPr lang="en-US" dirty="0"/>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baseline="0">
                <a:latin typeface="Montserrat" pitchFamily="2" charset="77"/>
              </a:defRPr>
            </a:lvl2pPr>
            <a:lvl3pPr marL="360000" indent="-180000" algn="l">
              <a:buClr>
                <a:srgbClr val="5792C9"/>
              </a:buClr>
              <a:buSzPct val="110000"/>
              <a:buFont typeface="Arial" charset="0"/>
              <a:buChar char="•"/>
              <a:defRPr sz="2000" baseline="0">
                <a:latin typeface="Montserrat" pitchFamily="2" charset="77"/>
              </a:defRPr>
            </a:lvl3pPr>
            <a:lvl4pPr marL="576000" indent="-216000" algn="l">
              <a:buClr>
                <a:srgbClr val="5792C9"/>
              </a:buClr>
              <a:buFont typeface=".AppleSystemUIFont" charset="-120"/>
              <a:buChar char="–"/>
              <a:defRPr sz="2000" baseline="0">
                <a:latin typeface="Montserrat" pitchFamily="2" charset="77"/>
              </a:defRPr>
            </a:lvl4pPr>
            <a:lvl5pPr marL="792000" indent="-216000" algn="l">
              <a:buFont typeface=".AppleSystemUIFont" charset="-120"/>
              <a:buChar char="–"/>
              <a:defRPr sz="2000" baseline="0">
                <a:latin typeface="Montserrat" pitchFamily="2" charset="77"/>
              </a:defRPr>
            </a:lvl5pPr>
            <a:lvl6pPr marL="1044000" indent="-216000" algn="l">
              <a:buClr>
                <a:schemeClr val="bg2">
                  <a:lumMod val="50000"/>
                </a:schemeClr>
              </a:buClr>
              <a:buFont typeface=".AppleSystemUIFont" charset="-120"/>
              <a:buChar char="–"/>
              <a:defRPr sz="2000" baseline="0">
                <a:solidFill>
                  <a:schemeClr val="bg2">
                    <a:lumMod val="50000"/>
                  </a:schemeClr>
                </a:solidFill>
                <a:latin typeface="Montserrat" pitchFamily="2" charset="77"/>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baseline="0">
                <a:solidFill>
                  <a:srgbClr val="00825F"/>
                </a:solidFill>
                <a:latin typeface="Montserrat" pitchFamily="2" charset="77"/>
              </a:defRPr>
            </a:lvl1pPr>
          </a:lstStyle>
          <a:p>
            <a:r>
              <a:rPr lang="en-US" dirty="0"/>
              <a:t>Click to edit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baseline="0">
                <a:solidFill>
                  <a:schemeClr val="tx1"/>
                </a:solidFill>
                <a:latin typeface="Montserrat" pitchFamily="2" charset="77"/>
                <a:ea typeface="Calibri" charset="0"/>
                <a:cs typeface="Calibri" charset="0"/>
              </a:defRPr>
            </a:lvl1pPr>
            <a:lvl2pPr marL="432000" indent="-180000" algn="l">
              <a:buClr>
                <a:srgbClr val="5792C9"/>
              </a:buClr>
              <a:buSzPct val="110000"/>
              <a:buFont typeface="Arial" charset="0"/>
              <a:buChar char="•"/>
              <a:defRPr sz="2000" baseline="0">
                <a:solidFill>
                  <a:schemeClr val="tx1"/>
                </a:solidFill>
                <a:latin typeface="Montserrat" pitchFamily="2" charset="77"/>
                <a:ea typeface="Calibri" charset="0"/>
                <a:cs typeface="Calibri" charset="0"/>
              </a:defRPr>
            </a:lvl2pPr>
            <a:lvl3pPr marL="684000" indent="-216000" algn="l">
              <a:buClr>
                <a:srgbClr val="5792C9"/>
              </a:buClr>
              <a:buFont typeface=".AppleSystemUIFont" charset="-120"/>
              <a:buChar char="–"/>
              <a:defRPr sz="2000" baseline="0">
                <a:latin typeface="Montserrat" pitchFamily="2" charset="77"/>
              </a:defRPr>
            </a:lvl3pPr>
            <a:lvl4pPr marL="936000" indent="-216000" algn="l">
              <a:buFont typeface=".AppleSystemUIFont" charset="-120"/>
              <a:buChar char="–"/>
              <a:defRPr sz="2000" baseline="0">
                <a:latin typeface="Montserrat" pitchFamily="2" charset="77"/>
              </a:defRPr>
            </a:lvl4pPr>
            <a:lvl5pPr marL="1188000" indent="-216000" algn="l">
              <a:buClr>
                <a:schemeClr val="bg2">
                  <a:lumMod val="50000"/>
                </a:schemeClr>
              </a:buClr>
              <a:buFont typeface=".AppleSystemUIFont" charset="-120"/>
              <a:buChar char="–"/>
              <a:defRPr sz="2000" baseline="0">
                <a:solidFill>
                  <a:schemeClr val="bg2">
                    <a:lumMod val="50000"/>
                  </a:schemeClr>
                </a:solidFill>
                <a:latin typeface="Montserrat" pitchFamily="2" charset="77"/>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baseline="0">
                <a:solidFill>
                  <a:srgbClr val="00825F"/>
                </a:solidFill>
                <a:latin typeface="Montserrat" pitchFamily="2" charset="77"/>
              </a:defRPr>
            </a:lvl1pPr>
          </a:lstStyle>
          <a:p>
            <a:r>
              <a:rPr lang="en-US" dirty="0"/>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Montserrat" pitchFamily="2" charset="77"/>
                <a:ea typeface="Calibri" charset="0"/>
                <a:cs typeface="Calibri" charset="0"/>
              </a:defRPr>
            </a:lvl1pPr>
          </a:lstStyle>
          <a:p>
            <a:r>
              <a:rPr lang="en-US" dirty="0"/>
              <a:t>Click to edit txt</a:t>
            </a:r>
            <a:br>
              <a:rPr lang="en-US" dirty="0"/>
            </a:br>
            <a:endParaRPr lang="en-US" dirty="0"/>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Montserrat" pitchFamily="2" charset="77"/>
                <a:ea typeface="Calibri" charset="0"/>
                <a:cs typeface="Calibri" charset="0"/>
              </a:defRPr>
            </a:lvl1pPr>
            <a:lvl2pPr marL="432000" indent="-180000" algn="l">
              <a:buClr>
                <a:srgbClr val="5792C9"/>
              </a:buClr>
              <a:buSzPct val="110000"/>
              <a:buFont typeface="Arial" charset="0"/>
              <a:buChar char="•"/>
              <a:defRPr sz="2000">
                <a:latin typeface="Montserrat" pitchFamily="2" charset="77"/>
              </a:defRPr>
            </a:lvl2pPr>
            <a:lvl3pPr marL="684000" indent="-216000" algn="l">
              <a:buClr>
                <a:srgbClr val="5792C9"/>
              </a:buClr>
              <a:buFont typeface=".AppleSystemUIFont" charset="-120"/>
              <a:buChar char="–"/>
              <a:defRPr sz="2000">
                <a:latin typeface="Montserrat" pitchFamily="2" charset="77"/>
                <a:ea typeface="Calibri" charset="0"/>
                <a:cs typeface="Calibri" charset="0"/>
              </a:defRPr>
            </a:lvl3pPr>
            <a:lvl4pPr marL="936000" indent="-216000" algn="l">
              <a:buFont typeface=".AppleSystemUIFont" charset="-120"/>
              <a:buChar char="–"/>
              <a:defRPr sz="2000">
                <a:latin typeface="Montserrat" pitchFamily="2" charset="77"/>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latin typeface="Montserrat" pitchFamily="2" charset="77"/>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edit txt</a:t>
            </a:r>
          </a:p>
          <a:p>
            <a:pPr lvl="1"/>
            <a:r>
              <a:rPr lang="en-US" dirty="0"/>
              <a:t>List 2</a:t>
            </a:r>
          </a:p>
          <a:p>
            <a:pPr lvl="2"/>
            <a:r>
              <a:rPr lang="en-US" dirty="0"/>
              <a:t>List 3</a:t>
            </a:r>
          </a:p>
          <a:p>
            <a:pPr lvl="3"/>
            <a:r>
              <a:rPr lang="en-US" dirty="0"/>
              <a:t>List 4</a:t>
            </a:r>
          </a:p>
          <a:p>
            <a:pPr lvl="4"/>
            <a:r>
              <a:rPr lang="en-US" dirty="0"/>
              <a:t>List 5</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image" Target="../media/image3.jpg"/><Relationship Id="rId5" Type="http://schemas.openxmlformats.org/officeDocument/2006/relationships/theme" Target="../theme/theme3.xml"/><Relationship Id="rId4"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4" name="Picture 3" descr="A green and blue background with small yellow flowers&#10;&#10;AI-generated content may be incorrect.">
            <a:extLst>
              <a:ext uri="{FF2B5EF4-FFF2-40B4-BE49-F238E27FC236}">
                <a16:creationId xmlns:a16="http://schemas.microsoft.com/office/drawing/2014/main" id="{38597972-0E4E-9590-B477-1E4AB5CEB71D}"/>
              </a:ext>
            </a:extLst>
          </p:cNvPr>
          <p:cNvPicPr>
            <a:picLocks noChangeAspect="1"/>
          </p:cNvPicPr>
          <p:nvPr userDrawn="1"/>
        </p:nvPicPr>
        <p:blipFill>
          <a:blip r:embed="rId4"/>
          <a:stretch>
            <a:fillRect/>
          </a:stretch>
        </p:blipFill>
        <p:spPr>
          <a:xfrm>
            <a:off x="0" y="-1"/>
            <a:ext cx="12192000" cy="4203699"/>
          </a:xfrm>
          <a:prstGeom prst="rect">
            <a:avLst/>
          </a:prstGeom>
        </p:spPr>
      </p:pic>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Lst>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descr="A green and blue background with small yellow flowers&#10;&#10;AI-generated content may be incorrect.">
            <a:extLst>
              <a:ext uri="{FF2B5EF4-FFF2-40B4-BE49-F238E27FC236}">
                <a16:creationId xmlns:a16="http://schemas.microsoft.com/office/drawing/2014/main" id="{D35DBE45-A672-D5BB-A15D-8EBA8960AD81}"/>
              </a:ext>
            </a:extLst>
          </p:cNvPr>
          <p:cNvPicPr>
            <a:picLocks noChangeAspect="1"/>
          </p:cNvPicPr>
          <p:nvPr userDrawn="1"/>
        </p:nvPicPr>
        <p:blipFill>
          <a:blip r:embed="rId3"/>
          <a:stretch>
            <a:fillRect/>
          </a:stretch>
        </p:blipFill>
        <p:spPr>
          <a:xfrm>
            <a:off x="0" y="-1"/>
            <a:ext cx="12192000" cy="4203699"/>
          </a:xfrm>
          <a:prstGeom prst="rect">
            <a:avLst/>
          </a:prstGeom>
        </p:spPr>
      </p:pic>
    </p:spTree>
    <p:extLst>
      <p:ext uri="{BB962C8B-B14F-4D97-AF65-F5344CB8AC3E}">
        <p14:creationId xmlns:p14="http://schemas.microsoft.com/office/powerpoint/2010/main" val="2559117071"/>
      </p:ext>
    </p:extLst>
  </p:cSld>
  <p:clrMap bg1="lt1" tx1="dk1" bg2="lt2" tx2="dk2" accent1="accent1" accent2="accent2" accent3="accent3" accent4="accent4" accent5="accent5" accent6="accent6" hlink="hlink" folHlink="folHlink"/>
  <p:sldLayoutIdLst>
    <p:sldLayoutId id="2147483954"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cxnSp>
        <p:nvCxnSpPr>
          <p:cNvPr id="7" name="Connettore 1 31">
            <a:extLst>
              <a:ext uri="{FF2B5EF4-FFF2-40B4-BE49-F238E27FC236}">
                <a16:creationId xmlns:a16="http://schemas.microsoft.com/office/drawing/2014/main"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1" name="Text Placeholder 5">
            <a:extLst>
              <a:ext uri="{FF2B5EF4-FFF2-40B4-BE49-F238E27FC236}">
                <a16:creationId xmlns:a16="http://schemas.microsoft.com/office/drawing/2014/main" id="{A133ADE3-A5A0-2645-9D97-F63324C4A172}"/>
              </a:ext>
            </a:extLst>
          </p:cNvPr>
          <p:cNvSpPr txBox="1">
            <a:spLocks/>
          </p:cNvSpPr>
          <p:nvPr userDrawn="1"/>
        </p:nvSpPr>
        <p:spPr>
          <a:xfrm>
            <a:off x="8153400" y="6381328"/>
            <a:ext cx="4038600" cy="476672"/>
          </a:xfrm>
          <a:prstGeom prst="rect">
            <a:avLst/>
          </a:prstGeom>
        </p:spPr>
        <p:txBody>
          <a:bodyPr lIns="180000" tIns="216000" rIns="180000" bIns="180000" anchor="ctr" anchorCtr="0"/>
          <a:lstStyle>
            <a:lvl1pPr marL="0" indent="0" algn="l" defTabSz="914400" rtl="0" eaLnBrk="1" latinLnBrk="0" hangingPunct="1">
              <a:lnSpc>
                <a:spcPct val="90000"/>
              </a:lnSpc>
              <a:spcBef>
                <a:spcPts val="1000"/>
              </a:spcBef>
              <a:buFontTx/>
              <a:buNone/>
              <a:defRPr sz="1400" b="0"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500" b="0" i="0" kern="1500" spc="100" baseline="0" dirty="0">
                <a:solidFill>
                  <a:srgbClr val="00825F"/>
                </a:solidFill>
                <a:latin typeface="Montserrat" pitchFamily="2" charset="77"/>
              </a:rPr>
              <a:t>2025 IPPC REGIONAL WORKSHOP</a:t>
            </a:r>
            <a:endParaRPr lang="en-US" sz="1500" b="0" i="0" kern="1500" spc="100" baseline="0" dirty="0">
              <a:solidFill>
                <a:schemeClr val="tx1"/>
              </a:solidFill>
              <a:latin typeface="Montserrat" pitchFamily="2" charset="77"/>
            </a:endParaRPr>
          </a:p>
        </p:txBody>
      </p:sp>
      <p:pic>
        <p:nvPicPr>
          <p:cNvPr id="4" name="Picture 3">
            <a:extLst>
              <a:ext uri="{FF2B5EF4-FFF2-40B4-BE49-F238E27FC236}">
                <a16:creationId xmlns:a16="http://schemas.microsoft.com/office/drawing/2014/main" id="{8054E1A7-4D66-7A64-1F84-CE1AF609723F}"/>
              </a:ext>
            </a:extLst>
          </p:cNvPr>
          <p:cNvPicPr>
            <a:picLocks noChangeAspect="1"/>
          </p:cNvPicPr>
          <p:nvPr userDrawn="1"/>
        </p:nvPicPr>
        <p:blipFill>
          <a:blip r:embed="rId6"/>
          <a:stretch>
            <a:fillRect/>
          </a:stretch>
        </p:blipFill>
        <p:spPr>
          <a:xfrm>
            <a:off x="-2" y="-1"/>
            <a:ext cx="12191999" cy="1332805"/>
          </a:xfrm>
          <a:prstGeom prst="rect">
            <a:avLst/>
          </a:prstGeom>
        </p:spPr>
      </p:pic>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s/_rels/slide1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33.png"/></Relationships>
</file>

<file path=ppt/slides/_rels/slide14.xml.rels><?xml version="1.0" encoding="UTF-8" standalone="yes"?>
<Relationships xmlns="http://schemas.openxmlformats.org/package/2006/relationships"><Relationship Id="rId3" Type="http://schemas.openxmlformats.org/officeDocument/2006/relationships/hyperlink" Target="http://www.ippc.int/" TargetMode="External"/><Relationship Id="rId2" Type="http://schemas.openxmlformats.org/officeDocument/2006/relationships/hyperlink" Target="mailto:ippc@fao.org"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hyperlink" Target="https://www.ippc.int/en/publications/90644/" TargetMode="External"/><Relationship Id="rId7"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76200" y="4427620"/>
            <a:ext cx="12192000" cy="449180"/>
          </a:xfrm>
          <a:prstGeom prst="rect">
            <a:avLst/>
          </a:prstGeom>
        </p:spPr>
        <p:txBody>
          <a:bodyPr/>
          <a:lstStyle/>
          <a:p>
            <a:r>
              <a:rPr lang="en-GB" sz="2400" dirty="0"/>
              <a:t>Getting in touch about the CPM Focus Group on Sea Containers (FGSC)</a:t>
            </a:r>
            <a:br>
              <a:rPr lang="en-GB" sz="2400" dirty="0"/>
            </a:br>
            <a:br>
              <a:rPr lang="en-GB" sz="2400" dirty="0"/>
            </a:br>
            <a:r>
              <a:rPr lang="en-GB" sz="2000" dirty="0"/>
              <a:t>Update: CPM Focus Group on Sea Containers and Industry-led Activities</a:t>
            </a:r>
            <a:endParaRPr lang="en-US" sz="2000" dirty="0"/>
          </a:p>
        </p:txBody>
      </p:sp>
      <p:sp>
        <p:nvSpPr>
          <p:cNvPr id="7" name="Subtitle 6"/>
          <p:cNvSpPr>
            <a:spLocks noGrp="1"/>
          </p:cNvSpPr>
          <p:nvPr>
            <p:ph type="subTitle" idx="1"/>
          </p:nvPr>
        </p:nvSpPr>
        <p:spPr>
          <a:xfrm>
            <a:off x="-36443" y="6002487"/>
            <a:ext cx="12192000" cy="245913"/>
          </a:xfrm>
          <a:prstGeom prst="rect">
            <a:avLst/>
          </a:prstGeom>
        </p:spPr>
        <p:txBody>
          <a:bodyPr/>
          <a:lstStyle/>
          <a:p>
            <a:r>
              <a:rPr lang="en-AU" sz="2000" dirty="0">
                <a:latin typeface="Georgia" panose="02040502050405020303" pitchFamily="18" charset="0"/>
              </a:rPr>
              <a:t>4.7 – </a:t>
            </a:r>
            <a:r>
              <a:rPr lang="en-US" altLang="ja-JP" sz="2000" dirty="0">
                <a:latin typeface="Georgia" panose="02040502050405020303" pitchFamily="18" charset="0"/>
              </a:rPr>
              <a:t>2025 IPPC Regional Workshops</a:t>
            </a:r>
          </a:p>
        </p:txBody>
      </p:sp>
    </p:spTree>
    <p:extLst>
      <p:ext uri="{BB962C8B-B14F-4D97-AF65-F5344CB8AC3E}">
        <p14:creationId xmlns:p14="http://schemas.microsoft.com/office/powerpoint/2010/main" val="2518539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4">
            <a:extLst>
              <a:ext uri="{FF2B5EF4-FFF2-40B4-BE49-F238E27FC236}">
                <a16:creationId xmlns:a16="http://schemas.microsoft.com/office/drawing/2014/main" id="{975CDB77-2575-BDD6-4CE5-17B78634B11C}"/>
              </a:ext>
            </a:extLst>
          </p:cNvPr>
          <p:cNvSpPr>
            <a:spLocks noGrp="1"/>
          </p:cNvSpPr>
          <p:nvPr>
            <p:ph type="title"/>
          </p:nvPr>
        </p:nvSpPr>
        <p:spPr>
          <a:xfrm>
            <a:off x="0" y="1447800"/>
            <a:ext cx="11506200" cy="296863"/>
          </a:xfrm>
        </p:spPr>
        <p:txBody>
          <a:bodyPr/>
          <a:lstStyle/>
          <a:p>
            <a:r>
              <a:rPr lang="en-US" dirty="0"/>
              <a:t>CPM Recommendation 06 encourages NPPOs, and parties involved in international trade to:</a:t>
            </a:r>
            <a:endParaRPr lang="nl-NL" dirty="0"/>
          </a:p>
        </p:txBody>
      </p:sp>
      <p:pic>
        <p:nvPicPr>
          <p:cNvPr id="7" name="Picture 6">
            <a:extLst>
              <a:ext uri="{FF2B5EF4-FFF2-40B4-BE49-F238E27FC236}">
                <a16:creationId xmlns:a16="http://schemas.microsoft.com/office/drawing/2014/main" id="{286E5C43-2A01-4AAD-D50C-398638D254B2}"/>
              </a:ext>
            </a:extLst>
          </p:cNvPr>
          <p:cNvPicPr>
            <a:picLocks noChangeAspect="1"/>
          </p:cNvPicPr>
          <p:nvPr/>
        </p:nvPicPr>
        <p:blipFill>
          <a:blip r:embed="rId3"/>
          <a:stretch>
            <a:fillRect/>
          </a:stretch>
        </p:blipFill>
        <p:spPr>
          <a:xfrm>
            <a:off x="9935676" y="1981200"/>
            <a:ext cx="1980099" cy="2819400"/>
          </a:xfrm>
          <a:prstGeom prst="rect">
            <a:avLst/>
          </a:prstGeom>
        </p:spPr>
      </p:pic>
      <p:sp>
        <p:nvSpPr>
          <p:cNvPr id="8" name="Ondertitel 3">
            <a:extLst>
              <a:ext uri="{FF2B5EF4-FFF2-40B4-BE49-F238E27FC236}">
                <a16:creationId xmlns:a16="http://schemas.microsoft.com/office/drawing/2014/main" id="{CABF00B1-2828-7A30-C927-136265FACA8B}"/>
              </a:ext>
            </a:extLst>
          </p:cNvPr>
          <p:cNvSpPr>
            <a:spLocks noGrp="1"/>
          </p:cNvSpPr>
          <p:nvPr>
            <p:ph type="subTitle" idx="1"/>
          </p:nvPr>
        </p:nvSpPr>
        <p:spPr>
          <a:xfrm>
            <a:off x="-1" y="2185686"/>
            <a:ext cx="11915775" cy="3717925"/>
          </a:xfrm>
        </p:spPr>
        <p:txBody>
          <a:bodyPr/>
          <a:lstStyle/>
          <a:p>
            <a:pPr marL="342900" indent="-342900">
              <a:buFont typeface="Arial" panose="020B0604020202020204" pitchFamily="34" charset="0"/>
              <a:buChar char="•"/>
            </a:pPr>
            <a:r>
              <a:rPr lang="en-US" sz="1850" dirty="0"/>
              <a:t>Communicate information about the risk of pest movement via the sea-container pathway</a:t>
            </a:r>
          </a:p>
          <a:p>
            <a:pPr marL="342900" indent="-342900">
              <a:buFont typeface="Arial" panose="020B0604020202020204" pitchFamily="34" charset="0"/>
              <a:buChar char="•"/>
            </a:pPr>
            <a:r>
              <a:rPr lang="en-US" sz="1850" dirty="0"/>
              <a:t>Promote practices that prevent or reduce the risk of pest contamination of </a:t>
            </a:r>
            <a:br>
              <a:rPr lang="en-US" sz="1850" dirty="0"/>
            </a:br>
            <a:r>
              <a:rPr lang="en-US" sz="1850" dirty="0"/>
              <a:t>sea containers and their cargoes</a:t>
            </a:r>
          </a:p>
          <a:p>
            <a:pPr marL="342900" indent="-342900">
              <a:buFont typeface="Arial" panose="020B0604020202020204" pitchFamily="34" charset="0"/>
              <a:buChar char="•"/>
            </a:pPr>
            <a:r>
              <a:rPr lang="en-US" sz="1850" dirty="0"/>
              <a:t>Promote and support the application of appropriate procedures for </a:t>
            </a:r>
            <a:br>
              <a:rPr lang="en-US" sz="1850" dirty="0"/>
            </a:br>
            <a:r>
              <a:rPr lang="en-US" sz="1850" dirty="0"/>
              <a:t>cleaning the interior and exterior of sea containers</a:t>
            </a:r>
          </a:p>
          <a:p>
            <a:pPr marL="342900" indent="-342900">
              <a:buFont typeface="Arial" panose="020B0604020202020204" pitchFamily="34" charset="0"/>
              <a:buChar char="•"/>
            </a:pPr>
            <a:r>
              <a:rPr lang="en-US" sz="1850" dirty="0"/>
              <a:t>Visually examine, when accessible and safe to do so and in accordance with</a:t>
            </a:r>
            <a:br>
              <a:rPr lang="en-US" sz="1850" dirty="0"/>
            </a:br>
            <a:r>
              <a:rPr lang="en-US" sz="1850" dirty="0"/>
              <a:t>their custodial responsibilities, all interior and exterior surfaces of sea containers</a:t>
            </a:r>
          </a:p>
          <a:p>
            <a:pPr marL="342900" indent="-342900">
              <a:buFont typeface="Arial" panose="020B0604020202020204" pitchFamily="34" charset="0"/>
              <a:buChar char="•"/>
            </a:pPr>
            <a:r>
              <a:rPr lang="en-US" sz="1850" dirty="0"/>
              <a:t>Provide guidance on appropriate risk-management actions and disposal </a:t>
            </a:r>
            <a:br>
              <a:rPr lang="en-US" sz="1850" dirty="0"/>
            </a:br>
            <a:r>
              <a:rPr lang="en-US" sz="1850" dirty="0"/>
              <a:t>of pest contamination to industry stakeholders</a:t>
            </a:r>
          </a:p>
          <a:p>
            <a:pPr marL="342900" indent="-342900">
              <a:buFont typeface="Arial" panose="020B0604020202020204" pitchFamily="34" charset="0"/>
              <a:buChar char="•"/>
            </a:pPr>
            <a:r>
              <a:rPr lang="en-US" sz="1850" dirty="0"/>
              <a:t>Continue working with relevant parties to gather information on pest presence and the risk of pest movement via the sea-container pathway and to provide this information to the IPPC Secretariat.</a:t>
            </a:r>
          </a:p>
          <a:p>
            <a:pPr marL="342900" indent="-342900">
              <a:buFont typeface="Arial" panose="020B0604020202020204" pitchFamily="34" charset="0"/>
              <a:buChar char="•"/>
            </a:pPr>
            <a:r>
              <a:rPr lang="en-US" sz="1850" dirty="0"/>
              <a:t>The CPM furthermore encourages contracting parties to establish appropriate regulatory tools to enable NPPOs to manage the pest risk associated with the sea-container pathway</a:t>
            </a:r>
          </a:p>
          <a:p>
            <a:pPr marL="342900" indent="-342900">
              <a:buFont typeface="Arial" panose="020B0604020202020204" pitchFamily="34" charset="0"/>
              <a:buChar char="•"/>
            </a:pPr>
            <a:endParaRPr lang="nl-NL" dirty="0"/>
          </a:p>
        </p:txBody>
      </p:sp>
    </p:spTree>
    <p:extLst>
      <p:ext uri="{BB962C8B-B14F-4D97-AF65-F5344CB8AC3E}">
        <p14:creationId xmlns:p14="http://schemas.microsoft.com/office/powerpoint/2010/main" val="40423395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ED3A289F-818D-83B0-64D2-C4C1850A0E29}"/>
              </a:ext>
            </a:extLst>
          </p:cNvPr>
          <p:cNvSpPr>
            <a:spLocks noGrp="1"/>
          </p:cNvSpPr>
          <p:nvPr>
            <p:ph type="subTitle" idx="1"/>
          </p:nvPr>
        </p:nvSpPr>
        <p:spPr>
          <a:xfrm>
            <a:off x="0" y="2209801"/>
            <a:ext cx="8610600" cy="3657600"/>
          </a:xfrm>
        </p:spPr>
        <p:txBody>
          <a:bodyPr/>
          <a:lstStyle/>
          <a:p>
            <a:r>
              <a:rPr lang="en-US" sz="2200" dirty="0"/>
              <a:t>Additionally, CPM Recommendation 06:</a:t>
            </a:r>
          </a:p>
          <a:p>
            <a:pPr marL="342900" indent="-342900">
              <a:buFont typeface="Arial" panose="020B0604020202020204" pitchFamily="34" charset="0"/>
              <a:buChar char="•"/>
            </a:pPr>
            <a:r>
              <a:rPr lang="en-US" sz="2200" dirty="0"/>
              <a:t>Encourages the production and widespread use of sea containers that are less likely to </a:t>
            </a:r>
            <a:r>
              <a:rPr lang="en-US" sz="2200" dirty="0" err="1"/>
              <a:t>harbour</a:t>
            </a:r>
            <a:r>
              <a:rPr lang="en-US" sz="2200" dirty="0"/>
              <a:t> pests (particularly containers that have floors without gaps), while also enhancing detectability and ease of removal of pest contamination.</a:t>
            </a:r>
          </a:p>
          <a:p>
            <a:pPr marL="342900" indent="-342900">
              <a:buFont typeface="Arial" panose="020B0604020202020204" pitchFamily="34" charset="0"/>
              <a:buChar char="•"/>
            </a:pPr>
            <a:r>
              <a:rPr lang="en-US" sz="2200" dirty="0"/>
              <a:t>Seeks input from IPPC contracting parties and other relevant parties on effective measures to reduce the risk of pest contamination of sea containers and their cargoes, and related information.</a:t>
            </a:r>
          </a:p>
          <a:p>
            <a:pPr marL="342900" indent="-342900">
              <a:buFont typeface="Arial" panose="020B0604020202020204" pitchFamily="34" charset="0"/>
              <a:buChar char="•"/>
            </a:pPr>
            <a:r>
              <a:rPr lang="en-US" sz="2200" dirty="0"/>
              <a:t>In addition, information on emerging technologies that may contribute to a reduction in pest risk are also of value for the IPPC Secretariat’s considerations.</a:t>
            </a:r>
          </a:p>
          <a:p>
            <a:endParaRPr lang="en-US" dirty="0"/>
          </a:p>
          <a:p>
            <a:endParaRPr lang="en-US" dirty="0"/>
          </a:p>
        </p:txBody>
      </p:sp>
      <p:sp>
        <p:nvSpPr>
          <p:cNvPr id="5" name="Title 4">
            <a:extLst>
              <a:ext uri="{FF2B5EF4-FFF2-40B4-BE49-F238E27FC236}">
                <a16:creationId xmlns:a16="http://schemas.microsoft.com/office/drawing/2014/main" id="{34BA93E8-CAA8-38E5-4B15-BAEEC786C7F0}"/>
              </a:ext>
            </a:extLst>
          </p:cNvPr>
          <p:cNvSpPr>
            <a:spLocks noGrp="1"/>
          </p:cNvSpPr>
          <p:nvPr>
            <p:ph type="title"/>
          </p:nvPr>
        </p:nvSpPr>
        <p:spPr>
          <a:xfrm>
            <a:off x="-10800" y="1620000"/>
            <a:ext cx="11669400" cy="360000"/>
          </a:xfrm>
        </p:spPr>
        <p:txBody>
          <a:bodyPr/>
          <a:lstStyle/>
          <a:p>
            <a:r>
              <a:rPr lang="en-US" dirty="0"/>
              <a:t>CPM Recommendation 06 continued…</a:t>
            </a:r>
          </a:p>
        </p:txBody>
      </p:sp>
      <p:pic>
        <p:nvPicPr>
          <p:cNvPr id="7" name="Picture 6">
            <a:extLst>
              <a:ext uri="{FF2B5EF4-FFF2-40B4-BE49-F238E27FC236}">
                <a16:creationId xmlns:a16="http://schemas.microsoft.com/office/drawing/2014/main" id="{C29E26F5-02C0-8850-E6BE-4E95C71A7BF6}"/>
              </a:ext>
            </a:extLst>
          </p:cNvPr>
          <p:cNvPicPr>
            <a:picLocks noChangeAspect="1"/>
          </p:cNvPicPr>
          <p:nvPr/>
        </p:nvPicPr>
        <p:blipFill>
          <a:blip r:embed="rId3"/>
          <a:stretch>
            <a:fillRect/>
          </a:stretch>
        </p:blipFill>
        <p:spPr>
          <a:xfrm>
            <a:off x="8731675" y="1447800"/>
            <a:ext cx="2926925" cy="2405789"/>
          </a:xfrm>
          <a:prstGeom prst="rect">
            <a:avLst/>
          </a:prstGeom>
        </p:spPr>
      </p:pic>
      <p:pic>
        <p:nvPicPr>
          <p:cNvPr id="8" name="Picture 7">
            <a:extLst>
              <a:ext uri="{FF2B5EF4-FFF2-40B4-BE49-F238E27FC236}">
                <a16:creationId xmlns:a16="http://schemas.microsoft.com/office/drawing/2014/main" id="{A4BFE9FD-32DD-E736-1491-7022BB59BB88}"/>
              </a:ext>
            </a:extLst>
          </p:cNvPr>
          <p:cNvPicPr>
            <a:picLocks noChangeAspect="1"/>
          </p:cNvPicPr>
          <p:nvPr/>
        </p:nvPicPr>
        <p:blipFill>
          <a:blip r:embed="rId4"/>
          <a:stretch>
            <a:fillRect/>
          </a:stretch>
        </p:blipFill>
        <p:spPr>
          <a:xfrm>
            <a:off x="8731675" y="4419699"/>
            <a:ext cx="2926925" cy="1828701"/>
          </a:xfrm>
          <a:prstGeom prst="rect">
            <a:avLst/>
          </a:prstGeom>
        </p:spPr>
      </p:pic>
      <p:sp>
        <p:nvSpPr>
          <p:cNvPr id="9" name="Arrow: Down 8">
            <a:extLst>
              <a:ext uri="{FF2B5EF4-FFF2-40B4-BE49-F238E27FC236}">
                <a16:creationId xmlns:a16="http://schemas.microsoft.com/office/drawing/2014/main" id="{A129F341-0B82-4162-F6C4-F3830C2EC62B}"/>
              </a:ext>
            </a:extLst>
          </p:cNvPr>
          <p:cNvSpPr/>
          <p:nvPr/>
        </p:nvSpPr>
        <p:spPr>
          <a:xfrm>
            <a:off x="9982200" y="3853589"/>
            <a:ext cx="457200" cy="566110"/>
          </a:xfrm>
          <a:prstGeom prst="downArrow">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558599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CC21AFE7-4918-662B-AA89-260948ED95BA}"/>
              </a:ext>
            </a:extLst>
          </p:cNvPr>
          <p:cNvSpPr>
            <a:spLocks noGrp="1"/>
          </p:cNvSpPr>
          <p:nvPr>
            <p:ph type="subTitle" idx="1"/>
          </p:nvPr>
        </p:nvSpPr>
        <p:spPr>
          <a:xfrm>
            <a:off x="-14748" y="2263324"/>
            <a:ext cx="8915400" cy="3718057"/>
          </a:xfrm>
        </p:spPr>
        <p:txBody>
          <a:bodyPr/>
          <a:lstStyle/>
          <a:p>
            <a:pPr marL="457200" indent="-457200">
              <a:buFont typeface="+mj-lt"/>
              <a:buAutoNum type="arabicPeriod"/>
            </a:pPr>
            <a:r>
              <a:rPr lang="en-US" sz="2400" dirty="0"/>
              <a:t>Are you familiar with CPM Recommendation 06?</a:t>
            </a:r>
          </a:p>
          <a:p>
            <a:pPr marL="457200" indent="-457200">
              <a:buFont typeface="+mj-lt"/>
              <a:buAutoNum type="arabicPeriod"/>
            </a:pPr>
            <a:r>
              <a:rPr lang="en-US" sz="2400" dirty="0"/>
              <a:t>Has your NPPO undertaken any actions with respect to the Recommendation?</a:t>
            </a:r>
          </a:p>
          <a:p>
            <a:pPr marL="457200" indent="-457200">
              <a:buFont typeface="+mj-lt"/>
              <a:buAutoNum type="arabicPeriod"/>
            </a:pPr>
            <a:r>
              <a:rPr lang="en-US" sz="2400" dirty="0"/>
              <a:t>Has your NPPO received any feedback or communication from parties involved in the pathway relating to the Recommendation?</a:t>
            </a:r>
          </a:p>
          <a:p>
            <a:pPr marL="457200" indent="-457200">
              <a:buFont typeface="+mj-lt"/>
              <a:buAutoNum type="arabicPeriod"/>
            </a:pPr>
            <a:r>
              <a:rPr lang="en-US" sz="2400" dirty="0"/>
              <a:t>Are there any comments or suggestions relating to the information provided in the Recommendation? </a:t>
            </a:r>
          </a:p>
          <a:p>
            <a:pPr marL="457200" indent="-457200">
              <a:buFont typeface="+mj-lt"/>
              <a:buAutoNum type="arabicPeriod"/>
            </a:pPr>
            <a:r>
              <a:rPr lang="en-US" sz="2400" dirty="0"/>
              <a:t>Is there any available interception data which would be shared with the Focus Group?</a:t>
            </a:r>
          </a:p>
        </p:txBody>
      </p:sp>
      <p:sp>
        <p:nvSpPr>
          <p:cNvPr id="5" name="Title 4">
            <a:extLst>
              <a:ext uri="{FF2B5EF4-FFF2-40B4-BE49-F238E27FC236}">
                <a16:creationId xmlns:a16="http://schemas.microsoft.com/office/drawing/2014/main" id="{1DEEEFB9-17F5-2719-AE89-F3B943DDD1DD}"/>
              </a:ext>
            </a:extLst>
          </p:cNvPr>
          <p:cNvSpPr>
            <a:spLocks noGrp="1"/>
          </p:cNvSpPr>
          <p:nvPr>
            <p:ph type="title"/>
          </p:nvPr>
        </p:nvSpPr>
        <p:spPr>
          <a:xfrm>
            <a:off x="-10800" y="1524000"/>
            <a:ext cx="9383400" cy="296840"/>
          </a:xfrm>
        </p:spPr>
        <p:txBody>
          <a:bodyPr/>
          <a:lstStyle/>
          <a:p>
            <a:r>
              <a:rPr lang="en-US" dirty="0"/>
              <a:t>Awareness and uptake of CPM Recommendation 06</a:t>
            </a:r>
          </a:p>
        </p:txBody>
      </p:sp>
      <p:sp>
        <p:nvSpPr>
          <p:cNvPr id="6" name="Rectangle: Rounded Corners 5">
            <a:extLst>
              <a:ext uri="{FF2B5EF4-FFF2-40B4-BE49-F238E27FC236}">
                <a16:creationId xmlns:a16="http://schemas.microsoft.com/office/drawing/2014/main" id="{4327E8AD-9375-68E0-CAFF-A18F7ADA1A94}"/>
              </a:ext>
            </a:extLst>
          </p:cNvPr>
          <p:cNvSpPr/>
          <p:nvPr/>
        </p:nvSpPr>
        <p:spPr>
          <a:xfrm>
            <a:off x="9232805" y="1620000"/>
            <a:ext cx="2814091" cy="4267200"/>
          </a:xfrm>
          <a:prstGeom prst="roundRect">
            <a:avLst/>
          </a:prstGeom>
          <a:solidFill>
            <a:srgbClr val="92D050">
              <a:alpha val="44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1219170" rtl="0" eaLnBrk="1" latinLnBrk="0" hangingPunct="1">
              <a:defRPr sz="2400" kern="1200">
                <a:solidFill>
                  <a:schemeClr val="lt1"/>
                </a:solidFill>
                <a:latin typeface="+mn-lt"/>
                <a:ea typeface="+mn-ea"/>
                <a:cs typeface="+mn-cs"/>
              </a:defRPr>
            </a:lvl1pPr>
            <a:lvl2pPr marL="609585" algn="l" defTabSz="1219170" rtl="0" eaLnBrk="1" latinLnBrk="0" hangingPunct="1">
              <a:defRPr sz="2400" kern="1200">
                <a:solidFill>
                  <a:schemeClr val="lt1"/>
                </a:solidFill>
                <a:latin typeface="+mn-lt"/>
                <a:ea typeface="+mn-ea"/>
                <a:cs typeface="+mn-cs"/>
              </a:defRPr>
            </a:lvl2pPr>
            <a:lvl3pPr marL="1219170" algn="l" defTabSz="1219170" rtl="0" eaLnBrk="1" latinLnBrk="0" hangingPunct="1">
              <a:defRPr sz="2400" kern="1200">
                <a:solidFill>
                  <a:schemeClr val="lt1"/>
                </a:solidFill>
                <a:latin typeface="+mn-lt"/>
                <a:ea typeface="+mn-ea"/>
                <a:cs typeface="+mn-cs"/>
              </a:defRPr>
            </a:lvl3pPr>
            <a:lvl4pPr marL="1828754" algn="l" defTabSz="1219170" rtl="0" eaLnBrk="1" latinLnBrk="0" hangingPunct="1">
              <a:defRPr sz="2400" kern="1200">
                <a:solidFill>
                  <a:schemeClr val="lt1"/>
                </a:solidFill>
                <a:latin typeface="+mn-lt"/>
                <a:ea typeface="+mn-ea"/>
                <a:cs typeface="+mn-cs"/>
              </a:defRPr>
            </a:lvl4pPr>
            <a:lvl5pPr marL="2438339" algn="l" defTabSz="1219170" rtl="0" eaLnBrk="1" latinLnBrk="0" hangingPunct="1">
              <a:defRPr sz="2400" kern="1200">
                <a:solidFill>
                  <a:schemeClr val="lt1"/>
                </a:solidFill>
                <a:latin typeface="+mn-lt"/>
                <a:ea typeface="+mn-ea"/>
                <a:cs typeface="+mn-cs"/>
              </a:defRPr>
            </a:lvl5pPr>
            <a:lvl6pPr marL="3047924" algn="l" defTabSz="1219170" rtl="0" eaLnBrk="1" latinLnBrk="0" hangingPunct="1">
              <a:defRPr sz="2400" kern="1200">
                <a:solidFill>
                  <a:schemeClr val="lt1"/>
                </a:solidFill>
                <a:latin typeface="+mn-lt"/>
                <a:ea typeface="+mn-ea"/>
                <a:cs typeface="+mn-cs"/>
              </a:defRPr>
            </a:lvl6pPr>
            <a:lvl7pPr marL="3657509" algn="l" defTabSz="1219170" rtl="0" eaLnBrk="1" latinLnBrk="0" hangingPunct="1">
              <a:defRPr sz="2400" kern="1200">
                <a:solidFill>
                  <a:schemeClr val="lt1"/>
                </a:solidFill>
                <a:latin typeface="+mn-lt"/>
                <a:ea typeface="+mn-ea"/>
                <a:cs typeface="+mn-cs"/>
              </a:defRPr>
            </a:lvl7pPr>
            <a:lvl8pPr marL="4267093" algn="l" defTabSz="1219170" rtl="0" eaLnBrk="1" latinLnBrk="0" hangingPunct="1">
              <a:defRPr sz="2400" kern="1200">
                <a:solidFill>
                  <a:schemeClr val="lt1"/>
                </a:solidFill>
                <a:latin typeface="+mn-lt"/>
                <a:ea typeface="+mn-ea"/>
                <a:cs typeface="+mn-cs"/>
              </a:defRPr>
            </a:lvl8pPr>
            <a:lvl9pPr marL="4876678" algn="l" defTabSz="1219170" rtl="0" eaLnBrk="1" latinLnBrk="0" hangingPunct="1">
              <a:defRPr sz="2400" kern="1200">
                <a:solidFill>
                  <a:schemeClr val="lt1"/>
                </a:solidFill>
                <a:latin typeface="+mn-lt"/>
                <a:ea typeface="+mn-ea"/>
                <a:cs typeface="+mn-cs"/>
              </a:defRPr>
            </a:lvl9pPr>
          </a:lstStyle>
          <a:p>
            <a:pPr algn="ctr"/>
            <a:endParaRPr lang="en-US" dirty="0"/>
          </a:p>
        </p:txBody>
      </p:sp>
      <p:pic>
        <p:nvPicPr>
          <p:cNvPr id="7" name="Graphic 10" descr="Customer review outline">
            <a:extLst>
              <a:ext uri="{FF2B5EF4-FFF2-40B4-BE49-F238E27FC236}">
                <a16:creationId xmlns:a16="http://schemas.microsoft.com/office/drawing/2014/main" id="{5914C545-41E2-6C52-E48A-5A42E444CC1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232805" y="1768420"/>
            <a:ext cx="1447799" cy="1447799"/>
          </a:xfrm>
          <a:prstGeom prst="rect">
            <a:avLst/>
          </a:prstGeom>
        </p:spPr>
      </p:pic>
      <p:pic>
        <p:nvPicPr>
          <p:cNvPr id="8" name="Graphic 8" descr="Document outline">
            <a:extLst>
              <a:ext uri="{FF2B5EF4-FFF2-40B4-BE49-F238E27FC236}">
                <a16:creationId xmlns:a16="http://schemas.microsoft.com/office/drawing/2014/main" id="{2150F263-277A-2819-B515-29D039A1D70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680604" y="2836920"/>
            <a:ext cx="1511396" cy="1511396"/>
          </a:xfrm>
          <a:prstGeom prst="rect">
            <a:avLst/>
          </a:prstGeom>
        </p:spPr>
      </p:pic>
      <p:pic>
        <p:nvPicPr>
          <p:cNvPr id="9" name="Graphic 12" descr="Mop and bucket outline">
            <a:extLst>
              <a:ext uri="{FF2B5EF4-FFF2-40B4-BE49-F238E27FC236}">
                <a16:creationId xmlns:a16="http://schemas.microsoft.com/office/drawing/2014/main" id="{8489A2E0-C8D3-A7E4-8BD7-B806F7E34D0E}"/>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232805" y="4122353"/>
            <a:ext cx="1447799" cy="1447799"/>
          </a:xfrm>
          <a:prstGeom prst="rect">
            <a:avLst/>
          </a:prstGeom>
        </p:spPr>
      </p:pic>
    </p:spTree>
    <p:extLst>
      <p:ext uri="{BB962C8B-B14F-4D97-AF65-F5344CB8AC3E}">
        <p14:creationId xmlns:p14="http://schemas.microsoft.com/office/powerpoint/2010/main" val="29050835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93EEC943-D34B-23EE-AF03-7F55E9524114}"/>
              </a:ext>
            </a:extLst>
          </p:cNvPr>
          <p:cNvSpPr>
            <a:spLocks noGrp="1"/>
          </p:cNvSpPr>
          <p:nvPr>
            <p:ph type="subTitle" idx="1"/>
          </p:nvPr>
        </p:nvSpPr>
        <p:spPr>
          <a:xfrm>
            <a:off x="0" y="1980000"/>
            <a:ext cx="8915400" cy="4176457"/>
          </a:xfrm>
        </p:spPr>
        <p:txBody>
          <a:bodyPr/>
          <a:lstStyle/>
          <a:p>
            <a:pPr marL="342900" indent="-342900">
              <a:buFont typeface="Arial" panose="020B0604020202020204" pitchFamily="34" charset="0"/>
              <a:buChar char="•"/>
            </a:pPr>
            <a:r>
              <a:rPr lang="en-US" sz="2200" dirty="0"/>
              <a:t>The Focus Group is preparing for a proposed side session during CPM-20 with a more elaborate update on the various developments.</a:t>
            </a:r>
          </a:p>
          <a:p>
            <a:pPr marL="342900" indent="-342900">
              <a:buFont typeface="Arial" panose="020B0604020202020204" pitchFamily="34" charset="0"/>
              <a:buChar char="•"/>
            </a:pPr>
            <a:r>
              <a:rPr lang="en-US" sz="2200" dirty="0"/>
              <a:t>Possible International Workshop in 2026:</a:t>
            </a:r>
          </a:p>
          <a:p>
            <a:pPr marL="522900" lvl="1" indent="-342900">
              <a:buClr>
                <a:schemeClr val="tx1"/>
              </a:buClr>
              <a:buFont typeface="Wingdings" panose="05000000000000000000" pitchFamily="2" charset="2"/>
              <a:buChar char="Ø"/>
            </a:pPr>
            <a:r>
              <a:rPr lang="en-US" sz="2200" dirty="0">
                <a:latin typeface="+mn-lt"/>
              </a:rPr>
              <a:t>Building on the success of previous International workshops</a:t>
            </a:r>
          </a:p>
          <a:p>
            <a:pPr marL="522900" lvl="1" indent="-342900">
              <a:buClr>
                <a:schemeClr val="tx1"/>
              </a:buClr>
              <a:buFont typeface="Wingdings" panose="05000000000000000000" pitchFamily="2" charset="2"/>
              <a:buChar char="Ø"/>
            </a:pPr>
            <a:r>
              <a:rPr lang="en-US" sz="2200" dirty="0">
                <a:latin typeface="+mn-lt"/>
              </a:rPr>
              <a:t>Determine impact and uptake of CPM Recommendation 06</a:t>
            </a:r>
          </a:p>
          <a:p>
            <a:pPr marL="522900" lvl="1" indent="-342900">
              <a:buClr>
                <a:schemeClr val="tx1"/>
              </a:buClr>
              <a:buFont typeface="Wingdings" panose="05000000000000000000" pitchFamily="2" charset="2"/>
              <a:buChar char="Ø"/>
            </a:pPr>
            <a:r>
              <a:rPr lang="en-US" sz="2200" dirty="0">
                <a:latin typeface="+mn-lt"/>
              </a:rPr>
              <a:t>Important for determining next steps and final Focus Group recommendation to CPM21 in 2027</a:t>
            </a:r>
          </a:p>
          <a:p>
            <a:pPr marL="522900" lvl="1" indent="-342900">
              <a:buClr>
                <a:schemeClr val="tx1"/>
              </a:buClr>
              <a:buFont typeface="Wingdings" panose="05000000000000000000" pitchFamily="2" charset="2"/>
              <a:buChar char="Ø"/>
            </a:pPr>
            <a:r>
              <a:rPr lang="en-US" sz="2200" dirty="0">
                <a:latin typeface="+mn-lt"/>
              </a:rPr>
              <a:t>A steppingstone towards 2026: October Container cleanliness symposium in Copenhagen, organized by Danish NPPO in cooperation with BIC, Danish Shipping and WSC and with the support of the IPPC Secretariat. Industry and regulators will be invited to attend. Topics in Recommendation 06 to be covered.</a:t>
            </a:r>
            <a:endParaRPr lang="nl-NL" sz="2200" dirty="0">
              <a:latin typeface="+mn-lt"/>
            </a:endParaRPr>
          </a:p>
          <a:p>
            <a:pPr marL="342900" indent="-342900">
              <a:buFont typeface="Arial" panose="020B0604020202020204" pitchFamily="34" charset="0"/>
              <a:buChar char="•"/>
            </a:pPr>
            <a:endParaRPr lang="en-US" sz="2200" dirty="0"/>
          </a:p>
          <a:p>
            <a:endParaRPr lang="en-US" dirty="0"/>
          </a:p>
        </p:txBody>
      </p:sp>
      <p:sp>
        <p:nvSpPr>
          <p:cNvPr id="5" name="Title 4">
            <a:extLst>
              <a:ext uri="{FF2B5EF4-FFF2-40B4-BE49-F238E27FC236}">
                <a16:creationId xmlns:a16="http://schemas.microsoft.com/office/drawing/2014/main" id="{054F777D-0E81-EA1C-38C7-F17DD78D7531}"/>
              </a:ext>
            </a:extLst>
          </p:cNvPr>
          <p:cNvSpPr>
            <a:spLocks noGrp="1"/>
          </p:cNvSpPr>
          <p:nvPr>
            <p:ph type="title"/>
          </p:nvPr>
        </p:nvSpPr>
        <p:spPr>
          <a:xfrm>
            <a:off x="-10800" y="1524000"/>
            <a:ext cx="9231000" cy="392840"/>
          </a:xfrm>
        </p:spPr>
        <p:txBody>
          <a:bodyPr/>
          <a:lstStyle/>
          <a:p>
            <a:r>
              <a:rPr lang="en-US" dirty="0"/>
              <a:t>CPM-20 side session and possible 2026 Workshop</a:t>
            </a:r>
          </a:p>
        </p:txBody>
      </p:sp>
      <p:pic>
        <p:nvPicPr>
          <p:cNvPr id="6" name="Picture Placeholder 5" descr="A group of people sitting around a table&#10;&#10;Description automatically generated">
            <a:extLst>
              <a:ext uri="{FF2B5EF4-FFF2-40B4-BE49-F238E27FC236}">
                <a16:creationId xmlns:a16="http://schemas.microsoft.com/office/drawing/2014/main" id="{F7A13E80-AB36-DB8C-96E9-2ECDC143E92E}"/>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20685" b="20685"/>
          <a:stretch>
            <a:fillRect/>
          </a:stretch>
        </p:blipFill>
        <p:spPr>
          <a:xfrm>
            <a:off x="8610600" y="1980000"/>
            <a:ext cx="3384550" cy="1984375"/>
          </a:xfrm>
        </p:spPr>
      </p:pic>
      <p:pic>
        <p:nvPicPr>
          <p:cNvPr id="2" name="Picture 1">
            <a:extLst>
              <a:ext uri="{FF2B5EF4-FFF2-40B4-BE49-F238E27FC236}">
                <a16:creationId xmlns:a16="http://schemas.microsoft.com/office/drawing/2014/main" id="{B36DB36B-E4F3-EB8B-7DA9-5F8C2A3E7829}"/>
              </a:ext>
            </a:extLst>
          </p:cNvPr>
          <p:cNvPicPr>
            <a:picLocks noChangeAspect="1"/>
          </p:cNvPicPr>
          <p:nvPr/>
        </p:nvPicPr>
        <p:blipFill>
          <a:blip r:embed="rId4"/>
          <a:stretch>
            <a:fillRect/>
          </a:stretch>
        </p:blipFill>
        <p:spPr>
          <a:xfrm>
            <a:off x="8610600" y="4419600"/>
            <a:ext cx="3348318" cy="1600200"/>
          </a:xfrm>
          <a:prstGeom prst="rect">
            <a:avLst/>
          </a:prstGeom>
        </p:spPr>
      </p:pic>
    </p:spTree>
    <p:extLst>
      <p:ext uri="{BB962C8B-B14F-4D97-AF65-F5344CB8AC3E}">
        <p14:creationId xmlns:p14="http://schemas.microsoft.com/office/powerpoint/2010/main" val="9006763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id="{58A43A09-91A0-0B4E-A1B9-69205A0FA910}"/>
              </a:ext>
            </a:extLst>
          </p:cNvPr>
          <p:cNvSpPr>
            <a:spLocks noGrp="1"/>
          </p:cNvSpPr>
          <p:nvPr>
            <p:ph type="ctrTitle" idx="4294967295"/>
          </p:nvPr>
        </p:nvSpPr>
        <p:spPr>
          <a:xfrm>
            <a:off x="0" y="5029200"/>
            <a:ext cx="6019800" cy="2448272"/>
          </a:xfrm>
          <a:prstGeom prst="rect">
            <a:avLst/>
          </a:prstGeom>
        </p:spPr>
        <p:txBody>
          <a:bodyPr/>
          <a:lstStyle/>
          <a:p>
            <a:pPr algn="ctr">
              <a:defRPr/>
            </a:pPr>
            <a:r>
              <a:rPr lang="it-IT" sz="6000" dirty="0" err="1">
                <a:solidFill>
                  <a:srgbClr val="00825F"/>
                </a:solidFill>
                <a:latin typeface="Montserrat" pitchFamily="2" charset="77"/>
              </a:rPr>
              <a:t>Thank</a:t>
            </a:r>
            <a:r>
              <a:rPr lang="it-IT" sz="6000" dirty="0">
                <a:solidFill>
                  <a:srgbClr val="00825F"/>
                </a:solidFill>
                <a:latin typeface="Montserrat" pitchFamily="2" charset="77"/>
              </a:rPr>
              <a:t> </a:t>
            </a:r>
            <a:r>
              <a:rPr lang="it-IT" sz="6000" dirty="0" err="1">
                <a:solidFill>
                  <a:srgbClr val="00825F"/>
                </a:solidFill>
                <a:latin typeface="Montserrat" pitchFamily="2" charset="77"/>
              </a:rPr>
              <a:t>you</a:t>
            </a:r>
            <a:endParaRPr lang="it-IT" sz="6000" dirty="0">
              <a:solidFill>
                <a:srgbClr val="00825F"/>
              </a:solidFill>
              <a:latin typeface="Montserrat" pitchFamily="2" charset="77"/>
            </a:endParaRPr>
          </a:p>
        </p:txBody>
      </p:sp>
      <p:sp>
        <p:nvSpPr>
          <p:cNvPr id="3" name="Rectangle 2">
            <a:extLst>
              <a:ext uri="{FF2B5EF4-FFF2-40B4-BE49-F238E27FC236}">
                <a16:creationId xmlns:a16="http://schemas.microsoft.com/office/drawing/2014/main" id="{A5343FCF-8DD9-BC48-8DE5-A30633EF8F93}"/>
              </a:ext>
            </a:extLst>
          </p:cNvPr>
          <p:cNvSpPr/>
          <p:nvPr/>
        </p:nvSpPr>
        <p:spPr>
          <a:xfrm>
            <a:off x="7391400" y="4724400"/>
            <a:ext cx="4038600" cy="1446550"/>
          </a:xfrm>
          <a:prstGeom prst="rect">
            <a:avLst/>
          </a:prstGeom>
        </p:spPr>
        <p:txBody>
          <a:bodyPr wrap="square">
            <a:spAutoFit/>
          </a:bodyPr>
          <a:lstStyle/>
          <a:p>
            <a:pPr algn="r"/>
            <a:r>
              <a:rPr lang="fr-FR" altLang="en-US" sz="1600" b="1" dirty="0">
                <a:solidFill>
                  <a:srgbClr val="00825F"/>
                </a:solidFill>
                <a:latin typeface="Montserrat" pitchFamily="2" charset="77"/>
                <a:ea typeface="Arial Unicode MS" panose="020B0604020202020204" pitchFamily="34" charset="-128"/>
                <a:cs typeface="Arial" panose="020B0604020202020204" pitchFamily="34" charset="0"/>
              </a:rPr>
              <a:t>IPPC </a:t>
            </a:r>
            <a:r>
              <a:rPr lang="fr-FR" altLang="en-US" sz="1600" b="1" dirty="0" err="1">
                <a:solidFill>
                  <a:srgbClr val="00825F"/>
                </a:solidFill>
                <a:latin typeface="Montserrat" pitchFamily="2" charset="77"/>
                <a:ea typeface="Arial Unicode MS" panose="020B0604020202020204" pitchFamily="34" charset="-128"/>
                <a:cs typeface="Arial" panose="020B0604020202020204" pitchFamily="34" charset="0"/>
              </a:rPr>
              <a:t>Secretariat</a:t>
            </a:r>
            <a:br>
              <a:rPr lang="fr-FR" altLang="en-US" sz="1600" b="1" dirty="0">
                <a:solidFill>
                  <a:srgbClr val="00825F"/>
                </a:solidFill>
                <a:latin typeface="Montserrat" pitchFamily="2" charset="77"/>
                <a:ea typeface="Arial Unicode MS" panose="020B0604020202020204" pitchFamily="34" charset="-128"/>
                <a:cs typeface="Arial" panose="020B0604020202020204" pitchFamily="34" charset="0"/>
              </a:rPr>
            </a:br>
            <a:r>
              <a:rPr lang="fr-FR" altLang="en-US" sz="1600" dirty="0">
                <a:solidFill>
                  <a:srgbClr val="00825F"/>
                </a:solidFill>
                <a:latin typeface="Montserrat" pitchFamily="2" charset="77"/>
                <a:ea typeface="Arial Unicode MS" panose="020B0604020202020204" pitchFamily="34" charset="-128"/>
                <a:cs typeface="Arial" panose="020B0604020202020204" pitchFamily="34" charset="0"/>
              </a:rPr>
              <a:t>Food and Agriculture </a:t>
            </a:r>
            <a:r>
              <a:rPr lang="fr-FR" altLang="en-US" sz="1600" dirty="0" err="1">
                <a:solidFill>
                  <a:srgbClr val="00825F"/>
                </a:solidFill>
                <a:latin typeface="Montserrat" pitchFamily="2" charset="77"/>
                <a:ea typeface="Arial Unicode MS" panose="020B0604020202020204" pitchFamily="34" charset="-128"/>
                <a:cs typeface="Arial" panose="020B0604020202020204" pitchFamily="34" charset="0"/>
              </a:rPr>
              <a:t>Organization</a:t>
            </a:r>
            <a:r>
              <a:rPr lang="fr-FR" altLang="en-US" sz="1600" dirty="0">
                <a:solidFill>
                  <a:srgbClr val="00825F"/>
                </a:solidFill>
                <a:latin typeface="Montserrat" pitchFamily="2" charset="77"/>
                <a:ea typeface="Arial Unicode MS" panose="020B0604020202020204" pitchFamily="34" charset="-128"/>
                <a:cs typeface="Arial" panose="020B0604020202020204" pitchFamily="34" charset="0"/>
              </a:rPr>
              <a:t> </a:t>
            </a:r>
            <a:br>
              <a:rPr lang="fr-FR" altLang="en-US" sz="1600" dirty="0">
                <a:solidFill>
                  <a:srgbClr val="00825F"/>
                </a:solidFill>
                <a:latin typeface="Montserrat" pitchFamily="2" charset="77"/>
                <a:ea typeface="Arial Unicode MS" panose="020B0604020202020204" pitchFamily="34" charset="-128"/>
                <a:cs typeface="Arial" panose="020B0604020202020204" pitchFamily="34" charset="0"/>
              </a:rPr>
            </a:br>
            <a:r>
              <a:rPr lang="fr-FR" altLang="en-US" sz="1600" dirty="0">
                <a:solidFill>
                  <a:srgbClr val="00825F"/>
                </a:solidFill>
                <a:latin typeface="Montserrat" pitchFamily="2" charset="77"/>
                <a:ea typeface="Arial Unicode MS" panose="020B0604020202020204" pitchFamily="34" charset="-128"/>
                <a:cs typeface="Arial" panose="020B0604020202020204" pitchFamily="34" charset="0"/>
              </a:rPr>
              <a:t>of the United Nations (FAO)</a:t>
            </a:r>
            <a:br>
              <a:rPr lang="fr-FR" altLang="en-US" sz="1600" dirty="0">
                <a:solidFill>
                  <a:srgbClr val="00825F"/>
                </a:solidFill>
                <a:latin typeface="Montserrat" pitchFamily="2" charset="77"/>
                <a:ea typeface="Arial Unicode MS" panose="020B0604020202020204" pitchFamily="34" charset="-128"/>
                <a:cs typeface="Arial" panose="020B0604020202020204" pitchFamily="34" charset="0"/>
              </a:rPr>
            </a:br>
            <a:r>
              <a:rPr lang="fr-FR" altLang="en-US" sz="1600" dirty="0">
                <a:solidFill>
                  <a:srgbClr val="00825F"/>
                </a:solidFill>
                <a:latin typeface="Montserrat" pitchFamily="2" charset="77"/>
                <a:ea typeface="Arial Unicode MS" panose="020B0604020202020204" pitchFamily="34" charset="-128"/>
                <a:cs typeface="Arial" panose="020B0604020202020204" pitchFamily="34" charset="0"/>
                <a:hlinkClick r:id="rId2">
                  <a:extLst>
                    <a:ext uri="{A12FA001-AC4F-418D-AE19-62706E023703}">
                      <ahyp:hlinkClr xmlns:ahyp="http://schemas.microsoft.com/office/drawing/2018/hyperlinkcolor" val="tx"/>
                    </a:ext>
                  </a:extLst>
                </a:hlinkClick>
              </a:rPr>
              <a:t>ippc@fao.org</a:t>
            </a:r>
            <a:r>
              <a:rPr lang="fr-FR" altLang="en-US" sz="1600" dirty="0">
                <a:solidFill>
                  <a:srgbClr val="00825F"/>
                </a:solidFill>
                <a:latin typeface="Montserrat" pitchFamily="2" charset="77"/>
                <a:ea typeface="Arial Unicode MS" panose="020B0604020202020204" pitchFamily="34" charset="-128"/>
                <a:cs typeface="Arial" panose="020B0604020202020204" pitchFamily="34" charset="0"/>
              </a:rPr>
              <a:t> | </a:t>
            </a:r>
            <a:r>
              <a:rPr lang="fr-FR" altLang="en-US" sz="1600" dirty="0">
                <a:solidFill>
                  <a:srgbClr val="00825F"/>
                </a:solidFill>
                <a:latin typeface="Montserrat" pitchFamily="2" charset="77"/>
                <a:ea typeface="Arial Unicode MS" panose="020B0604020202020204" pitchFamily="34" charset="-128"/>
                <a:cs typeface="Arial" panose="020B0604020202020204" pitchFamily="34" charset="0"/>
                <a:hlinkClick r:id="rId3">
                  <a:extLst>
                    <a:ext uri="{A12FA001-AC4F-418D-AE19-62706E023703}">
                      <ahyp:hlinkClr xmlns:ahyp="http://schemas.microsoft.com/office/drawing/2018/hyperlinkcolor" val="tx"/>
                    </a:ext>
                  </a:extLst>
                </a:hlinkClick>
              </a:rPr>
              <a:t>www.ippc.int</a:t>
            </a:r>
            <a:br>
              <a:rPr lang="en-US" sz="5400" dirty="0">
                <a:solidFill>
                  <a:schemeClr val="bg1"/>
                </a:solidFill>
                <a:latin typeface="Montserrat" pitchFamily="2" charset="77"/>
              </a:rPr>
            </a:br>
            <a:endParaRPr lang="en-IT" dirty="0">
              <a:solidFill>
                <a:schemeClr val="bg1"/>
              </a:solidFill>
              <a:latin typeface="Montserrat" pitchFamily="2" charset="77"/>
            </a:endParaRPr>
          </a:p>
        </p:txBody>
      </p:sp>
    </p:spTree>
    <p:extLst>
      <p:ext uri="{BB962C8B-B14F-4D97-AF65-F5344CB8AC3E}">
        <p14:creationId xmlns:p14="http://schemas.microsoft.com/office/powerpoint/2010/main" val="18480891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9C2F1E0B-3284-3849-950E-32EC44C1C236}"/>
              </a:ext>
            </a:extLst>
          </p:cNvPr>
          <p:cNvSpPr>
            <a:spLocks noGrp="1"/>
          </p:cNvSpPr>
          <p:nvPr>
            <p:ph type="subTitle" idx="1"/>
          </p:nvPr>
        </p:nvSpPr>
        <p:spPr>
          <a:xfrm>
            <a:off x="0" y="1980000"/>
            <a:ext cx="8077200" cy="4192200"/>
          </a:xfrm>
        </p:spPr>
        <p:txBody>
          <a:bodyPr/>
          <a:lstStyle/>
          <a:p>
            <a:pPr marL="342900" indent="-342900">
              <a:buFont typeface="Arial" panose="020B0604020202020204" pitchFamily="34" charset="0"/>
              <a:buChar char="•"/>
            </a:pPr>
            <a:endParaRPr lang="en-AU" sz="2000" dirty="0"/>
          </a:p>
          <a:p>
            <a:pPr marL="342900" indent="-342900">
              <a:buFont typeface="Arial" panose="020B0604020202020204" pitchFamily="34" charset="0"/>
              <a:buChar char="•"/>
            </a:pPr>
            <a:r>
              <a:rPr lang="en-AU" sz="2400" dirty="0"/>
              <a:t>Key functions of the Focus Group</a:t>
            </a:r>
          </a:p>
          <a:p>
            <a:pPr marL="342900" indent="-342900">
              <a:buFont typeface="Arial" panose="020B0604020202020204" pitchFamily="34" charset="0"/>
              <a:buChar char="•"/>
            </a:pPr>
            <a:r>
              <a:rPr lang="en-US" sz="2400" dirty="0"/>
              <a:t>International Symposium on </a:t>
            </a:r>
            <a:r>
              <a:rPr lang="en-US" sz="2400" dirty="0" err="1"/>
              <a:t>Optimising</a:t>
            </a:r>
            <a:r>
              <a:rPr lang="en-US" sz="2400" dirty="0"/>
              <a:t> Container Design</a:t>
            </a:r>
          </a:p>
          <a:p>
            <a:pPr marL="342900" indent="-342900">
              <a:buFont typeface="Arial" panose="020B0604020202020204" pitchFamily="34" charset="0"/>
              <a:buChar char="•"/>
            </a:pPr>
            <a:r>
              <a:rPr lang="en-US" sz="2400" dirty="0"/>
              <a:t>Regulatory and non-regulatory measures</a:t>
            </a:r>
          </a:p>
          <a:p>
            <a:pPr marL="342900" indent="-342900">
              <a:buFont typeface="Arial" panose="020B0604020202020204" pitchFamily="34" charset="0"/>
              <a:buChar char="•"/>
            </a:pPr>
            <a:r>
              <a:rPr lang="en-US" sz="2400" dirty="0"/>
              <a:t>CTU Code revision (Industry lead)</a:t>
            </a:r>
          </a:p>
          <a:p>
            <a:pPr marL="342900" indent="-342900">
              <a:buFont typeface="Arial" panose="020B0604020202020204" pitchFamily="34" charset="0"/>
              <a:buChar char="•"/>
            </a:pPr>
            <a:r>
              <a:rPr lang="en-US" sz="2400" dirty="0"/>
              <a:t>Custodial responsibility concept (Industry lead)</a:t>
            </a:r>
          </a:p>
          <a:p>
            <a:pPr marL="342900" indent="-342900">
              <a:buFont typeface="Arial" panose="020B0604020202020204" pitchFamily="34" charset="0"/>
              <a:buChar char="•"/>
            </a:pPr>
            <a:r>
              <a:rPr lang="en-US" sz="2400" dirty="0"/>
              <a:t>Continued collection of data on container cleanliness</a:t>
            </a:r>
          </a:p>
          <a:p>
            <a:pPr marL="342900" indent="-342900">
              <a:buFont typeface="Arial" panose="020B0604020202020204" pitchFamily="34" charset="0"/>
              <a:buChar char="•"/>
            </a:pPr>
            <a:r>
              <a:rPr lang="en-US" sz="2400" dirty="0"/>
              <a:t>Communications and awareness raising</a:t>
            </a:r>
            <a:endParaRPr lang="en-AU" sz="2400" dirty="0"/>
          </a:p>
        </p:txBody>
      </p:sp>
      <p:sp>
        <p:nvSpPr>
          <p:cNvPr id="2" name="Title 1">
            <a:extLst>
              <a:ext uri="{FF2B5EF4-FFF2-40B4-BE49-F238E27FC236}">
                <a16:creationId xmlns:a16="http://schemas.microsoft.com/office/drawing/2014/main" id="{BF13C2C3-3C27-6748-B8C5-8E7FB4480433}"/>
              </a:ext>
            </a:extLst>
          </p:cNvPr>
          <p:cNvSpPr>
            <a:spLocks noGrp="1"/>
          </p:cNvSpPr>
          <p:nvPr>
            <p:ph type="title"/>
          </p:nvPr>
        </p:nvSpPr>
        <p:spPr/>
        <p:txBody>
          <a:bodyPr/>
          <a:lstStyle/>
          <a:p>
            <a:r>
              <a:rPr lang="en-US" dirty="0"/>
              <a:t>Topics</a:t>
            </a:r>
            <a:endParaRPr lang="en-IT" dirty="0"/>
          </a:p>
        </p:txBody>
      </p:sp>
      <p:pic>
        <p:nvPicPr>
          <p:cNvPr id="6" name="Picture Placeholder 5" descr="A group of people around a table&#10;&#10;Description automatically generated">
            <a:extLst>
              <a:ext uri="{FF2B5EF4-FFF2-40B4-BE49-F238E27FC236}">
                <a16:creationId xmlns:a16="http://schemas.microsoft.com/office/drawing/2014/main" id="{118EE798-B36C-5BF7-25D8-D1EDA1D27264}"/>
              </a:ext>
            </a:extLst>
          </p:cNvPr>
          <p:cNvPicPr>
            <a:picLocks noChangeAspect="1"/>
          </p:cNvPicPr>
          <p:nvPr/>
        </p:nvPicPr>
        <p:blipFill>
          <a:blip r:embed="rId3" cstate="print">
            <a:extLst>
              <a:ext uri="{28A0092B-C50C-407E-A947-70E740481C1C}">
                <a14:useLocalDpi xmlns:a14="http://schemas.microsoft.com/office/drawing/2010/main" val="0"/>
              </a:ext>
            </a:extLst>
          </a:blip>
          <a:srcRect t="20685" b="20685"/>
          <a:stretch>
            <a:fillRect/>
          </a:stretch>
        </p:blipFill>
        <p:spPr>
          <a:xfrm>
            <a:off x="8256240" y="3884359"/>
            <a:ext cx="3384376" cy="1984113"/>
          </a:xfrm>
          <a:prstGeom prst="rect">
            <a:avLst/>
          </a:prstGeom>
          <a:solidFill>
            <a:schemeClr val="bg1">
              <a:lumMod val="95000"/>
            </a:schemeClr>
          </a:solidFill>
        </p:spPr>
      </p:pic>
      <p:pic>
        <p:nvPicPr>
          <p:cNvPr id="7" name="Picture Placeholder 6" descr="A blue container with white text&#10;&#10;Description automatically generated">
            <a:extLst>
              <a:ext uri="{FF2B5EF4-FFF2-40B4-BE49-F238E27FC236}">
                <a16:creationId xmlns:a16="http://schemas.microsoft.com/office/drawing/2014/main" id="{AE939EA7-A7C2-F786-9D0F-93164D468D9B}"/>
              </a:ext>
            </a:extLst>
          </p:cNvPr>
          <p:cNvPicPr>
            <a:picLocks noChangeAspect="1"/>
          </p:cNvPicPr>
          <p:nvPr/>
        </p:nvPicPr>
        <p:blipFill>
          <a:blip r:embed="rId4" cstate="print">
            <a:extLst>
              <a:ext uri="{28A0092B-C50C-407E-A947-70E740481C1C}">
                <a14:useLocalDpi xmlns:a14="http://schemas.microsoft.com/office/drawing/2010/main" val="0"/>
              </a:ext>
            </a:extLst>
          </a:blip>
          <a:srcRect t="20685" b="20685"/>
          <a:stretch>
            <a:fillRect/>
          </a:stretch>
        </p:blipFill>
        <p:spPr>
          <a:xfrm>
            <a:off x="8256240" y="1765107"/>
            <a:ext cx="3384376" cy="1984113"/>
          </a:xfrm>
          <a:prstGeom prst="rect">
            <a:avLst/>
          </a:prstGeom>
          <a:solidFill>
            <a:schemeClr val="bg1">
              <a:lumMod val="95000"/>
            </a:schemeClr>
          </a:solidFill>
        </p:spPr>
      </p:pic>
    </p:spTree>
    <p:extLst>
      <p:ext uri="{BB962C8B-B14F-4D97-AF65-F5344CB8AC3E}">
        <p14:creationId xmlns:p14="http://schemas.microsoft.com/office/powerpoint/2010/main" val="1205172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641EEE94-5AB9-24E7-4FFA-B37A654D5427}"/>
              </a:ext>
            </a:extLst>
          </p:cNvPr>
          <p:cNvSpPr>
            <a:spLocks noGrp="1"/>
          </p:cNvSpPr>
          <p:nvPr>
            <p:ph type="subTitle" idx="1"/>
          </p:nvPr>
        </p:nvSpPr>
        <p:spPr>
          <a:xfrm>
            <a:off x="0" y="1905000"/>
            <a:ext cx="8610600" cy="4176457"/>
          </a:xfrm>
        </p:spPr>
        <p:txBody>
          <a:bodyPr/>
          <a:lstStyle/>
          <a:p>
            <a:r>
              <a:rPr lang="en-US" dirty="0"/>
              <a:t>CPM-18 (2024) approved the extension of the mandate until 2027 and the ToR.</a:t>
            </a:r>
          </a:p>
          <a:p>
            <a:r>
              <a:rPr lang="en-AU" dirty="0"/>
              <a:t>Key functions, include, but are not limited to:</a:t>
            </a:r>
            <a:endParaRPr lang="en-US" dirty="0"/>
          </a:p>
          <a:p>
            <a:pPr marL="342900" indent="-342900">
              <a:buFont typeface="Arial" panose="020B0604020202020204" pitchFamily="34" charset="0"/>
              <a:buChar char="•"/>
            </a:pPr>
            <a:r>
              <a:rPr lang="en-AU" dirty="0"/>
              <a:t>Based on available information, assess the effectiveness and efficiency of the CPM Recommendation on Sea containers (R-06) </a:t>
            </a:r>
          </a:p>
          <a:p>
            <a:pPr marL="342900" indent="-342900">
              <a:buFont typeface="Arial" panose="020B0604020202020204" pitchFamily="34" charset="0"/>
              <a:buChar char="•"/>
            </a:pPr>
            <a:r>
              <a:rPr lang="en-AU" sz="2000" dirty="0"/>
              <a:t>Review all </a:t>
            </a:r>
            <a:r>
              <a:rPr lang="en-AU" dirty="0"/>
              <a:t>new</a:t>
            </a:r>
            <a:r>
              <a:rPr lang="en-AU" sz="2000" dirty="0"/>
              <a:t>, emerging and evolving technologies and opportunities.</a:t>
            </a:r>
          </a:p>
          <a:p>
            <a:pPr marL="342900" indent="-342900">
              <a:buFont typeface="Arial" panose="020B0604020202020204" pitchFamily="34" charset="0"/>
              <a:buChar char="•"/>
            </a:pPr>
            <a:r>
              <a:rPr lang="en-AU" sz="2000" dirty="0"/>
              <a:t>Continue to </a:t>
            </a:r>
            <a:r>
              <a:rPr lang="en-AU" sz="2000" dirty="0" err="1"/>
              <a:t>analyze</a:t>
            </a:r>
            <a:r>
              <a:rPr lang="en-AU" sz="2000" dirty="0"/>
              <a:t> potential regulatory and non-regulatory options in order to identify and describe a recommended option or options</a:t>
            </a:r>
          </a:p>
          <a:p>
            <a:pPr marL="342900" indent="-342900">
              <a:buFont typeface="Arial" panose="020B0604020202020204" pitchFamily="34" charset="0"/>
              <a:buChar char="•"/>
            </a:pPr>
            <a:r>
              <a:rPr lang="en-AU" sz="2000" dirty="0"/>
              <a:t>Provide recommendation to CPM whether the development of an ISPM or other long-term guidance is a preferred option for the IPPC</a:t>
            </a:r>
          </a:p>
          <a:p>
            <a:pPr marL="342900" indent="-342900">
              <a:buFont typeface="Arial" panose="020B0604020202020204" pitchFamily="34" charset="0"/>
              <a:buChar char="•"/>
            </a:pPr>
            <a:r>
              <a:rPr lang="en-AU" sz="2000" dirty="0"/>
              <a:t>Consider the practicalities and possible negative impacts of the identified options </a:t>
            </a:r>
          </a:p>
          <a:p>
            <a:pPr algn="ctr"/>
            <a:r>
              <a:rPr lang="en-AU" sz="2000" b="1" dirty="0"/>
              <a:t>Refer to the ToR for a full list of functions </a:t>
            </a:r>
            <a:endParaRPr lang="en-AU" sz="2000" dirty="0"/>
          </a:p>
          <a:p>
            <a:endParaRPr lang="en-US" dirty="0"/>
          </a:p>
          <a:p>
            <a:endParaRPr lang="en-US" dirty="0"/>
          </a:p>
        </p:txBody>
      </p:sp>
      <p:sp>
        <p:nvSpPr>
          <p:cNvPr id="5" name="Title 4">
            <a:extLst>
              <a:ext uri="{FF2B5EF4-FFF2-40B4-BE49-F238E27FC236}">
                <a16:creationId xmlns:a16="http://schemas.microsoft.com/office/drawing/2014/main" id="{DB448837-6CD3-A1C7-456B-63C79CF77CF1}"/>
              </a:ext>
            </a:extLst>
          </p:cNvPr>
          <p:cNvSpPr>
            <a:spLocks noGrp="1"/>
          </p:cNvSpPr>
          <p:nvPr>
            <p:ph type="title"/>
          </p:nvPr>
        </p:nvSpPr>
        <p:spPr>
          <a:xfrm>
            <a:off x="-10800" y="1531960"/>
            <a:ext cx="7986304" cy="296840"/>
          </a:xfrm>
        </p:spPr>
        <p:txBody>
          <a:bodyPr/>
          <a:lstStyle/>
          <a:p>
            <a:r>
              <a:rPr lang="en-US" dirty="0"/>
              <a:t>Key functions</a:t>
            </a:r>
          </a:p>
        </p:txBody>
      </p:sp>
      <p:pic>
        <p:nvPicPr>
          <p:cNvPr id="6" name="Picture Placeholder 6">
            <a:extLst>
              <a:ext uri="{FF2B5EF4-FFF2-40B4-BE49-F238E27FC236}">
                <a16:creationId xmlns:a16="http://schemas.microsoft.com/office/drawing/2014/main" id="{41A27198-E31F-3245-3BC3-6E30CD032770}"/>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20687" b="20687"/>
          <a:stretch/>
        </p:blipFill>
        <p:spPr>
          <a:xfrm>
            <a:off x="8610600" y="1902087"/>
            <a:ext cx="3384376" cy="1984113"/>
          </a:xfrm>
        </p:spPr>
      </p:pic>
      <p:pic>
        <p:nvPicPr>
          <p:cNvPr id="7" name="Picture Placeholder 8">
            <a:extLst>
              <a:ext uri="{FF2B5EF4-FFF2-40B4-BE49-F238E27FC236}">
                <a16:creationId xmlns:a16="http://schemas.microsoft.com/office/drawing/2014/main" id="{68A6546C-5804-4837-69A6-9F840A221D4D}"/>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t="20687" b="20687"/>
          <a:stretch/>
        </p:blipFill>
        <p:spPr>
          <a:xfrm>
            <a:off x="8610600" y="4111887"/>
            <a:ext cx="3384376" cy="1984113"/>
          </a:xfrm>
        </p:spPr>
      </p:pic>
    </p:spTree>
    <p:extLst>
      <p:ext uri="{BB962C8B-B14F-4D97-AF65-F5344CB8AC3E}">
        <p14:creationId xmlns:p14="http://schemas.microsoft.com/office/powerpoint/2010/main" val="36516031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EDBCA9F1-59D5-FC48-1A36-3BB3589CF491}"/>
              </a:ext>
            </a:extLst>
          </p:cNvPr>
          <p:cNvSpPr>
            <a:spLocks noGrp="1"/>
          </p:cNvSpPr>
          <p:nvPr>
            <p:ph type="subTitle" idx="1"/>
          </p:nvPr>
        </p:nvSpPr>
        <p:spPr>
          <a:xfrm>
            <a:off x="0" y="2606543"/>
            <a:ext cx="7968208" cy="4022857"/>
          </a:xfrm>
        </p:spPr>
        <p:txBody>
          <a:bodyPr/>
          <a:lstStyle/>
          <a:p>
            <a:pPr marL="342900" indent="-342900">
              <a:buFont typeface="Arial" panose="020B0604020202020204" pitchFamily="34" charset="0"/>
              <a:buChar char="•"/>
            </a:pPr>
            <a:r>
              <a:rPr lang="en-US" sz="2400" dirty="0"/>
              <a:t>11 November 2024 in Rotterdam, The Netherlands</a:t>
            </a:r>
          </a:p>
          <a:p>
            <a:pPr marL="342900" indent="-342900">
              <a:buFont typeface="Arial" panose="020B0604020202020204" pitchFamily="34" charset="0"/>
              <a:buChar char="•"/>
            </a:pPr>
            <a:r>
              <a:rPr lang="en-US" sz="2400" dirty="0"/>
              <a:t>Focus on practical sea container design modifications</a:t>
            </a:r>
          </a:p>
          <a:p>
            <a:pPr marL="342900" indent="-342900">
              <a:buFont typeface="Arial" panose="020B0604020202020204" pitchFamily="34" charset="0"/>
              <a:buChar char="•"/>
            </a:pPr>
            <a:r>
              <a:rPr lang="en-US" sz="2400" dirty="0"/>
              <a:t>Over 70 participants from various industry organizations, including container manufacturers, container operators and plant health stakeholders</a:t>
            </a:r>
          </a:p>
          <a:p>
            <a:pPr marL="342900" indent="-342900">
              <a:buFont typeface="Arial" panose="020B0604020202020204" pitchFamily="34" charset="0"/>
              <a:buChar char="•"/>
            </a:pPr>
            <a:r>
              <a:rPr lang="en-US" sz="2400" dirty="0"/>
              <a:t>Breakout groups formed to work on ideas, with a Working Group established to further progress identified initiatives following the Symposium</a:t>
            </a:r>
            <a:endParaRPr lang="en-IT" sz="2400" dirty="0"/>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US" dirty="0"/>
          </a:p>
          <a:p>
            <a:endParaRPr lang="en-US" dirty="0"/>
          </a:p>
        </p:txBody>
      </p:sp>
      <p:sp>
        <p:nvSpPr>
          <p:cNvPr id="5" name="Title 4">
            <a:extLst>
              <a:ext uri="{FF2B5EF4-FFF2-40B4-BE49-F238E27FC236}">
                <a16:creationId xmlns:a16="http://schemas.microsoft.com/office/drawing/2014/main" id="{F2B88F14-F967-BC51-0E4C-30E4802A704B}"/>
              </a:ext>
            </a:extLst>
          </p:cNvPr>
          <p:cNvSpPr>
            <a:spLocks noGrp="1"/>
          </p:cNvSpPr>
          <p:nvPr>
            <p:ph type="title"/>
          </p:nvPr>
        </p:nvSpPr>
        <p:spPr>
          <a:xfrm>
            <a:off x="-10800" y="1600200"/>
            <a:ext cx="7707000" cy="296840"/>
          </a:xfrm>
        </p:spPr>
        <p:txBody>
          <a:bodyPr/>
          <a:lstStyle/>
          <a:p>
            <a:r>
              <a:rPr lang="en-US" dirty="0"/>
              <a:t>International Symposium on Optimizing Container Design</a:t>
            </a:r>
          </a:p>
        </p:txBody>
      </p:sp>
      <p:pic>
        <p:nvPicPr>
          <p:cNvPr id="6" name="Picture 5">
            <a:extLst>
              <a:ext uri="{FF2B5EF4-FFF2-40B4-BE49-F238E27FC236}">
                <a16:creationId xmlns:a16="http://schemas.microsoft.com/office/drawing/2014/main" id="{81128B5C-2F41-E662-3E2E-28CF285B1FD5}"/>
              </a:ext>
            </a:extLst>
          </p:cNvPr>
          <p:cNvPicPr>
            <a:picLocks noChangeAspect="1"/>
          </p:cNvPicPr>
          <p:nvPr/>
        </p:nvPicPr>
        <p:blipFill>
          <a:blip r:embed="rId3"/>
          <a:stretch>
            <a:fillRect/>
          </a:stretch>
        </p:blipFill>
        <p:spPr>
          <a:xfrm>
            <a:off x="7772400" y="1981200"/>
            <a:ext cx="4172847" cy="1447800"/>
          </a:xfrm>
          <a:prstGeom prst="rect">
            <a:avLst/>
          </a:prstGeom>
        </p:spPr>
      </p:pic>
      <p:sp>
        <p:nvSpPr>
          <p:cNvPr id="7" name="TextBox 6">
            <a:extLst>
              <a:ext uri="{FF2B5EF4-FFF2-40B4-BE49-F238E27FC236}">
                <a16:creationId xmlns:a16="http://schemas.microsoft.com/office/drawing/2014/main" id="{CF26EE16-A7BC-84E5-3C41-86819A3E6625}"/>
              </a:ext>
            </a:extLst>
          </p:cNvPr>
          <p:cNvSpPr txBox="1"/>
          <p:nvPr/>
        </p:nvSpPr>
        <p:spPr>
          <a:xfrm>
            <a:off x="7696200" y="3429000"/>
            <a:ext cx="1567070" cy="369332"/>
          </a:xfrm>
          <a:prstGeom prst="rect">
            <a:avLst/>
          </a:prstGeom>
          <a:noFill/>
        </p:spPr>
        <p:txBody>
          <a:bodyPr wrap="square" rtlCol="0">
            <a:spAutoFit/>
          </a:bodyPr>
          <a:lstStyle/>
          <a:p>
            <a:pPr algn="ctr"/>
            <a:r>
              <a:rPr lang="en-AU" dirty="0"/>
              <a:t>Standard </a:t>
            </a:r>
          </a:p>
        </p:txBody>
      </p:sp>
      <p:sp>
        <p:nvSpPr>
          <p:cNvPr id="8" name="TextBox 7">
            <a:extLst>
              <a:ext uri="{FF2B5EF4-FFF2-40B4-BE49-F238E27FC236}">
                <a16:creationId xmlns:a16="http://schemas.microsoft.com/office/drawing/2014/main" id="{6E44CA5B-1B0E-39D1-B0EE-A63FEA347B9E}"/>
              </a:ext>
            </a:extLst>
          </p:cNvPr>
          <p:cNvSpPr txBox="1"/>
          <p:nvPr/>
        </p:nvSpPr>
        <p:spPr>
          <a:xfrm>
            <a:off x="10472530" y="3464282"/>
            <a:ext cx="1567070" cy="369332"/>
          </a:xfrm>
          <a:prstGeom prst="rect">
            <a:avLst/>
          </a:prstGeom>
          <a:noFill/>
        </p:spPr>
        <p:txBody>
          <a:bodyPr wrap="square" rtlCol="0">
            <a:spAutoFit/>
          </a:bodyPr>
          <a:lstStyle/>
          <a:p>
            <a:pPr algn="ctr"/>
            <a:r>
              <a:rPr lang="en-AU" dirty="0"/>
              <a:t>Modified </a:t>
            </a:r>
          </a:p>
        </p:txBody>
      </p:sp>
      <p:pic>
        <p:nvPicPr>
          <p:cNvPr id="10" name="Picture 9">
            <a:extLst>
              <a:ext uri="{FF2B5EF4-FFF2-40B4-BE49-F238E27FC236}">
                <a16:creationId xmlns:a16="http://schemas.microsoft.com/office/drawing/2014/main" id="{315BCFC0-2BB1-9D0A-291D-7812EA812A41}"/>
              </a:ext>
            </a:extLst>
          </p:cNvPr>
          <p:cNvPicPr>
            <a:picLocks noChangeAspect="1"/>
          </p:cNvPicPr>
          <p:nvPr/>
        </p:nvPicPr>
        <p:blipFill>
          <a:blip r:embed="rId4"/>
          <a:stretch>
            <a:fillRect/>
          </a:stretch>
        </p:blipFill>
        <p:spPr>
          <a:xfrm>
            <a:off x="7772400" y="4077534"/>
            <a:ext cx="1409700" cy="1409700"/>
          </a:xfrm>
          <a:prstGeom prst="rect">
            <a:avLst/>
          </a:prstGeom>
        </p:spPr>
      </p:pic>
      <p:pic>
        <p:nvPicPr>
          <p:cNvPr id="11" name="Picture 10">
            <a:extLst>
              <a:ext uri="{FF2B5EF4-FFF2-40B4-BE49-F238E27FC236}">
                <a16:creationId xmlns:a16="http://schemas.microsoft.com/office/drawing/2014/main" id="{05E02BA3-A636-D307-C547-CB4FAA27DE4F}"/>
              </a:ext>
            </a:extLst>
          </p:cNvPr>
          <p:cNvPicPr>
            <a:picLocks noChangeAspect="1"/>
          </p:cNvPicPr>
          <p:nvPr/>
        </p:nvPicPr>
        <p:blipFill>
          <a:blip r:embed="rId5"/>
          <a:stretch>
            <a:fillRect/>
          </a:stretch>
        </p:blipFill>
        <p:spPr>
          <a:xfrm>
            <a:off x="10440277" y="4077534"/>
            <a:ext cx="1508283" cy="1409700"/>
          </a:xfrm>
          <a:prstGeom prst="rect">
            <a:avLst/>
          </a:prstGeom>
        </p:spPr>
      </p:pic>
      <p:pic>
        <p:nvPicPr>
          <p:cNvPr id="12" name="Picture 11">
            <a:extLst>
              <a:ext uri="{FF2B5EF4-FFF2-40B4-BE49-F238E27FC236}">
                <a16:creationId xmlns:a16="http://schemas.microsoft.com/office/drawing/2014/main" id="{E9560DAE-AC6E-AF48-0BC7-6B81EE8203A4}"/>
              </a:ext>
            </a:extLst>
          </p:cNvPr>
          <p:cNvPicPr>
            <a:picLocks noChangeAspect="1"/>
          </p:cNvPicPr>
          <p:nvPr/>
        </p:nvPicPr>
        <p:blipFill>
          <a:blip r:embed="rId6"/>
          <a:stretch>
            <a:fillRect/>
          </a:stretch>
        </p:blipFill>
        <p:spPr>
          <a:xfrm>
            <a:off x="9525000" y="4617971"/>
            <a:ext cx="577636" cy="335029"/>
          </a:xfrm>
          <a:prstGeom prst="rect">
            <a:avLst/>
          </a:prstGeom>
        </p:spPr>
      </p:pic>
      <p:sp>
        <p:nvSpPr>
          <p:cNvPr id="13" name="TextBox 12">
            <a:extLst>
              <a:ext uri="{FF2B5EF4-FFF2-40B4-BE49-F238E27FC236}">
                <a16:creationId xmlns:a16="http://schemas.microsoft.com/office/drawing/2014/main" id="{CCF84ABD-DCB0-4115-70E2-70551E6EEA04}"/>
              </a:ext>
            </a:extLst>
          </p:cNvPr>
          <p:cNvSpPr txBox="1"/>
          <p:nvPr/>
        </p:nvSpPr>
        <p:spPr>
          <a:xfrm>
            <a:off x="7696200" y="5509561"/>
            <a:ext cx="1567070" cy="369332"/>
          </a:xfrm>
          <a:prstGeom prst="rect">
            <a:avLst/>
          </a:prstGeom>
          <a:noFill/>
        </p:spPr>
        <p:txBody>
          <a:bodyPr wrap="square" rtlCol="0">
            <a:spAutoFit/>
          </a:bodyPr>
          <a:lstStyle/>
          <a:p>
            <a:pPr algn="ctr"/>
            <a:r>
              <a:rPr lang="en-AU" dirty="0"/>
              <a:t>Standard </a:t>
            </a:r>
          </a:p>
        </p:txBody>
      </p:sp>
      <p:sp>
        <p:nvSpPr>
          <p:cNvPr id="14" name="TextBox 13">
            <a:extLst>
              <a:ext uri="{FF2B5EF4-FFF2-40B4-BE49-F238E27FC236}">
                <a16:creationId xmlns:a16="http://schemas.microsoft.com/office/drawing/2014/main" id="{70B1F1F3-DB23-446E-C459-AA6B747BF0E8}"/>
              </a:ext>
            </a:extLst>
          </p:cNvPr>
          <p:cNvSpPr txBox="1"/>
          <p:nvPr/>
        </p:nvSpPr>
        <p:spPr>
          <a:xfrm>
            <a:off x="10410883" y="5509561"/>
            <a:ext cx="1567070" cy="369332"/>
          </a:xfrm>
          <a:prstGeom prst="rect">
            <a:avLst/>
          </a:prstGeom>
          <a:noFill/>
        </p:spPr>
        <p:txBody>
          <a:bodyPr wrap="square" rtlCol="0">
            <a:spAutoFit/>
          </a:bodyPr>
          <a:lstStyle/>
          <a:p>
            <a:pPr algn="ctr"/>
            <a:r>
              <a:rPr lang="en-AU" dirty="0"/>
              <a:t>Modified </a:t>
            </a:r>
          </a:p>
        </p:txBody>
      </p:sp>
    </p:spTree>
    <p:extLst>
      <p:ext uri="{BB962C8B-B14F-4D97-AF65-F5344CB8AC3E}">
        <p14:creationId xmlns:p14="http://schemas.microsoft.com/office/powerpoint/2010/main" val="629407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9B138F8-12F9-7F60-AD9E-5BB337AFAD0B}"/>
              </a:ext>
            </a:extLst>
          </p:cNvPr>
          <p:cNvSpPr>
            <a:spLocks noGrp="1"/>
          </p:cNvSpPr>
          <p:nvPr>
            <p:ph type="title"/>
          </p:nvPr>
        </p:nvSpPr>
        <p:spPr>
          <a:xfrm>
            <a:off x="-10800" y="1620000"/>
            <a:ext cx="11898000" cy="513600"/>
          </a:xfrm>
        </p:spPr>
        <p:txBody>
          <a:bodyPr/>
          <a:lstStyle/>
          <a:p>
            <a:r>
              <a:rPr lang="da-DK" dirty="0"/>
              <a:t>Contamination rates are five times higher in standard containers than in modified containers (steel floors and corrugated base) </a:t>
            </a:r>
            <a:endParaRPr lang="en-US" dirty="0"/>
          </a:p>
        </p:txBody>
      </p:sp>
      <p:sp>
        <p:nvSpPr>
          <p:cNvPr id="7" name="TextBox 6">
            <a:extLst>
              <a:ext uri="{FF2B5EF4-FFF2-40B4-BE49-F238E27FC236}">
                <a16:creationId xmlns:a16="http://schemas.microsoft.com/office/drawing/2014/main" id="{4B0AA1D0-6D3F-7E34-24CB-7627732CE1E1}"/>
              </a:ext>
            </a:extLst>
          </p:cNvPr>
          <p:cNvSpPr txBox="1"/>
          <p:nvPr/>
        </p:nvSpPr>
        <p:spPr>
          <a:xfrm>
            <a:off x="1676400" y="6019800"/>
            <a:ext cx="5105400" cy="215444"/>
          </a:xfrm>
          <a:prstGeom prst="rect">
            <a:avLst/>
          </a:prstGeom>
        </p:spPr>
        <p:txBody>
          <a:bodyPr wrap="square" lIns="540000" tIns="0" rIns="360000" rtlCol="0" anchor="t" anchorCtr="0">
            <a:spAutoFit/>
          </a:bodyPr>
          <a:lstStyle/>
          <a:p>
            <a:r>
              <a:rPr lang="da-DK" sz="1100" b="0" dirty="0">
                <a:solidFill>
                  <a:schemeClr val="tx1"/>
                </a:solidFill>
              </a:rPr>
              <a:t>Source: Australian Department of Agriculture, Fisheries and Forestry</a:t>
            </a:r>
            <a:endParaRPr lang="en-US" sz="1100" dirty="0"/>
          </a:p>
        </p:txBody>
      </p:sp>
      <p:pic>
        <p:nvPicPr>
          <p:cNvPr id="8" name="Picture 7">
            <a:extLst>
              <a:ext uri="{FF2B5EF4-FFF2-40B4-BE49-F238E27FC236}">
                <a16:creationId xmlns:a16="http://schemas.microsoft.com/office/drawing/2014/main" id="{F955467C-5816-4939-4CAF-8BA4FDD9D250}"/>
              </a:ext>
            </a:extLst>
          </p:cNvPr>
          <p:cNvPicPr>
            <a:picLocks noChangeAspect="1"/>
          </p:cNvPicPr>
          <p:nvPr/>
        </p:nvPicPr>
        <p:blipFill>
          <a:blip r:embed="rId3"/>
          <a:stretch>
            <a:fillRect/>
          </a:stretch>
        </p:blipFill>
        <p:spPr>
          <a:xfrm>
            <a:off x="2299434" y="2321388"/>
            <a:ext cx="7781210" cy="3698412"/>
          </a:xfrm>
          <a:prstGeom prst="rect">
            <a:avLst/>
          </a:prstGeom>
        </p:spPr>
      </p:pic>
    </p:spTree>
    <p:extLst>
      <p:ext uri="{BB962C8B-B14F-4D97-AF65-F5344CB8AC3E}">
        <p14:creationId xmlns:p14="http://schemas.microsoft.com/office/powerpoint/2010/main" val="5722198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DACD31EB-69CD-5AE0-29F1-3DE18ED9892D}"/>
              </a:ext>
            </a:extLst>
          </p:cNvPr>
          <p:cNvSpPr>
            <a:spLocks noGrp="1"/>
          </p:cNvSpPr>
          <p:nvPr>
            <p:ph type="subTitle" idx="1"/>
          </p:nvPr>
        </p:nvSpPr>
        <p:spPr>
          <a:xfrm>
            <a:off x="0" y="2530343"/>
            <a:ext cx="7968208" cy="3794257"/>
          </a:xfrm>
        </p:spPr>
        <p:txBody>
          <a:bodyPr/>
          <a:lstStyle/>
          <a:p>
            <a:pPr marL="342900" indent="-342900">
              <a:buFont typeface="Arial" panose="020B0604020202020204" pitchFamily="34" charset="0"/>
              <a:buChar char="•"/>
            </a:pPr>
            <a:r>
              <a:rPr lang="en-US" sz="2400" dirty="0"/>
              <a:t>TOR Task to </a:t>
            </a:r>
            <a:r>
              <a:rPr lang="en-US" sz="2400" dirty="0" err="1"/>
              <a:t>analyse</a:t>
            </a:r>
            <a:r>
              <a:rPr lang="en-US" sz="2400" dirty="0"/>
              <a:t> potential regulatory and non-regulatory options</a:t>
            </a:r>
          </a:p>
          <a:p>
            <a:pPr marL="342900" indent="-342900">
              <a:buFont typeface="Arial" panose="020B0604020202020204" pitchFamily="34" charset="0"/>
              <a:buChar char="•"/>
            </a:pPr>
            <a:r>
              <a:rPr lang="en-US" sz="2400" dirty="0"/>
              <a:t>A subgroup of the Focus Group has worked on an assessment template</a:t>
            </a:r>
          </a:p>
          <a:p>
            <a:pPr marL="342900" indent="-342900">
              <a:buFont typeface="Arial" panose="020B0604020202020204" pitchFamily="34" charset="0"/>
              <a:buChar char="•"/>
            </a:pPr>
            <a:r>
              <a:rPr lang="en-US" sz="2400" dirty="0"/>
              <a:t>This template assists Focus Group members in assessing potential solutions based on several criteria</a:t>
            </a:r>
          </a:p>
          <a:p>
            <a:pPr marL="342900" indent="-342900">
              <a:buFont typeface="Arial" panose="020B0604020202020204" pitchFamily="34" charset="0"/>
              <a:buChar char="•"/>
            </a:pPr>
            <a:r>
              <a:rPr lang="en-US" sz="2400" dirty="0"/>
              <a:t>Outcomes of this tool will allow the Focus Group to further elaborate practical, feasible, economical, concrete measures that could be adopted globally</a:t>
            </a:r>
            <a:endParaRPr lang="nl-NL" sz="2400" dirty="0"/>
          </a:p>
          <a:p>
            <a:endParaRPr lang="en-US" dirty="0"/>
          </a:p>
        </p:txBody>
      </p:sp>
      <p:sp>
        <p:nvSpPr>
          <p:cNvPr id="6" name="Titel 4">
            <a:extLst>
              <a:ext uri="{FF2B5EF4-FFF2-40B4-BE49-F238E27FC236}">
                <a16:creationId xmlns:a16="http://schemas.microsoft.com/office/drawing/2014/main" id="{1243B54B-3A9B-07C4-CF3D-33336CD9E130}"/>
              </a:ext>
            </a:extLst>
          </p:cNvPr>
          <p:cNvSpPr>
            <a:spLocks noGrp="1"/>
          </p:cNvSpPr>
          <p:nvPr>
            <p:ph type="title"/>
          </p:nvPr>
        </p:nvSpPr>
        <p:spPr>
          <a:xfrm>
            <a:off x="-11113" y="1619250"/>
            <a:ext cx="7986713" cy="296863"/>
          </a:xfrm>
        </p:spPr>
        <p:txBody>
          <a:bodyPr/>
          <a:lstStyle/>
          <a:p>
            <a:r>
              <a:rPr lang="en-US" dirty="0"/>
              <a:t>Assessment of regulatory and non-regulatory options</a:t>
            </a:r>
            <a:endParaRPr lang="nl-NL" dirty="0"/>
          </a:p>
        </p:txBody>
      </p:sp>
      <p:pic>
        <p:nvPicPr>
          <p:cNvPr id="7" name="Picture Placeholder 8" descr="A picture of a question mark&#10;&#10;Description automatically generated">
            <a:extLst>
              <a:ext uri="{FF2B5EF4-FFF2-40B4-BE49-F238E27FC236}">
                <a16:creationId xmlns:a16="http://schemas.microsoft.com/office/drawing/2014/main" id="{51F8BE74-939B-C8E3-DEDF-833A734D1059}"/>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20685" b="20685"/>
          <a:stretch>
            <a:fillRect/>
          </a:stretch>
        </p:blipFill>
        <p:spPr>
          <a:xfrm>
            <a:off x="8256588" y="1981200"/>
            <a:ext cx="3384550" cy="1984375"/>
          </a:xfrm>
        </p:spPr>
      </p:pic>
      <p:pic>
        <p:nvPicPr>
          <p:cNvPr id="8" name="Picture Placeholder 6" descr="A group of people sitting around a table&#10;&#10;Description automatically generated">
            <a:extLst>
              <a:ext uri="{FF2B5EF4-FFF2-40B4-BE49-F238E27FC236}">
                <a16:creationId xmlns:a16="http://schemas.microsoft.com/office/drawing/2014/main" id="{550CE0B7-DD01-0597-0945-F64B560D7F9A}"/>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1283" r="1283"/>
          <a:stretch>
            <a:fillRect/>
          </a:stretch>
        </p:blipFill>
        <p:spPr>
          <a:xfrm>
            <a:off x="8256588" y="4187825"/>
            <a:ext cx="3384550" cy="1984375"/>
          </a:xfrm>
          <a:prstGeom prst="rect">
            <a:avLst/>
          </a:prstGeom>
          <a:solidFill>
            <a:schemeClr val="bg1">
              <a:lumMod val="95000"/>
            </a:schemeClr>
          </a:solidFill>
        </p:spPr>
      </p:pic>
    </p:spTree>
    <p:extLst>
      <p:ext uri="{BB962C8B-B14F-4D97-AF65-F5344CB8AC3E}">
        <p14:creationId xmlns:p14="http://schemas.microsoft.com/office/powerpoint/2010/main" val="10207207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3C69AB0D-20B0-8535-C47E-2FE0F98445CF}"/>
              </a:ext>
            </a:extLst>
          </p:cNvPr>
          <p:cNvSpPr>
            <a:spLocks noGrp="1"/>
          </p:cNvSpPr>
          <p:nvPr>
            <p:ph type="subTitle" idx="1"/>
          </p:nvPr>
        </p:nvSpPr>
        <p:spPr>
          <a:xfrm>
            <a:off x="-76200" y="2606543"/>
            <a:ext cx="9372600" cy="3565657"/>
          </a:xfrm>
        </p:spPr>
        <p:txBody>
          <a:bodyPr/>
          <a:lstStyle/>
          <a:p>
            <a:pPr marL="342900" indent="-342900">
              <a:buFont typeface="Arial" panose="020B0604020202020204" pitchFamily="34" charset="0"/>
              <a:buChar char="•"/>
            </a:pPr>
            <a:r>
              <a:rPr lang="en-US" sz="2200" dirty="0"/>
              <a:t>Non-mandatory code of practice for the handling, packing and transport of cargo transport units (CTUs), including freight (sea) containers, in sea and land transport. Some countries have transposed it into national legislation.</a:t>
            </a:r>
          </a:p>
          <a:p>
            <a:pPr marL="342900" indent="-342900">
              <a:buFont typeface="Arial" panose="020B0604020202020204" pitchFamily="34" charset="0"/>
              <a:buChar char="•"/>
            </a:pPr>
            <a:r>
              <a:rPr lang="en-US" sz="2200" dirty="0"/>
              <a:t>Current version published in 2014. A revised version was finalized by the UNECE in February 2025 and is now with the ILO and IMO for their consideration.</a:t>
            </a:r>
          </a:p>
          <a:p>
            <a:pPr marL="342900" indent="-342900">
              <a:buFont typeface="Arial" panose="020B0604020202020204" pitchFamily="34" charset="0"/>
              <a:buChar char="•"/>
            </a:pPr>
            <a:r>
              <a:rPr lang="en-US" sz="2200" dirty="0"/>
              <a:t>Revisions include a new, dedicated chapter on pest contamination and </a:t>
            </a:r>
            <a:br>
              <a:rPr lang="en-US" sz="2200" dirty="0"/>
            </a:br>
            <a:r>
              <a:rPr lang="en-US" sz="2200" dirty="0"/>
              <a:t>the importance of implementing measures by parties in the containerized supply chains, building on CPM Recommendation 06</a:t>
            </a:r>
            <a:r>
              <a:rPr lang="en-US" sz="2400" dirty="0"/>
              <a:t>.</a:t>
            </a:r>
          </a:p>
          <a:p>
            <a:pPr marL="342900" indent="-342900">
              <a:buFont typeface="Arial" panose="020B0604020202020204" pitchFamily="34" charset="0"/>
              <a:buChar char="•"/>
            </a:pPr>
            <a:endParaRPr lang="en-US" sz="2200" dirty="0"/>
          </a:p>
          <a:p>
            <a:pPr marL="342900" indent="-342900">
              <a:buFont typeface="Arial" panose="020B0604020202020204" pitchFamily="34" charset="0"/>
              <a:buChar char="•"/>
            </a:pPr>
            <a:endParaRPr lang="en-US" sz="2400" dirty="0"/>
          </a:p>
          <a:p>
            <a:endParaRPr lang="en-US" sz="2400" dirty="0"/>
          </a:p>
        </p:txBody>
      </p:sp>
      <p:sp>
        <p:nvSpPr>
          <p:cNvPr id="6" name="Titel 4">
            <a:extLst>
              <a:ext uri="{FF2B5EF4-FFF2-40B4-BE49-F238E27FC236}">
                <a16:creationId xmlns:a16="http://schemas.microsoft.com/office/drawing/2014/main" id="{41989292-4A08-6761-D26F-1D94B24CF479}"/>
              </a:ext>
            </a:extLst>
          </p:cNvPr>
          <p:cNvSpPr>
            <a:spLocks noGrp="1"/>
          </p:cNvSpPr>
          <p:nvPr>
            <p:ph type="title"/>
          </p:nvPr>
        </p:nvSpPr>
        <p:spPr>
          <a:xfrm>
            <a:off x="-76200" y="1619250"/>
            <a:ext cx="7986713" cy="296863"/>
          </a:xfrm>
        </p:spPr>
        <p:txBody>
          <a:bodyPr/>
          <a:lstStyle/>
          <a:p>
            <a:r>
              <a:rPr lang="en-US" dirty="0"/>
              <a:t>IMO/ILO/UNECE Code of Practice for Packing of Cargo Transport Units (CTU Code)</a:t>
            </a:r>
            <a:endParaRPr lang="nl-NL" dirty="0"/>
          </a:p>
        </p:txBody>
      </p:sp>
      <p:pic>
        <p:nvPicPr>
          <p:cNvPr id="7" name="Picture 6">
            <a:extLst>
              <a:ext uri="{FF2B5EF4-FFF2-40B4-BE49-F238E27FC236}">
                <a16:creationId xmlns:a16="http://schemas.microsoft.com/office/drawing/2014/main" id="{4374BF0A-7A6E-73DB-59A8-EFA54E50F124}"/>
              </a:ext>
            </a:extLst>
          </p:cNvPr>
          <p:cNvPicPr>
            <a:picLocks noChangeAspect="1"/>
          </p:cNvPicPr>
          <p:nvPr/>
        </p:nvPicPr>
        <p:blipFill>
          <a:blip r:embed="rId3"/>
          <a:stretch>
            <a:fillRect/>
          </a:stretch>
        </p:blipFill>
        <p:spPr>
          <a:xfrm>
            <a:off x="9296400" y="2133600"/>
            <a:ext cx="2591584" cy="3733800"/>
          </a:xfrm>
          <a:prstGeom prst="rect">
            <a:avLst/>
          </a:prstGeom>
        </p:spPr>
      </p:pic>
    </p:spTree>
    <p:extLst>
      <p:ext uri="{BB962C8B-B14F-4D97-AF65-F5344CB8AC3E}">
        <p14:creationId xmlns:p14="http://schemas.microsoft.com/office/powerpoint/2010/main" val="30168740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227914E5-A76C-4ED6-F1F7-C090A1AB1F1D}"/>
              </a:ext>
            </a:extLst>
          </p:cNvPr>
          <p:cNvSpPr>
            <a:spLocks noGrp="1"/>
          </p:cNvSpPr>
          <p:nvPr>
            <p:ph type="subTitle" idx="1"/>
          </p:nvPr>
        </p:nvSpPr>
        <p:spPr>
          <a:xfrm>
            <a:off x="-228600" y="2224343"/>
            <a:ext cx="8839200" cy="4176457"/>
          </a:xfrm>
        </p:spPr>
        <p:txBody>
          <a:bodyPr/>
          <a:lstStyle/>
          <a:p>
            <a:pPr marL="342900" indent="-342900">
              <a:buFont typeface="Arial" panose="020B0604020202020204" pitchFamily="34" charset="0"/>
              <a:buChar char="•"/>
            </a:pPr>
            <a:r>
              <a:rPr lang="en-US" sz="2200" dirty="0">
                <a:latin typeface="Calibri" panose="020F0502020204030204" pitchFamily="34" charset="0"/>
                <a:cs typeface="Calibri" panose="020F0502020204030204" pitchFamily="34" charset="0"/>
              </a:rPr>
              <a:t>As a result of the work of the Focus Group, the “Custodial Responsibility” approach has been developed.</a:t>
            </a:r>
          </a:p>
          <a:p>
            <a:pPr marL="342900" indent="-342900">
              <a:buFont typeface="Arial" panose="020B0604020202020204" pitchFamily="34" charset="0"/>
              <a:buChar char="•"/>
            </a:pPr>
            <a:r>
              <a:rPr lang="en-GB" sz="2200" dirty="0">
                <a:effectLst/>
                <a:latin typeface="Calibri" panose="020F0502020204030204" pitchFamily="34" charset="0"/>
                <a:ea typeface="Calibri" panose="020F0502020204030204" pitchFamily="34" charset="0"/>
                <a:cs typeface="Calibri" panose="020F0502020204030204" pitchFamily="34" charset="0"/>
              </a:rPr>
              <a:t>The approach describes a series of non-regulatory commitments by each commercial party that takes custody of the container at some point in its journey.</a:t>
            </a:r>
          </a:p>
          <a:p>
            <a:pPr marL="342900" indent="-342900">
              <a:buFont typeface="Arial" panose="020B0604020202020204" pitchFamily="34" charset="0"/>
              <a:buChar char="•"/>
            </a:pPr>
            <a:r>
              <a:rPr lang="en-GB" sz="2200" dirty="0">
                <a:latin typeface="Calibri" panose="020F0502020204030204" pitchFamily="34" charset="0"/>
                <a:ea typeface="Calibri" panose="020F0502020204030204" pitchFamily="34" charset="0"/>
                <a:cs typeface="Calibri" panose="020F0502020204030204" pitchFamily="34" charset="0"/>
              </a:rPr>
              <a:t>CPM Recommendation 06 encourages relevant parties to execute their custodial responsibilities.</a:t>
            </a:r>
          </a:p>
          <a:p>
            <a:pPr marL="342900" indent="-342900">
              <a:buFont typeface="Arial" panose="020B0604020202020204" pitchFamily="34" charset="0"/>
              <a:buChar char="•"/>
            </a:pPr>
            <a:r>
              <a:rPr lang="en-GB" sz="2200" dirty="0">
                <a:latin typeface="Calibri" panose="020F0502020204030204" pitchFamily="34" charset="0"/>
                <a:ea typeface="Calibri" panose="020F0502020204030204" pitchFamily="34" charset="0"/>
                <a:cs typeface="Calibri" panose="020F0502020204030204" pitchFamily="34" charset="0"/>
              </a:rPr>
              <a:t>This concept is further communicated to industry through the 2024 version of the Joint Industry Guidelines for the Cleaning of Containers. </a:t>
            </a:r>
            <a:endParaRPr lang="en-GB" sz="2200" dirty="0">
              <a:effectLst/>
              <a:latin typeface="Calibri" panose="020F0502020204030204" pitchFamily="34" charset="0"/>
              <a:ea typeface="Calibri" panose="020F0502020204030204" pitchFamily="34" charset="0"/>
              <a:cs typeface="Calibri" panose="020F0502020204030204" pitchFamily="34" charset="0"/>
            </a:endParaRPr>
          </a:p>
          <a:p>
            <a:pPr marL="342900" indent="-342900">
              <a:buFont typeface="Arial" panose="020B0604020202020204" pitchFamily="34" charset="0"/>
              <a:buChar char="•"/>
            </a:pPr>
            <a:endParaRPr lang="en-GB" sz="2200" dirty="0">
              <a:effectLst/>
              <a:latin typeface="Calibri" panose="020F0502020204030204" pitchFamily="34" charset="0"/>
              <a:ea typeface="Calibri" panose="020F0502020204030204" pitchFamily="34" charset="0"/>
              <a:cs typeface="Calibri" panose="020F0502020204030204" pitchFamily="34" charset="0"/>
            </a:endParaRPr>
          </a:p>
          <a:p>
            <a:pPr marL="342900" indent="-342900">
              <a:buFont typeface="Arial" panose="020B0604020202020204" pitchFamily="34" charset="0"/>
              <a:buChar char="•"/>
            </a:pPr>
            <a:endParaRPr lang="en-GB" sz="2200" dirty="0">
              <a:effectLst/>
              <a:latin typeface="Calibri" panose="020F0502020204030204" pitchFamily="34" charset="0"/>
              <a:ea typeface="Calibri" panose="020F0502020204030204" pitchFamily="34" charset="0"/>
              <a:cs typeface="Calibri" panose="020F0502020204030204" pitchFamily="34" charset="0"/>
            </a:endParaRPr>
          </a:p>
          <a:p>
            <a:endParaRPr lang="en-US" dirty="0"/>
          </a:p>
        </p:txBody>
      </p:sp>
      <p:sp>
        <p:nvSpPr>
          <p:cNvPr id="5" name="Title 4">
            <a:extLst>
              <a:ext uri="{FF2B5EF4-FFF2-40B4-BE49-F238E27FC236}">
                <a16:creationId xmlns:a16="http://schemas.microsoft.com/office/drawing/2014/main" id="{8CECCB6D-3E0C-43AE-5E3C-79988491303F}"/>
              </a:ext>
            </a:extLst>
          </p:cNvPr>
          <p:cNvSpPr>
            <a:spLocks noGrp="1"/>
          </p:cNvSpPr>
          <p:nvPr>
            <p:ph type="title"/>
          </p:nvPr>
        </p:nvSpPr>
        <p:spPr>
          <a:xfrm>
            <a:off x="-213904" y="1620000"/>
            <a:ext cx="7986304" cy="296840"/>
          </a:xfrm>
        </p:spPr>
        <p:txBody>
          <a:bodyPr/>
          <a:lstStyle/>
          <a:p>
            <a:r>
              <a:rPr lang="en-US" dirty="0"/>
              <a:t>Custodial Responsibility – the concept</a:t>
            </a:r>
          </a:p>
        </p:txBody>
      </p:sp>
      <p:pic>
        <p:nvPicPr>
          <p:cNvPr id="6" name="Picture Placeholder 8" descr="A group of people with dogs and containers&#10;&#10;Description automatically generated">
            <a:extLst>
              <a:ext uri="{FF2B5EF4-FFF2-40B4-BE49-F238E27FC236}">
                <a16:creationId xmlns:a16="http://schemas.microsoft.com/office/drawing/2014/main" id="{84D5F322-986F-D437-7AF0-5CE4510EE643}"/>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l="1283" r="1283"/>
          <a:stretch>
            <a:fillRect/>
          </a:stretch>
        </p:blipFill>
        <p:spPr>
          <a:xfrm>
            <a:off x="8610600" y="4111625"/>
            <a:ext cx="3384550" cy="1984375"/>
          </a:xfrm>
          <a:prstGeom prst="rect">
            <a:avLst/>
          </a:prstGeom>
          <a:solidFill>
            <a:schemeClr val="bg1">
              <a:lumMod val="95000"/>
            </a:schemeClr>
          </a:solidFill>
        </p:spPr>
      </p:pic>
      <p:pic>
        <p:nvPicPr>
          <p:cNvPr id="7" name="Afbeelding 1">
            <a:extLst>
              <a:ext uri="{FF2B5EF4-FFF2-40B4-BE49-F238E27FC236}">
                <a16:creationId xmlns:a16="http://schemas.microsoft.com/office/drawing/2014/main" id="{E5128C13-1F66-66F7-072D-BF781C988E11}"/>
              </a:ext>
            </a:extLst>
          </p:cNvPr>
          <p:cNvPicPr>
            <a:picLocks noGrp="1" noChangeAspect="1"/>
          </p:cNvPicPr>
          <p:nvPr>
            <p:ph type="pic" sz="quarter" idx="10"/>
          </p:nvPr>
        </p:nvPicPr>
        <p:blipFill>
          <a:blip r:embed="rId4"/>
          <a:srcRect t="8959" b="8959"/>
          <a:stretch/>
        </p:blipFill>
        <p:spPr>
          <a:xfrm>
            <a:off x="8610600" y="1828800"/>
            <a:ext cx="3384550" cy="1984375"/>
          </a:xfrm>
          <a:prstGeom prst="rect">
            <a:avLst/>
          </a:prstGeom>
        </p:spPr>
      </p:pic>
    </p:spTree>
    <p:extLst>
      <p:ext uri="{BB962C8B-B14F-4D97-AF65-F5344CB8AC3E}">
        <p14:creationId xmlns:p14="http://schemas.microsoft.com/office/powerpoint/2010/main" val="5522113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53E8E8E4-E4C6-E906-0624-D69F95FC0528}"/>
              </a:ext>
            </a:extLst>
          </p:cNvPr>
          <p:cNvSpPr>
            <a:spLocks noGrp="1"/>
          </p:cNvSpPr>
          <p:nvPr>
            <p:ph type="subTitle" idx="1"/>
          </p:nvPr>
        </p:nvSpPr>
        <p:spPr>
          <a:xfrm>
            <a:off x="0" y="1828800"/>
            <a:ext cx="9144000" cy="4176457"/>
          </a:xfrm>
        </p:spPr>
        <p:txBody>
          <a:bodyPr/>
          <a:lstStyle/>
          <a:p>
            <a:pPr marL="342900" indent="-342900">
              <a:buFont typeface="Arial" panose="020B0604020202020204" pitchFamily="34" charset="0"/>
              <a:buChar char="•"/>
            </a:pPr>
            <a:endParaRPr lang="en-US" sz="2000" dirty="0"/>
          </a:p>
          <a:p>
            <a:pPr marL="342900" indent="-342900">
              <a:buFont typeface="Arial" panose="020B0604020202020204" pitchFamily="34" charset="0"/>
              <a:buChar char="•"/>
            </a:pPr>
            <a:r>
              <a:rPr lang="en-AU" sz="2300" dirty="0">
                <a:effectLst/>
                <a:ea typeface="Aptos" panose="020B0004020202020204" pitchFamily="34" charset="0"/>
                <a:cs typeface="Aptos" panose="020B0004020202020204" pitchFamily="34" charset="0"/>
              </a:rPr>
              <a:t>The Focus Group continues to collect and assess available data relating to sea container pest interceptions. </a:t>
            </a:r>
          </a:p>
          <a:p>
            <a:pPr marL="342900" indent="-342900">
              <a:buFont typeface="Arial" panose="020B0604020202020204" pitchFamily="34" charset="0"/>
              <a:buChar char="•"/>
            </a:pPr>
            <a:r>
              <a:rPr lang="en-AU" sz="2300" dirty="0">
                <a:ea typeface="Aptos" panose="020B0004020202020204" pitchFamily="34" charset="0"/>
                <a:cs typeface="Aptos" panose="020B0004020202020204" pitchFamily="34" charset="0"/>
              </a:rPr>
              <a:t>Continuing</a:t>
            </a:r>
            <a:r>
              <a:rPr lang="en-AU" sz="2300" dirty="0">
                <a:effectLst/>
                <a:ea typeface="Aptos" panose="020B0004020202020204" pitchFamily="34" charset="0"/>
                <a:cs typeface="Aptos" panose="020B0004020202020204" pitchFamily="34" charset="0"/>
              </a:rPr>
              <a:t> need to obtain data in a consistent, measurable format from NPPOs </a:t>
            </a:r>
            <a:r>
              <a:rPr lang="en-US" sz="2300" dirty="0"/>
              <a:t>to assist assessment of the impact of CPM Recommendation 06 and support other activities of the Focus Group.</a:t>
            </a:r>
          </a:p>
          <a:p>
            <a:pPr marL="342900" indent="-342900">
              <a:buFont typeface="Arial" panose="020B0604020202020204" pitchFamily="34" charset="0"/>
              <a:buChar char="•"/>
            </a:pPr>
            <a:r>
              <a:rPr lang="en-US" sz="2300" dirty="0"/>
              <a:t>Preferred data includes how many containers inspected, survey/data timeframes and interception rates (internal/external/cargo specific).</a:t>
            </a:r>
          </a:p>
          <a:p>
            <a:pPr marL="342900" indent="-342900">
              <a:buFont typeface="Arial" panose="020B0604020202020204" pitchFamily="34" charset="0"/>
              <a:buChar char="•"/>
            </a:pPr>
            <a:r>
              <a:rPr lang="en-US" sz="2300" dirty="0"/>
              <a:t>Container Inspection Recoding template in the </a:t>
            </a:r>
            <a:r>
              <a:rPr lang="en-US" sz="2300" dirty="0">
                <a:hlinkClick r:id="rId3"/>
              </a:rPr>
              <a:t>IPPC guidelines for sea-container surveys </a:t>
            </a:r>
            <a:r>
              <a:rPr lang="en-US" sz="2300" dirty="0"/>
              <a:t>(IPPC Secretariat, 2020b).</a:t>
            </a:r>
          </a:p>
          <a:p>
            <a:pPr marL="342900" indent="-342900">
              <a:buFont typeface="Arial" panose="020B0604020202020204" pitchFamily="34" charset="0"/>
              <a:buChar char="•"/>
            </a:pPr>
            <a:endParaRPr lang="en-US" sz="2200" dirty="0"/>
          </a:p>
          <a:p>
            <a:pPr marL="342900" indent="-342900">
              <a:buFont typeface="Arial" panose="020B0604020202020204" pitchFamily="34" charset="0"/>
              <a:buChar char="•"/>
            </a:pPr>
            <a:endParaRPr lang="en-US" sz="2200" dirty="0"/>
          </a:p>
          <a:p>
            <a:pPr marL="342900" indent="-342900">
              <a:buFont typeface="Arial" panose="020B0604020202020204" pitchFamily="34" charset="0"/>
              <a:buChar char="•"/>
            </a:pPr>
            <a:endParaRPr lang="en-US" sz="2200" dirty="0"/>
          </a:p>
        </p:txBody>
      </p:sp>
      <p:sp>
        <p:nvSpPr>
          <p:cNvPr id="5" name="Title 4">
            <a:extLst>
              <a:ext uri="{FF2B5EF4-FFF2-40B4-BE49-F238E27FC236}">
                <a16:creationId xmlns:a16="http://schemas.microsoft.com/office/drawing/2014/main" id="{7312A5DB-65D2-571F-24C7-7E98751E3512}"/>
              </a:ext>
            </a:extLst>
          </p:cNvPr>
          <p:cNvSpPr>
            <a:spLocks noGrp="1"/>
          </p:cNvSpPr>
          <p:nvPr>
            <p:ph type="title"/>
          </p:nvPr>
        </p:nvSpPr>
        <p:spPr>
          <a:xfrm>
            <a:off x="-10800" y="1600200"/>
            <a:ext cx="8926200" cy="316640"/>
          </a:xfrm>
        </p:spPr>
        <p:txBody>
          <a:bodyPr/>
          <a:lstStyle/>
          <a:p>
            <a:r>
              <a:rPr lang="en-US" dirty="0"/>
              <a:t>Collection of data on container cleanliness</a:t>
            </a:r>
          </a:p>
        </p:txBody>
      </p:sp>
      <p:pic>
        <p:nvPicPr>
          <p:cNvPr id="6" name="Picture Placeholder 6" descr="A large container ship in a port&#10;&#10;Description automatically generated with medium confidence">
            <a:extLst>
              <a:ext uri="{FF2B5EF4-FFF2-40B4-BE49-F238E27FC236}">
                <a16:creationId xmlns:a16="http://schemas.microsoft.com/office/drawing/2014/main" id="{BB46A255-78E8-FD73-CB06-29A0AE77FAD3}"/>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1283" r="1283"/>
          <a:stretch>
            <a:fillRect/>
          </a:stretch>
        </p:blipFill>
        <p:spPr>
          <a:xfrm>
            <a:off x="8912407" y="2133601"/>
            <a:ext cx="3119201" cy="1828800"/>
          </a:xfrm>
        </p:spPr>
      </p:pic>
      <p:pic>
        <p:nvPicPr>
          <p:cNvPr id="9" name="Graphic 8" descr="Presentation with pie chart with solid fill">
            <a:extLst>
              <a:ext uri="{FF2B5EF4-FFF2-40B4-BE49-F238E27FC236}">
                <a16:creationId xmlns:a16="http://schemas.microsoft.com/office/drawing/2014/main" id="{B3AB90DD-C725-A9C5-4D97-BAF70B9BC1D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515600" y="4605122"/>
            <a:ext cx="1305355" cy="1305355"/>
          </a:xfrm>
          <a:prstGeom prst="rect">
            <a:avLst/>
          </a:prstGeom>
        </p:spPr>
      </p:pic>
      <p:pic>
        <p:nvPicPr>
          <p:cNvPr id="13" name="Graphic 12" descr="Bar chart outline">
            <a:extLst>
              <a:ext uri="{FF2B5EF4-FFF2-40B4-BE49-F238E27FC236}">
                <a16:creationId xmlns:a16="http://schemas.microsoft.com/office/drawing/2014/main" id="{A4283070-66EB-B9AC-C9FF-2CB7790480E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912407" y="4582998"/>
            <a:ext cx="1305355" cy="1305355"/>
          </a:xfrm>
          <a:prstGeom prst="rect">
            <a:avLst/>
          </a:prstGeom>
        </p:spPr>
      </p:pic>
    </p:spTree>
    <p:extLst>
      <p:ext uri="{BB962C8B-B14F-4D97-AF65-F5344CB8AC3E}">
        <p14:creationId xmlns:p14="http://schemas.microsoft.com/office/powerpoint/2010/main" val="3689081733"/>
      </p:ext>
    </p:extLst>
  </p:cSld>
  <p:clrMapOvr>
    <a:masterClrMapping/>
  </p:clrMapOvr>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Personalizza struttur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Internal screen">
  <a:themeElements>
    <a:clrScheme name="Gre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a05d7f75-f42e-4288-8809-604fd4d9691f" xsi:nil="true"/>
    <lcf76f155ced4ddcb4097134ff3c332f xmlns="ea6feb38-a85a-45e8-92e9-814486bbe375">
      <Terms xmlns="http://schemas.microsoft.com/office/infopath/2007/PartnerControls"/>
    </lcf76f155ced4ddcb4097134ff3c332f>
    <_Flow_SignoffStatus xmlns="ea6feb38-a85a-45e8-92e9-814486bbe375" xsi:nil="true"/>
    <SharedWithUsers xmlns="a05d7f75-f42e-4288-8809-604fd4d9691f">
      <UserInfo>
        <DisplayName>Nersisyan, Avetik (NSP)</DisplayName>
        <AccountId>14349</AccountId>
        <AccountType/>
      </UserInfo>
      <UserInfo>
        <DisplayName>RullGabayet, JuanAntonio (FAOAR)</DisplayName>
        <AccountId>14376</AccountId>
        <AccountType/>
      </UserInfo>
      <UserInfo>
        <DisplayName>Krah, Emmanuel (NSPD)</DisplayName>
        <AccountId>16346</AccountId>
        <AccountType/>
      </UserInfo>
      <UserInfo>
        <DisplayName>Shamilov, Artur (NSP)</DisplayName>
        <AccountId>14351</AccountId>
        <AccountType/>
      </UserInfo>
      <UserInfo>
        <DisplayName>Moreira, Adriana (NSP)</DisplayName>
        <AccountId>14323</AccountId>
        <AccountType/>
      </UserInfo>
      <UserInfo>
        <DisplayName>Frio, Mutya (NSPDD)</DisplayName>
        <AccountId>14366</AccountId>
        <AccountType/>
      </UserInfo>
      <UserInfo>
        <DisplayName>Deng, Arop (NSPD)</DisplayName>
        <AccountId>14322</AccountId>
        <AccountType/>
      </UserInfo>
      <UserInfo>
        <DisplayName>Gaviano, Giulia (NSP)</DisplayName>
        <AccountId>16878</AccountId>
        <AccountType/>
      </UserInfo>
      <UserInfo>
        <DisplayName>Armeni, Carlotta (NSPD)</DisplayName>
        <AccountId>14300</AccountId>
        <AccountType/>
      </UserInfo>
      <UserInfo>
        <DisplayName>Koumba, Descartes (NSP)</DisplayName>
        <AccountId>14370</AccountId>
        <AccountType/>
      </UserInfo>
      <UserInfo>
        <DisplayName>Gilmore, John (NSPD)</DisplayName>
        <AccountId>14332</AccountId>
        <AccountType/>
      </UserInfo>
      <UserInfo>
        <DisplayName>Brunel, Sarah (NSP)</DisplayName>
        <AccountId>14352</AccountId>
        <AccountType/>
      </UserInfo>
      <UserInfo>
        <DisplayName>Tiscioni, Patrizio (NSPD)</DisplayName>
        <AccountId>17210</AccountId>
        <AccountType/>
      </UserInfo>
      <UserInfo>
        <DisplayName>White, Fitzroy (NSPD)</DisplayName>
        <AccountId>14410</AccountId>
        <AccountType/>
      </UserInfo>
      <UserInfo>
        <DisplayName>Stirling, Colleen (NSPD)</DisplayName>
        <AccountId>17049</AccountId>
        <AccountType/>
      </UserInfo>
      <UserInfo>
        <DisplayName>Belli, Valeria (NSPD)</DisplayName>
        <AccountId>17687</AccountId>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99519679B1A8B4091DBA33CE26F55F5" ma:contentTypeVersion="20" ma:contentTypeDescription="Create a new document." ma:contentTypeScope="" ma:versionID="58c79fb002f89a5111e50c4b7040bcb6">
  <xsd:schema xmlns:xsd="http://www.w3.org/2001/XMLSchema" xmlns:xs="http://www.w3.org/2001/XMLSchema" xmlns:p="http://schemas.microsoft.com/office/2006/metadata/properties" xmlns:ns2="a05d7f75-f42e-4288-8809-604fd4d9691f" xmlns:ns3="ea6feb38-a85a-45e8-92e9-814486bbe375" targetNamespace="http://schemas.microsoft.com/office/2006/metadata/properties" ma:root="true" ma:fieldsID="c7dd2e9d878049d154ba4207012eb770" ns2:_="" ns3:_="">
    <xsd:import namespace="a05d7f75-f42e-4288-8809-604fd4d9691f"/>
    <xsd:import namespace="ea6feb38-a85a-45e8-92e9-814486bbe37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LengthInSeconds" minOccurs="0"/>
                <xsd:element ref="ns3:_Flow_SignoffStatus" minOccurs="0"/>
                <xsd:element ref="ns3:lcf76f155ced4ddcb4097134ff3c332f" minOccurs="0"/>
                <xsd:element ref="ns2: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05d7f75-f42e-4288-8809-604fd4d9691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540dbf57-1e7b-4a73-94c8-cbcaaea3fe5a}" ma:internalName="TaxCatchAll" ma:showField="CatchAllData" ma:web="a05d7f75-f42e-4288-8809-604fd4d9691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a6feb38-a85a-45e8-92e9-814486bbe375"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f40eee1e-ad38-437e-be40-fc9f033adc9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B6D1CDB-15D1-4C85-BFBF-7D1270C6F64A}">
  <ds:schemaRefs>
    <ds:schemaRef ds:uri="http://schemas.microsoft.com/office/2006/documentManagement/types"/>
    <ds:schemaRef ds:uri="http://schemas.microsoft.com/office/2006/metadata/properties"/>
    <ds:schemaRef ds:uri="http://www.w3.org/XML/1998/namespace"/>
    <ds:schemaRef ds:uri="http://purl.org/dc/elements/1.1/"/>
    <ds:schemaRef ds:uri="http://schemas.microsoft.com/office/infopath/2007/PartnerControls"/>
    <ds:schemaRef ds:uri="ea6feb38-a85a-45e8-92e9-814486bbe375"/>
    <ds:schemaRef ds:uri="http://purl.org/dc/terms/"/>
    <ds:schemaRef ds:uri="a05d7f75-f42e-4288-8809-604fd4d9691f"/>
    <ds:schemaRef ds:uri="http://schemas.openxmlformats.org/package/2006/metadata/core-properties"/>
    <ds:schemaRef ds:uri="http://purl.org/dc/dcmitype/"/>
  </ds:schemaRefs>
</ds:datastoreItem>
</file>

<file path=customXml/itemProps2.xml><?xml version="1.0" encoding="utf-8"?>
<ds:datastoreItem xmlns:ds="http://schemas.openxmlformats.org/officeDocument/2006/customXml" ds:itemID="{817D6E9B-5D26-4766-B035-13FA946D2854}">
  <ds:schemaRefs>
    <ds:schemaRef ds:uri="http://schemas.microsoft.com/sharepoint/v3/contenttype/forms"/>
  </ds:schemaRefs>
</ds:datastoreItem>
</file>

<file path=customXml/itemProps3.xml><?xml version="1.0" encoding="utf-8"?>
<ds:datastoreItem xmlns:ds="http://schemas.openxmlformats.org/officeDocument/2006/customXml" ds:itemID="{EAAD50A0-A1D1-4305-8668-A883A3F2187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05d7f75-f42e-4288-8809-604fd4d9691f"/>
    <ds:schemaRef ds:uri="ea6feb38-a85a-45e8-92e9-814486bbe37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3903</TotalTime>
  <Words>2338</Words>
  <Application>Microsoft Office PowerPoint</Application>
  <PresentationFormat>Widescreen</PresentationFormat>
  <Paragraphs>138</Paragraphs>
  <Slides>14</Slides>
  <Notes>13</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14</vt:i4>
      </vt:variant>
    </vt:vector>
  </HeadingPairs>
  <TitlesOfParts>
    <vt:vector size="24" baseType="lpstr">
      <vt:lpstr>.AppleSystemUIFont</vt:lpstr>
      <vt:lpstr>Aptos</vt:lpstr>
      <vt:lpstr>Arial</vt:lpstr>
      <vt:lpstr>Calibri</vt:lpstr>
      <vt:lpstr>Georgia</vt:lpstr>
      <vt:lpstr>Montserrat</vt:lpstr>
      <vt:lpstr>Wingdings</vt:lpstr>
      <vt:lpstr>COVER</vt:lpstr>
      <vt:lpstr>Personalizza struttura</vt:lpstr>
      <vt:lpstr>Internal screen</vt:lpstr>
      <vt:lpstr>Getting in touch about the CPM Focus Group on Sea Containers (FGSC)  Update: CPM Focus Group on Sea Containers and Industry-led Activities</vt:lpstr>
      <vt:lpstr>Topics</vt:lpstr>
      <vt:lpstr>Key functions</vt:lpstr>
      <vt:lpstr>International Symposium on Optimizing Container Design</vt:lpstr>
      <vt:lpstr>Contamination rates are five times higher in standard containers than in modified containers (steel floors and corrugated base) </vt:lpstr>
      <vt:lpstr>Assessment of regulatory and non-regulatory options</vt:lpstr>
      <vt:lpstr>IMO/ILO/UNECE Code of Practice for Packing of Cargo Transport Units (CTU Code)</vt:lpstr>
      <vt:lpstr>Custodial Responsibility – the concept</vt:lpstr>
      <vt:lpstr>Collection of data on container cleanliness</vt:lpstr>
      <vt:lpstr>CPM Recommendation 06 encourages NPPOs, and parties involved in international trade to:</vt:lpstr>
      <vt:lpstr>CPM Recommendation 06 continued…</vt:lpstr>
      <vt:lpstr>Awareness and uptake of CPM Recommendation 06</vt:lpstr>
      <vt:lpstr>CPM-20 side session and possible 2026 Workshop</vt:lpstr>
      <vt:lpstr>Thank you</vt:lpstr>
    </vt:vector>
  </TitlesOfParts>
  <Manager/>
  <Company>FAO of the UN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Stirling, Colleen (NSPD)</cp:lastModifiedBy>
  <cp:revision>31</cp:revision>
  <cp:lastPrinted>2018-12-10T09:55:32Z</cp:lastPrinted>
  <dcterms:created xsi:type="dcterms:W3CDTF">2019-07-18T08:44:31Z</dcterms:created>
  <dcterms:modified xsi:type="dcterms:W3CDTF">2025-07-10T09:01:43Z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0x010100299519679B1A8B4091DBA33CE26F55F5</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y fmtid="{D5CDD505-2E9C-101B-9397-08002B2CF9AE}" pid="6" name="MediaServiceImageTags">
    <vt:lpwstr/>
  </property>
</Properties>
</file>