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8CD42-7E5A-4BBB-A681-2C1BD4CC5064}" type="datetimeFigureOut">
              <a:rPr lang="en-PH" smtClean="0"/>
              <a:t>7/9/2011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63344-7C29-4A20-A914-02670CD30928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8CD42-7E5A-4BBB-A681-2C1BD4CC5064}" type="datetimeFigureOut">
              <a:rPr lang="en-PH" smtClean="0"/>
              <a:t>7/9/2011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63344-7C29-4A20-A914-02670CD30928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8CD42-7E5A-4BBB-A681-2C1BD4CC5064}" type="datetimeFigureOut">
              <a:rPr lang="en-PH" smtClean="0"/>
              <a:t>7/9/2011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63344-7C29-4A20-A914-02670CD30928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8CD42-7E5A-4BBB-A681-2C1BD4CC5064}" type="datetimeFigureOut">
              <a:rPr lang="en-PH" smtClean="0"/>
              <a:t>7/9/2011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63344-7C29-4A20-A914-02670CD30928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8CD42-7E5A-4BBB-A681-2C1BD4CC5064}" type="datetimeFigureOut">
              <a:rPr lang="en-PH" smtClean="0"/>
              <a:t>7/9/2011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63344-7C29-4A20-A914-02670CD30928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8CD42-7E5A-4BBB-A681-2C1BD4CC5064}" type="datetimeFigureOut">
              <a:rPr lang="en-PH" smtClean="0"/>
              <a:t>7/9/2011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63344-7C29-4A20-A914-02670CD30928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8CD42-7E5A-4BBB-A681-2C1BD4CC5064}" type="datetimeFigureOut">
              <a:rPr lang="en-PH" smtClean="0"/>
              <a:t>7/9/2011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63344-7C29-4A20-A914-02670CD30928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8CD42-7E5A-4BBB-A681-2C1BD4CC5064}" type="datetimeFigureOut">
              <a:rPr lang="en-PH" smtClean="0"/>
              <a:t>7/9/2011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63344-7C29-4A20-A914-02670CD30928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8CD42-7E5A-4BBB-A681-2C1BD4CC5064}" type="datetimeFigureOut">
              <a:rPr lang="en-PH" smtClean="0"/>
              <a:t>7/9/2011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63344-7C29-4A20-A914-02670CD30928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8CD42-7E5A-4BBB-A681-2C1BD4CC5064}" type="datetimeFigureOut">
              <a:rPr lang="en-PH" smtClean="0"/>
              <a:t>7/9/2011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63344-7C29-4A20-A914-02670CD30928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8CD42-7E5A-4BBB-A681-2C1BD4CC5064}" type="datetimeFigureOut">
              <a:rPr lang="en-PH" smtClean="0"/>
              <a:t>7/9/2011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63344-7C29-4A20-A914-02670CD30928}" type="slidenum">
              <a:rPr lang="en-PH" smtClean="0"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8CD42-7E5A-4BBB-A681-2C1BD4CC5064}" type="datetimeFigureOut">
              <a:rPr lang="en-PH" smtClean="0"/>
              <a:t>7/9/2011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63344-7C29-4A20-A914-02670CD30928}" type="slidenum">
              <a:rPr lang="en-PH" smtClean="0"/>
              <a:t>‹#›</a:t>
            </a:fld>
            <a:endParaRPr lang="en-P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GFP\Desktop\rome, italy\IMG_0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676400" y="2057400"/>
            <a:ext cx="41152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PH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ACTION PLAN</a:t>
            </a:r>
            <a:endParaRPr lang="en-PH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" y="4648200"/>
            <a:ext cx="89916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PH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MERLE B. PALACPAC</a:t>
            </a:r>
          </a:p>
          <a:p>
            <a:pPr algn="ctr"/>
            <a:r>
              <a:rPr lang="en-PH" sz="4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</a:rPr>
              <a:t>GERALD GLENN F. PANGANIBAN</a:t>
            </a:r>
            <a:endParaRPr lang="en-PH" sz="48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380997"/>
          <a:ext cx="8381999" cy="6019802"/>
        </p:xfrm>
        <a:graphic>
          <a:graphicData uri="http://schemas.openxmlformats.org/drawingml/2006/table">
            <a:tbl>
              <a:tblPr/>
              <a:tblGrid>
                <a:gridCol w="488423"/>
                <a:gridCol w="2829012"/>
                <a:gridCol w="1664846"/>
                <a:gridCol w="1733121"/>
                <a:gridCol w="1666597"/>
              </a:tblGrid>
              <a:tr h="3168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 dirty="0">
                          <a:latin typeface="Calibri"/>
                          <a:ea typeface="Calibri"/>
                          <a:cs typeface="Arial"/>
                        </a:rPr>
                        <a:t>No.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Action 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Anticipated results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Deadline/milestone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Responsible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15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 dirty="0"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 dirty="0">
                          <a:latin typeface="Calibri"/>
                          <a:ea typeface="Calibri"/>
                          <a:cs typeface="Arial"/>
                        </a:rPr>
                        <a:t>Set-up an internal system to manage information exchange in the BPI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A more effective information exchange mechanism in the agency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r>
                        <a:rPr lang="en-PH" sz="1600" baseline="30000">
                          <a:latin typeface="Calibri"/>
                          <a:ea typeface="Calibri"/>
                          <a:cs typeface="Arial"/>
                        </a:rPr>
                        <a:t>rd</a:t>
                      </a: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 week of July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Merle and Glenn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66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Upload available information to the IPP and APPPC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Updated country information 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r>
                        <a:rPr lang="en-PH" sz="1600" baseline="30000">
                          <a:latin typeface="Calibri"/>
                          <a:ea typeface="Calibri"/>
                          <a:cs typeface="Arial"/>
                        </a:rPr>
                        <a:t>rd</a:t>
                      </a: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 week of July 2011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Merle and Glenn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415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Train the existing BPI SPS Focal (from Crop Protection, Crop Production, Research, Quarantine)  Group on the use of IPP and APPPC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Increased awareness among NPPO officials on the importance of using the IPP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  <a:r>
                        <a:rPr lang="en-PH" sz="1600" baseline="30000">
                          <a:latin typeface="Calibri"/>
                          <a:ea typeface="Calibri"/>
                          <a:cs typeface="Arial"/>
                        </a:rPr>
                        <a:t>st</a:t>
                      </a: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 week on September 2011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Merle and Glenn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4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4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Assign FG members for each subject that requires information in the IPP and APPPC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Definition of functions and responsibilities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en-PH" sz="1600" baseline="30000">
                          <a:latin typeface="Calibri"/>
                          <a:ea typeface="Calibri"/>
                          <a:cs typeface="Arial"/>
                        </a:rPr>
                        <a:t>nd</a:t>
                      </a: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 week of September 2011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Merle and Glenn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4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Compile information to be published on the IPP Portal and APPPC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To meet obligation and to share information 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r>
                        <a:rPr lang="en-PH" sz="1600" baseline="30000">
                          <a:latin typeface="Calibri"/>
                          <a:ea typeface="Calibri"/>
                          <a:cs typeface="Arial"/>
                        </a:rPr>
                        <a:t>nd</a:t>
                      </a:r>
                      <a:r>
                        <a:rPr lang="en-PH" sz="1600">
                          <a:latin typeface="Calibri"/>
                          <a:ea typeface="Calibri"/>
                          <a:cs typeface="Arial"/>
                        </a:rPr>
                        <a:t> week of October 2011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sz="1600" dirty="0">
                          <a:latin typeface="Calibri"/>
                          <a:ea typeface="Calibri"/>
                          <a:cs typeface="Arial"/>
                        </a:rPr>
                        <a:t>Merle and Glenn and BPI Colleagues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381000"/>
          <a:ext cx="8229598" cy="5919724"/>
        </p:xfrm>
        <a:graphic>
          <a:graphicData uri="http://schemas.openxmlformats.org/drawingml/2006/table">
            <a:tbl>
              <a:tblPr/>
              <a:tblGrid>
                <a:gridCol w="479543"/>
                <a:gridCol w="2777575"/>
                <a:gridCol w="1634576"/>
                <a:gridCol w="1701609"/>
                <a:gridCol w="1636295"/>
              </a:tblGrid>
              <a:tr h="15186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dirty="0"/>
                        <a:t>6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Screen information to be uploaded 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To  verify  the information for correctness to be provided in the website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3rd week of October 2011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dirty="0"/>
                        <a:t>Merle and Glenn and BPI Colleagues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86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7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Train the Plant Quarantine Officers all over the Philippines to use the IPP and APPPC website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To increase awareness and participation in the use of IPP portal 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1st week of November 2011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dirty="0"/>
                        <a:t>Merle and Glenn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13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8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Orient  the Stakeholders of the BPI on the use of the IPP and APPPC (government, academe and industry)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To increase awareness and use of the IPP and APPPC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January 2012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dirty="0"/>
                        <a:t>Merle and Glenn and BPI Colleagues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86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9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Continuous and regular updating of information on the IPP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Current and relevant information uploaded in the IPP 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/>
                        <a:t>July 2011-Future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PH" dirty="0"/>
                        <a:t>Merle, Glenn and BPI colleagues</a:t>
                      </a:r>
                    </a:p>
                  </a:txBody>
                  <a:tcPr marL="38045" marR="380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:\DCIM\100CANON\IMG_6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81000"/>
            <a:ext cx="8229600" cy="55626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Cloud Callout 4"/>
          <p:cNvSpPr/>
          <p:nvPr/>
        </p:nvSpPr>
        <p:spPr>
          <a:xfrm>
            <a:off x="228600" y="152400"/>
            <a:ext cx="3429000" cy="1066800"/>
          </a:xfrm>
          <a:prstGeom prst="cloudCallout">
            <a:avLst>
              <a:gd name="adj1" fmla="val 11767"/>
              <a:gd name="adj2" fmla="val 888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/>
              <a:t>How do I upload again???</a:t>
            </a:r>
            <a:endParaRPr lang="en-PH" dirty="0"/>
          </a:p>
        </p:txBody>
      </p:sp>
      <p:sp>
        <p:nvSpPr>
          <p:cNvPr id="6" name="Cloud Callout 5"/>
          <p:cNvSpPr/>
          <p:nvPr/>
        </p:nvSpPr>
        <p:spPr>
          <a:xfrm>
            <a:off x="5257800" y="228600"/>
            <a:ext cx="3581400" cy="1295400"/>
          </a:xfrm>
          <a:prstGeom prst="cloudCallout">
            <a:avLst>
              <a:gd name="adj1" fmla="val -1344"/>
              <a:gd name="adj2" fmla="val 857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dirty="0" smtClean="0"/>
              <a:t>Where do I start?  Hmmm….</a:t>
            </a:r>
            <a:endParaRPr lang="en-PH" dirty="0"/>
          </a:p>
        </p:txBody>
      </p:sp>
      <p:sp>
        <p:nvSpPr>
          <p:cNvPr id="8" name="Rectangle 7"/>
          <p:cNvSpPr/>
          <p:nvPr/>
        </p:nvSpPr>
        <p:spPr>
          <a:xfrm>
            <a:off x="1219200" y="5791200"/>
            <a:ext cx="6857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MARAMING SALAMAT!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318</Words>
  <Application>Microsoft Office PowerPoint</Application>
  <PresentationFormat>On-screen Show (4:3)</PresentationFormat>
  <Paragraphs>56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Slide 2</vt:lpstr>
      <vt:lpstr>Slide 3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GFP</dc:creator>
  <cp:lastModifiedBy>GFP</cp:lastModifiedBy>
  <cp:revision>2</cp:revision>
  <dcterms:created xsi:type="dcterms:W3CDTF">2011-07-09T05:52:02Z</dcterms:created>
  <dcterms:modified xsi:type="dcterms:W3CDTF">2011-07-09T06:06:31Z</dcterms:modified>
</cp:coreProperties>
</file>