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4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5AF35E-B3CB-4DA2-9D6C-F08CC5E2ADE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B2A98AF-B086-46CA-B2C1-DE15CA40319A}">
      <dgm:prSet phldrT="[Texte]" custT="1"/>
      <dgm:spPr/>
      <dgm:t>
        <a:bodyPr/>
        <a:lstStyle/>
        <a:p>
          <a:r>
            <a:rPr lang="fr-FR" sz="2800" dirty="0" smtClean="0"/>
            <a:t>Direction Générale de l’Agriculture</a:t>
          </a:r>
          <a:endParaRPr lang="fr-FR" sz="2800" dirty="0"/>
        </a:p>
      </dgm:t>
    </dgm:pt>
    <dgm:pt modelId="{F3771365-C8B6-48F7-A1A9-ED996F0E1717}" type="parTrans" cxnId="{582D5764-5BB4-462C-A5A0-03DBC19B2758}">
      <dgm:prSet/>
      <dgm:spPr/>
      <dgm:t>
        <a:bodyPr/>
        <a:lstStyle/>
        <a:p>
          <a:endParaRPr lang="fr-FR"/>
        </a:p>
      </dgm:t>
    </dgm:pt>
    <dgm:pt modelId="{2AD0E196-45B6-4DB5-9FE0-CE12E66B2B43}" type="sibTrans" cxnId="{582D5764-5BB4-462C-A5A0-03DBC19B2758}">
      <dgm:prSet/>
      <dgm:spPr/>
      <dgm:t>
        <a:bodyPr/>
        <a:lstStyle/>
        <a:p>
          <a:endParaRPr lang="fr-FR"/>
        </a:p>
      </dgm:t>
    </dgm:pt>
    <dgm:pt modelId="{25DE72F2-6F10-47D2-9625-EE4FCD56C2E5}" type="asst">
      <dgm:prSet phldrT="[Texte]" custT="1"/>
      <dgm:spPr/>
      <dgm:t>
        <a:bodyPr/>
        <a:lstStyle/>
        <a:p>
          <a:r>
            <a:rPr lang="fr-FR" sz="4000" dirty="0" smtClean="0"/>
            <a:t>DPV</a:t>
          </a:r>
          <a:endParaRPr lang="fr-FR" sz="4000" dirty="0"/>
        </a:p>
      </dgm:t>
    </dgm:pt>
    <dgm:pt modelId="{D33B6B21-FB41-4A76-AB0C-13A6F3951ECC}" type="parTrans" cxnId="{B5C00CFD-DE2A-401B-A369-6184A7B316A6}">
      <dgm:prSet/>
      <dgm:spPr/>
      <dgm:t>
        <a:bodyPr/>
        <a:lstStyle/>
        <a:p>
          <a:endParaRPr lang="fr-FR"/>
        </a:p>
      </dgm:t>
    </dgm:pt>
    <dgm:pt modelId="{1E5DBBBB-D058-4487-8014-4B99EBF2F581}" type="sibTrans" cxnId="{B5C00CFD-DE2A-401B-A369-6184A7B316A6}">
      <dgm:prSet/>
      <dgm:spPr/>
      <dgm:t>
        <a:bodyPr/>
        <a:lstStyle/>
        <a:p>
          <a:endParaRPr lang="fr-FR"/>
        </a:p>
      </dgm:t>
    </dgm:pt>
    <dgm:pt modelId="{CCA00637-8782-46D6-ABE1-0389C2C62F3D}">
      <dgm:prSet phldrT="[Texte]" custT="1"/>
      <dgm:spPr/>
      <dgm:t>
        <a:bodyPr/>
        <a:lstStyle/>
        <a:p>
          <a:r>
            <a:rPr lang="fr-FR" sz="4000" dirty="0" smtClean="0"/>
            <a:t>SDELP</a:t>
          </a:r>
          <a:endParaRPr lang="fr-FR" sz="4000" dirty="0"/>
        </a:p>
      </dgm:t>
    </dgm:pt>
    <dgm:pt modelId="{B5B35286-F34E-4600-9B68-F3E951EFDD09}" type="parTrans" cxnId="{B1AAC667-52DD-4B1F-B980-18B03CF1BD21}">
      <dgm:prSet/>
      <dgm:spPr/>
      <dgm:t>
        <a:bodyPr/>
        <a:lstStyle/>
        <a:p>
          <a:endParaRPr lang="fr-FR"/>
        </a:p>
      </dgm:t>
    </dgm:pt>
    <dgm:pt modelId="{F3004C90-6DAB-4BE6-8FF5-E3B3C8405B9D}" type="sibTrans" cxnId="{B1AAC667-52DD-4B1F-B980-18B03CF1BD21}">
      <dgm:prSet/>
      <dgm:spPr/>
      <dgm:t>
        <a:bodyPr/>
        <a:lstStyle/>
        <a:p>
          <a:endParaRPr lang="fr-FR"/>
        </a:p>
      </dgm:t>
    </dgm:pt>
    <dgm:pt modelId="{7BE08219-14D4-4D20-923C-53F942B7BE4F}">
      <dgm:prSet phldrT="[Texte]" custT="1"/>
      <dgm:spPr/>
      <dgm:t>
        <a:bodyPr/>
        <a:lstStyle/>
        <a:p>
          <a:r>
            <a:rPr lang="fr-FR" sz="4000" dirty="0" smtClean="0"/>
            <a:t>SCPQV</a:t>
          </a:r>
          <a:endParaRPr lang="fr-FR" sz="4000" dirty="0"/>
        </a:p>
      </dgm:t>
    </dgm:pt>
    <dgm:pt modelId="{B5DF6AE4-93B6-4C70-A9F2-5ACB4362F662}" type="parTrans" cxnId="{972B4E53-B73A-4C0A-AF73-3F24D297710E}">
      <dgm:prSet/>
      <dgm:spPr/>
      <dgm:t>
        <a:bodyPr/>
        <a:lstStyle/>
        <a:p>
          <a:endParaRPr lang="fr-FR"/>
        </a:p>
      </dgm:t>
    </dgm:pt>
    <dgm:pt modelId="{9ADD2FE6-835C-481F-A41E-F036A6D49C80}" type="sibTrans" cxnId="{972B4E53-B73A-4C0A-AF73-3F24D297710E}">
      <dgm:prSet/>
      <dgm:spPr/>
      <dgm:t>
        <a:bodyPr/>
        <a:lstStyle/>
        <a:p>
          <a:endParaRPr lang="fr-FR"/>
        </a:p>
      </dgm:t>
    </dgm:pt>
    <dgm:pt modelId="{50D0EEFB-A877-4124-B643-A67DC210BB5B}">
      <dgm:prSet phldrT="[Texte]" custT="1"/>
      <dgm:spPr/>
      <dgm:t>
        <a:bodyPr/>
        <a:lstStyle/>
        <a:p>
          <a:r>
            <a:rPr lang="fr-FR" sz="4000" dirty="0" smtClean="0"/>
            <a:t>SRCHP</a:t>
          </a:r>
          <a:endParaRPr lang="fr-FR" sz="4000" dirty="0"/>
        </a:p>
      </dgm:t>
    </dgm:pt>
    <dgm:pt modelId="{BCDCE050-3732-4DFD-800A-084C3C5B7CDA}" type="parTrans" cxnId="{E90EE1A4-71B1-4A42-903B-C3220735B345}">
      <dgm:prSet/>
      <dgm:spPr/>
      <dgm:t>
        <a:bodyPr/>
        <a:lstStyle/>
        <a:p>
          <a:endParaRPr lang="fr-FR"/>
        </a:p>
      </dgm:t>
    </dgm:pt>
    <dgm:pt modelId="{0F0277A9-F541-47BB-89C6-56AE6055E856}" type="sibTrans" cxnId="{E90EE1A4-71B1-4A42-903B-C3220735B345}">
      <dgm:prSet/>
      <dgm:spPr/>
      <dgm:t>
        <a:bodyPr/>
        <a:lstStyle/>
        <a:p>
          <a:endParaRPr lang="fr-FR"/>
        </a:p>
      </dgm:t>
    </dgm:pt>
    <dgm:pt modelId="{BB0C7435-3F9B-4E1E-965C-E95F25A9BECD}" type="pres">
      <dgm:prSet presAssocID="{565AF35E-B3CB-4DA2-9D6C-F08CC5E2AD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C10ECE8B-279F-468B-AB50-AFBF8150E124}" type="pres">
      <dgm:prSet presAssocID="{3B2A98AF-B086-46CA-B2C1-DE15CA40319A}" presName="hierRoot1" presStyleCnt="0">
        <dgm:presLayoutVars>
          <dgm:hierBranch val="init"/>
        </dgm:presLayoutVars>
      </dgm:prSet>
      <dgm:spPr/>
    </dgm:pt>
    <dgm:pt modelId="{92C05E46-B096-4C59-B1C2-D61EFB9BA8A6}" type="pres">
      <dgm:prSet presAssocID="{3B2A98AF-B086-46CA-B2C1-DE15CA40319A}" presName="rootComposite1" presStyleCnt="0"/>
      <dgm:spPr/>
    </dgm:pt>
    <dgm:pt modelId="{67165624-4476-4946-AC07-B169980720B7}" type="pres">
      <dgm:prSet presAssocID="{3B2A98AF-B086-46CA-B2C1-DE15CA40319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11C6C88-82CD-4248-BA15-097F0950515D}" type="pres">
      <dgm:prSet presAssocID="{3B2A98AF-B086-46CA-B2C1-DE15CA40319A}" presName="rootConnector1" presStyleLbl="node1" presStyleIdx="0" presStyleCnt="0"/>
      <dgm:spPr/>
      <dgm:t>
        <a:bodyPr/>
        <a:lstStyle/>
        <a:p>
          <a:endParaRPr lang="fr-FR"/>
        </a:p>
      </dgm:t>
    </dgm:pt>
    <dgm:pt modelId="{F6431E2A-8C17-476B-9928-E307DCC3D815}" type="pres">
      <dgm:prSet presAssocID="{3B2A98AF-B086-46CA-B2C1-DE15CA40319A}" presName="hierChild2" presStyleCnt="0"/>
      <dgm:spPr/>
    </dgm:pt>
    <dgm:pt modelId="{E06CD07F-0875-475C-AB4B-0571E993373C}" type="pres">
      <dgm:prSet presAssocID="{B5B35286-F34E-4600-9B68-F3E951EFDD09}" presName="Name37" presStyleLbl="parChTrans1D2" presStyleIdx="0" presStyleCnt="4"/>
      <dgm:spPr/>
      <dgm:t>
        <a:bodyPr/>
        <a:lstStyle/>
        <a:p>
          <a:endParaRPr lang="fr-FR"/>
        </a:p>
      </dgm:t>
    </dgm:pt>
    <dgm:pt modelId="{F7F9CFC8-A178-4D40-A347-5C764995FDB6}" type="pres">
      <dgm:prSet presAssocID="{CCA00637-8782-46D6-ABE1-0389C2C62F3D}" presName="hierRoot2" presStyleCnt="0">
        <dgm:presLayoutVars>
          <dgm:hierBranch val="init"/>
        </dgm:presLayoutVars>
      </dgm:prSet>
      <dgm:spPr/>
    </dgm:pt>
    <dgm:pt modelId="{1C0B5D22-A664-4CD7-88E2-ED5BB76646CF}" type="pres">
      <dgm:prSet presAssocID="{CCA00637-8782-46D6-ABE1-0389C2C62F3D}" presName="rootComposite" presStyleCnt="0"/>
      <dgm:spPr/>
    </dgm:pt>
    <dgm:pt modelId="{CF02D50A-9AFA-4297-87F6-3622031E53A5}" type="pres">
      <dgm:prSet presAssocID="{CCA00637-8782-46D6-ABE1-0389C2C62F3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0267481-1AFF-4A65-95DE-4B7DFC04CBF0}" type="pres">
      <dgm:prSet presAssocID="{CCA00637-8782-46D6-ABE1-0389C2C62F3D}" presName="rootConnector" presStyleLbl="node2" presStyleIdx="0" presStyleCnt="3"/>
      <dgm:spPr/>
      <dgm:t>
        <a:bodyPr/>
        <a:lstStyle/>
        <a:p>
          <a:endParaRPr lang="fr-FR"/>
        </a:p>
      </dgm:t>
    </dgm:pt>
    <dgm:pt modelId="{169EE0AC-6AA4-4AFD-8173-C3EE4EA17A97}" type="pres">
      <dgm:prSet presAssocID="{CCA00637-8782-46D6-ABE1-0389C2C62F3D}" presName="hierChild4" presStyleCnt="0"/>
      <dgm:spPr/>
    </dgm:pt>
    <dgm:pt modelId="{FD9BDB14-EA10-416F-8D14-40A105EF9D74}" type="pres">
      <dgm:prSet presAssocID="{CCA00637-8782-46D6-ABE1-0389C2C62F3D}" presName="hierChild5" presStyleCnt="0"/>
      <dgm:spPr/>
    </dgm:pt>
    <dgm:pt modelId="{8D9D0F62-FBA1-46D4-A416-FD8E6DAC50C1}" type="pres">
      <dgm:prSet presAssocID="{B5DF6AE4-93B6-4C70-A9F2-5ACB4362F662}" presName="Name37" presStyleLbl="parChTrans1D2" presStyleIdx="1" presStyleCnt="4"/>
      <dgm:spPr/>
      <dgm:t>
        <a:bodyPr/>
        <a:lstStyle/>
        <a:p>
          <a:endParaRPr lang="fr-FR"/>
        </a:p>
      </dgm:t>
    </dgm:pt>
    <dgm:pt modelId="{88F413D0-0B22-4FAB-9109-CFE8D5E3AAC0}" type="pres">
      <dgm:prSet presAssocID="{7BE08219-14D4-4D20-923C-53F942B7BE4F}" presName="hierRoot2" presStyleCnt="0">
        <dgm:presLayoutVars>
          <dgm:hierBranch val="init"/>
        </dgm:presLayoutVars>
      </dgm:prSet>
      <dgm:spPr/>
    </dgm:pt>
    <dgm:pt modelId="{2C1679C6-717B-42FB-802E-DED569858178}" type="pres">
      <dgm:prSet presAssocID="{7BE08219-14D4-4D20-923C-53F942B7BE4F}" presName="rootComposite" presStyleCnt="0"/>
      <dgm:spPr/>
    </dgm:pt>
    <dgm:pt modelId="{47F72978-D39D-47FF-99B2-2A91B30D6D27}" type="pres">
      <dgm:prSet presAssocID="{7BE08219-14D4-4D20-923C-53F942B7BE4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40B7FDA-7DCD-4524-AD80-AD732A0FB076}" type="pres">
      <dgm:prSet presAssocID="{7BE08219-14D4-4D20-923C-53F942B7BE4F}" presName="rootConnector" presStyleLbl="node2" presStyleIdx="1" presStyleCnt="3"/>
      <dgm:spPr/>
      <dgm:t>
        <a:bodyPr/>
        <a:lstStyle/>
        <a:p>
          <a:endParaRPr lang="fr-FR"/>
        </a:p>
      </dgm:t>
    </dgm:pt>
    <dgm:pt modelId="{847B8700-3BFC-4F38-B41E-4E2E6935725E}" type="pres">
      <dgm:prSet presAssocID="{7BE08219-14D4-4D20-923C-53F942B7BE4F}" presName="hierChild4" presStyleCnt="0"/>
      <dgm:spPr/>
    </dgm:pt>
    <dgm:pt modelId="{0449FE59-760F-4E9F-8666-C47B1FCFBBA6}" type="pres">
      <dgm:prSet presAssocID="{7BE08219-14D4-4D20-923C-53F942B7BE4F}" presName="hierChild5" presStyleCnt="0"/>
      <dgm:spPr/>
    </dgm:pt>
    <dgm:pt modelId="{4095E57C-8E5E-41B3-9E3B-BC0435BF6E02}" type="pres">
      <dgm:prSet presAssocID="{BCDCE050-3732-4DFD-800A-084C3C5B7CDA}" presName="Name37" presStyleLbl="parChTrans1D2" presStyleIdx="2" presStyleCnt="4"/>
      <dgm:spPr/>
      <dgm:t>
        <a:bodyPr/>
        <a:lstStyle/>
        <a:p>
          <a:endParaRPr lang="fr-FR"/>
        </a:p>
      </dgm:t>
    </dgm:pt>
    <dgm:pt modelId="{1F4C63DA-40DD-4031-981B-7B389254CC15}" type="pres">
      <dgm:prSet presAssocID="{50D0EEFB-A877-4124-B643-A67DC210BB5B}" presName="hierRoot2" presStyleCnt="0">
        <dgm:presLayoutVars>
          <dgm:hierBranch val="init"/>
        </dgm:presLayoutVars>
      </dgm:prSet>
      <dgm:spPr/>
    </dgm:pt>
    <dgm:pt modelId="{AF07F2AE-AC04-410F-9F84-E24BADA837C4}" type="pres">
      <dgm:prSet presAssocID="{50D0EEFB-A877-4124-B643-A67DC210BB5B}" presName="rootComposite" presStyleCnt="0"/>
      <dgm:spPr/>
    </dgm:pt>
    <dgm:pt modelId="{DE843C49-D5A4-49B3-B71F-CE193196A9D2}" type="pres">
      <dgm:prSet presAssocID="{50D0EEFB-A877-4124-B643-A67DC210BB5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F4685F9-5EDD-4A68-8B25-E33A475DA680}" type="pres">
      <dgm:prSet presAssocID="{50D0EEFB-A877-4124-B643-A67DC210BB5B}" presName="rootConnector" presStyleLbl="node2" presStyleIdx="2" presStyleCnt="3"/>
      <dgm:spPr/>
      <dgm:t>
        <a:bodyPr/>
        <a:lstStyle/>
        <a:p>
          <a:endParaRPr lang="fr-FR"/>
        </a:p>
      </dgm:t>
    </dgm:pt>
    <dgm:pt modelId="{87918E8B-BAA1-472C-964E-019E9E8D5A59}" type="pres">
      <dgm:prSet presAssocID="{50D0EEFB-A877-4124-B643-A67DC210BB5B}" presName="hierChild4" presStyleCnt="0"/>
      <dgm:spPr/>
    </dgm:pt>
    <dgm:pt modelId="{67D7F0E7-A75E-40F7-ABDF-D0EF80CC1185}" type="pres">
      <dgm:prSet presAssocID="{50D0EEFB-A877-4124-B643-A67DC210BB5B}" presName="hierChild5" presStyleCnt="0"/>
      <dgm:spPr/>
    </dgm:pt>
    <dgm:pt modelId="{ACCC0A2F-45EE-48AF-8E2F-7C581BC5F5A1}" type="pres">
      <dgm:prSet presAssocID="{3B2A98AF-B086-46CA-B2C1-DE15CA40319A}" presName="hierChild3" presStyleCnt="0"/>
      <dgm:spPr/>
    </dgm:pt>
    <dgm:pt modelId="{513877C8-B5D8-46BB-B71F-CADF252BB201}" type="pres">
      <dgm:prSet presAssocID="{D33B6B21-FB41-4A76-AB0C-13A6F3951ECC}" presName="Name111" presStyleLbl="parChTrans1D2" presStyleIdx="3" presStyleCnt="4"/>
      <dgm:spPr/>
      <dgm:t>
        <a:bodyPr/>
        <a:lstStyle/>
        <a:p>
          <a:endParaRPr lang="fr-FR"/>
        </a:p>
      </dgm:t>
    </dgm:pt>
    <dgm:pt modelId="{D3403D9A-E285-44C5-A136-31A0995337E9}" type="pres">
      <dgm:prSet presAssocID="{25DE72F2-6F10-47D2-9625-EE4FCD56C2E5}" presName="hierRoot3" presStyleCnt="0">
        <dgm:presLayoutVars>
          <dgm:hierBranch val="init"/>
        </dgm:presLayoutVars>
      </dgm:prSet>
      <dgm:spPr/>
    </dgm:pt>
    <dgm:pt modelId="{9D3518B2-6984-4C3B-8DED-9A53C6697564}" type="pres">
      <dgm:prSet presAssocID="{25DE72F2-6F10-47D2-9625-EE4FCD56C2E5}" presName="rootComposite3" presStyleCnt="0"/>
      <dgm:spPr/>
    </dgm:pt>
    <dgm:pt modelId="{C5D39C81-0947-44CD-A9EA-1184C5EC6346}" type="pres">
      <dgm:prSet presAssocID="{25DE72F2-6F10-47D2-9625-EE4FCD56C2E5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F67E599-93C1-4E60-BCA7-E4F988C6C3F1}" type="pres">
      <dgm:prSet presAssocID="{25DE72F2-6F10-47D2-9625-EE4FCD56C2E5}" presName="rootConnector3" presStyleLbl="asst1" presStyleIdx="0" presStyleCnt="1"/>
      <dgm:spPr/>
      <dgm:t>
        <a:bodyPr/>
        <a:lstStyle/>
        <a:p>
          <a:endParaRPr lang="fr-FR"/>
        </a:p>
      </dgm:t>
    </dgm:pt>
    <dgm:pt modelId="{FA5C2916-6744-4B1A-927D-4FBE4B179DD1}" type="pres">
      <dgm:prSet presAssocID="{25DE72F2-6F10-47D2-9625-EE4FCD56C2E5}" presName="hierChild6" presStyleCnt="0"/>
      <dgm:spPr/>
    </dgm:pt>
    <dgm:pt modelId="{7EA031CE-C995-4F09-9303-6CFF5C3B1264}" type="pres">
      <dgm:prSet presAssocID="{25DE72F2-6F10-47D2-9625-EE4FCD56C2E5}" presName="hierChild7" presStyleCnt="0"/>
      <dgm:spPr/>
    </dgm:pt>
  </dgm:ptLst>
  <dgm:cxnLst>
    <dgm:cxn modelId="{0829AC3C-3C42-49A0-8A15-BF77E3E85F54}" type="presOf" srcId="{B5DF6AE4-93B6-4C70-A9F2-5ACB4362F662}" destId="{8D9D0F62-FBA1-46D4-A416-FD8E6DAC50C1}" srcOrd="0" destOrd="0" presId="urn:microsoft.com/office/officeart/2005/8/layout/orgChart1"/>
    <dgm:cxn modelId="{470FAC37-9E26-4BB2-B86E-4FED33F7EFDE}" type="presOf" srcId="{D33B6B21-FB41-4A76-AB0C-13A6F3951ECC}" destId="{513877C8-B5D8-46BB-B71F-CADF252BB201}" srcOrd="0" destOrd="0" presId="urn:microsoft.com/office/officeart/2005/8/layout/orgChart1"/>
    <dgm:cxn modelId="{E90EE1A4-71B1-4A42-903B-C3220735B345}" srcId="{3B2A98AF-B086-46CA-B2C1-DE15CA40319A}" destId="{50D0EEFB-A877-4124-B643-A67DC210BB5B}" srcOrd="3" destOrd="0" parTransId="{BCDCE050-3732-4DFD-800A-084C3C5B7CDA}" sibTransId="{0F0277A9-F541-47BB-89C6-56AE6055E856}"/>
    <dgm:cxn modelId="{36E6F145-9DB2-48D2-A59D-C0A753F33E1E}" type="presOf" srcId="{7BE08219-14D4-4D20-923C-53F942B7BE4F}" destId="{040B7FDA-7DCD-4524-AD80-AD732A0FB076}" srcOrd="1" destOrd="0" presId="urn:microsoft.com/office/officeart/2005/8/layout/orgChart1"/>
    <dgm:cxn modelId="{B8757A59-721A-41BC-94D3-347E9C3D4C92}" type="presOf" srcId="{CCA00637-8782-46D6-ABE1-0389C2C62F3D}" destId="{CF02D50A-9AFA-4297-87F6-3622031E53A5}" srcOrd="0" destOrd="0" presId="urn:microsoft.com/office/officeart/2005/8/layout/orgChart1"/>
    <dgm:cxn modelId="{43A35B5F-64CF-4759-B78B-AA53763FA462}" type="presOf" srcId="{565AF35E-B3CB-4DA2-9D6C-F08CC5E2ADEE}" destId="{BB0C7435-3F9B-4E1E-965C-E95F25A9BECD}" srcOrd="0" destOrd="0" presId="urn:microsoft.com/office/officeart/2005/8/layout/orgChart1"/>
    <dgm:cxn modelId="{A1393303-19A8-4910-8357-E9B1479B7C6D}" type="presOf" srcId="{CCA00637-8782-46D6-ABE1-0389C2C62F3D}" destId="{50267481-1AFF-4A65-95DE-4B7DFC04CBF0}" srcOrd="1" destOrd="0" presId="urn:microsoft.com/office/officeart/2005/8/layout/orgChart1"/>
    <dgm:cxn modelId="{26929342-0C57-485E-BF85-E4023EC66F46}" type="presOf" srcId="{25DE72F2-6F10-47D2-9625-EE4FCD56C2E5}" destId="{4F67E599-93C1-4E60-BCA7-E4F988C6C3F1}" srcOrd="1" destOrd="0" presId="urn:microsoft.com/office/officeart/2005/8/layout/orgChart1"/>
    <dgm:cxn modelId="{4C295941-3EB5-4069-9CE2-FA3C02C2F5EC}" type="presOf" srcId="{50D0EEFB-A877-4124-B643-A67DC210BB5B}" destId="{DE843C49-D5A4-49B3-B71F-CE193196A9D2}" srcOrd="0" destOrd="0" presId="urn:microsoft.com/office/officeart/2005/8/layout/orgChart1"/>
    <dgm:cxn modelId="{8938C7AD-B526-4090-9CE0-4CC196B7E124}" type="presOf" srcId="{25DE72F2-6F10-47D2-9625-EE4FCD56C2E5}" destId="{C5D39C81-0947-44CD-A9EA-1184C5EC6346}" srcOrd="0" destOrd="0" presId="urn:microsoft.com/office/officeart/2005/8/layout/orgChart1"/>
    <dgm:cxn modelId="{B1AAC667-52DD-4B1F-B980-18B03CF1BD21}" srcId="{3B2A98AF-B086-46CA-B2C1-DE15CA40319A}" destId="{CCA00637-8782-46D6-ABE1-0389C2C62F3D}" srcOrd="1" destOrd="0" parTransId="{B5B35286-F34E-4600-9B68-F3E951EFDD09}" sibTransId="{F3004C90-6DAB-4BE6-8FF5-E3B3C8405B9D}"/>
    <dgm:cxn modelId="{B5C00CFD-DE2A-401B-A369-6184A7B316A6}" srcId="{3B2A98AF-B086-46CA-B2C1-DE15CA40319A}" destId="{25DE72F2-6F10-47D2-9625-EE4FCD56C2E5}" srcOrd="0" destOrd="0" parTransId="{D33B6B21-FB41-4A76-AB0C-13A6F3951ECC}" sibTransId="{1E5DBBBB-D058-4487-8014-4B99EBF2F581}"/>
    <dgm:cxn modelId="{582D5764-5BB4-462C-A5A0-03DBC19B2758}" srcId="{565AF35E-B3CB-4DA2-9D6C-F08CC5E2ADEE}" destId="{3B2A98AF-B086-46CA-B2C1-DE15CA40319A}" srcOrd="0" destOrd="0" parTransId="{F3771365-C8B6-48F7-A1A9-ED996F0E1717}" sibTransId="{2AD0E196-45B6-4DB5-9FE0-CE12E66B2B43}"/>
    <dgm:cxn modelId="{B31FD2EA-0DFC-4260-8FCD-D7FE839BDD2A}" type="presOf" srcId="{7BE08219-14D4-4D20-923C-53F942B7BE4F}" destId="{47F72978-D39D-47FF-99B2-2A91B30D6D27}" srcOrd="0" destOrd="0" presId="urn:microsoft.com/office/officeart/2005/8/layout/orgChart1"/>
    <dgm:cxn modelId="{0A3D550F-FC75-4BA9-A766-FDCF280ADBA3}" type="presOf" srcId="{3B2A98AF-B086-46CA-B2C1-DE15CA40319A}" destId="{67165624-4476-4946-AC07-B169980720B7}" srcOrd="0" destOrd="0" presId="urn:microsoft.com/office/officeart/2005/8/layout/orgChart1"/>
    <dgm:cxn modelId="{F63428D9-C304-4FEC-8F6A-A01E50DF149C}" type="presOf" srcId="{3B2A98AF-B086-46CA-B2C1-DE15CA40319A}" destId="{E11C6C88-82CD-4248-BA15-097F0950515D}" srcOrd="1" destOrd="0" presId="urn:microsoft.com/office/officeart/2005/8/layout/orgChart1"/>
    <dgm:cxn modelId="{8F12B3F7-038A-41D0-AD91-280F7F0D74FD}" type="presOf" srcId="{50D0EEFB-A877-4124-B643-A67DC210BB5B}" destId="{8F4685F9-5EDD-4A68-8B25-E33A475DA680}" srcOrd="1" destOrd="0" presId="urn:microsoft.com/office/officeart/2005/8/layout/orgChart1"/>
    <dgm:cxn modelId="{D119CD33-1CEE-4D43-BE6D-3E08680FE638}" type="presOf" srcId="{BCDCE050-3732-4DFD-800A-084C3C5B7CDA}" destId="{4095E57C-8E5E-41B3-9E3B-BC0435BF6E02}" srcOrd="0" destOrd="0" presId="urn:microsoft.com/office/officeart/2005/8/layout/orgChart1"/>
    <dgm:cxn modelId="{972B4E53-B73A-4C0A-AF73-3F24D297710E}" srcId="{3B2A98AF-B086-46CA-B2C1-DE15CA40319A}" destId="{7BE08219-14D4-4D20-923C-53F942B7BE4F}" srcOrd="2" destOrd="0" parTransId="{B5DF6AE4-93B6-4C70-A9F2-5ACB4362F662}" sibTransId="{9ADD2FE6-835C-481F-A41E-F036A6D49C80}"/>
    <dgm:cxn modelId="{5A340BFF-B3AD-49AB-A705-0449A3D4CE47}" type="presOf" srcId="{B5B35286-F34E-4600-9B68-F3E951EFDD09}" destId="{E06CD07F-0875-475C-AB4B-0571E993373C}" srcOrd="0" destOrd="0" presId="urn:microsoft.com/office/officeart/2005/8/layout/orgChart1"/>
    <dgm:cxn modelId="{58C3DD98-AEB1-473C-874F-2D17E3E1425B}" type="presParOf" srcId="{BB0C7435-3F9B-4E1E-965C-E95F25A9BECD}" destId="{C10ECE8B-279F-468B-AB50-AFBF8150E124}" srcOrd="0" destOrd="0" presId="urn:microsoft.com/office/officeart/2005/8/layout/orgChart1"/>
    <dgm:cxn modelId="{3C1EDCC3-98C8-40B4-A2AE-D7ABF31C4288}" type="presParOf" srcId="{C10ECE8B-279F-468B-AB50-AFBF8150E124}" destId="{92C05E46-B096-4C59-B1C2-D61EFB9BA8A6}" srcOrd="0" destOrd="0" presId="urn:microsoft.com/office/officeart/2005/8/layout/orgChart1"/>
    <dgm:cxn modelId="{E4D808BB-80AF-439F-9632-F33DA1341BD8}" type="presParOf" srcId="{92C05E46-B096-4C59-B1C2-D61EFB9BA8A6}" destId="{67165624-4476-4946-AC07-B169980720B7}" srcOrd="0" destOrd="0" presId="urn:microsoft.com/office/officeart/2005/8/layout/orgChart1"/>
    <dgm:cxn modelId="{D4AFA3F7-88DD-4F8E-81B0-E9B10B7C5DA3}" type="presParOf" srcId="{92C05E46-B096-4C59-B1C2-D61EFB9BA8A6}" destId="{E11C6C88-82CD-4248-BA15-097F0950515D}" srcOrd="1" destOrd="0" presId="urn:microsoft.com/office/officeart/2005/8/layout/orgChart1"/>
    <dgm:cxn modelId="{279EEF77-9ADB-4327-A8CA-5671EF67A6D2}" type="presParOf" srcId="{C10ECE8B-279F-468B-AB50-AFBF8150E124}" destId="{F6431E2A-8C17-476B-9928-E307DCC3D815}" srcOrd="1" destOrd="0" presId="urn:microsoft.com/office/officeart/2005/8/layout/orgChart1"/>
    <dgm:cxn modelId="{491FE468-D07D-4B95-A771-3DDAF87BA065}" type="presParOf" srcId="{F6431E2A-8C17-476B-9928-E307DCC3D815}" destId="{E06CD07F-0875-475C-AB4B-0571E993373C}" srcOrd="0" destOrd="0" presId="urn:microsoft.com/office/officeart/2005/8/layout/orgChart1"/>
    <dgm:cxn modelId="{FA4B4EC5-B70B-444A-8949-CABECA128C1E}" type="presParOf" srcId="{F6431E2A-8C17-476B-9928-E307DCC3D815}" destId="{F7F9CFC8-A178-4D40-A347-5C764995FDB6}" srcOrd="1" destOrd="0" presId="urn:microsoft.com/office/officeart/2005/8/layout/orgChart1"/>
    <dgm:cxn modelId="{D9F0AC0C-9F38-4CE8-AB22-A7F1CDE1FBE3}" type="presParOf" srcId="{F7F9CFC8-A178-4D40-A347-5C764995FDB6}" destId="{1C0B5D22-A664-4CD7-88E2-ED5BB76646CF}" srcOrd="0" destOrd="0" presId="urn:microsoft.com/office/officeart/2005/8/layout/orgChart1"/>
    <dgm:cxn modelId="{0180B65A-C126-42AC-A59F-C8F40A6BCEB3}" type="presParOf" srcId="{1C0B5D22-A664-4CD7-88E2-ED5BB76646CF}" destId="{CF02D50A-9AFA-4297-87F6-3622031E53A5}" srcOrd="0" destOrd="0" presId="urn:microsoft.com/office/officeart/2005/8/layout/orgChart1"/>
    <dgm:cxn modelId="{A6E22FA6-B7C4-49ED-A8BD-D301240465AE}" type="presParOf" srcId="{1C0B5D22-A664-4CD7-88E2-ED5BB76646CF}" destId="{50267481-1AFF-4A65-95DE-4B7DFC04CBF0}" srcOrd="1" destOrd="0" presId="urn:microsoft.com/office/officeart/2005/8/layout/orgChart1"/>
    <dgm:cxn modelId="{7EC7BA2D-E401-4281-BB7B-1C73374BE016}" type="presParOf" srcId="{F7F9CFC8-A178-4D40-A347-5C764995FDB6}" destId="{169EE0AC-6AA4-4AFD-8173-C3EE4EA17A97}" srcOrd="1" destOrd="0" presId="urn:microsoft.com/office/officeart/2005/8/layout/orgChart1"/>
    <dgm:cxn modelId="{6F112C2C-347D-4EAF-9552-D0A91B9716E3}" type="presParOf" srcId="{F7F9CFC8-A178-4D40-A347-5C764995FDB6}" destId="{FD9BDB14-EA10-416F-8D14-40A105EF9D74}" srcOrd="2" destOrd="0" presId="urn:microsoft.com/office/officeart/2005/8/layout/orgChart1"/>
    <dgm:cxn modelId="{9597ADC6-BE97-43A3-AA4D-35453AA31799}" type="presParOf" srcId="{F6431E2A-8C17-476B-9928-E307DCC3D815}" destId="{8D9D0F62-FBA1-46D4-A416-FD8E6DAC50C1}" srcOrd="2" destOrd="0" presId="urn:microsoft.com/office/officeart/2005/8/layout/orgChart1"/>
    <dgm:cxn modelId="{C8212737-D7AE-4F1D-85CA-D6A754C72FBB}" type="presParOf" srcId="{F6431E2A-8C17-476B-9928-E307DCC3D815}" destId="{88F413D0-0B22-4FAB-9109-CFE8D5E3AAC0}" srcOrd="3" destOrd="0" presId="urn:microsoft.com/office/officeart/2005/8/layout/orgChart1"/>
    <dgm:cxn modelId="{A29F7152-5D7A-423B-943A-7199CAD8E5A1}" type="presParOf" srcId="{88F413D0-0B22-4FAB-9109-CFE8D5E3AAC0}" destId="{2C1679C6-717B-42FB-802E-DED569858178}" srcOrd="0" destOrd="0" presId="urn:microsoft.com/office/officeart/2005/8/layout/orgChart1"/>
    <dgm:cxn modelId="{FAFEEF35-C4AA-4519-B5B8-066EE13C65D3}" type="presParOf" srcId="{2C1679C6-717B-42FB-802E-DED569858178}" destId="{47F72978-D39D-47FF-99B2-2A91B30D6D27}" srcOrd="0" destOrd="0" presId="urn:microsoft.com/office/officeart/2005/8/layout/orgChart1"/>
    <dgm:cxn modelId="{C4CCA6B4-186D-4416-A8A0-D5BCF1000662}" type="presParOf" srcId="{2C1679C6-717B-42FB-802E-DED569858178}" destId="{040B7FDA-7DCD-4524-AD80-AD732A0FB076}" srcOrd="1" destOrd="0" presId="urn:microsoft.com/office/officeart/2005/8/layout/orgChart1"/>
    <dgm:cxn modelId="{6B79FB23-9DBA-4A84-852C-BC5D3751593B}" type="presParOf" srcId="{88F413D0-0B22-4FAB-9109-CFE8D5E3AAC0}" destId="{847B8700-3BFC-4F38-B41E-4E2E6935725E}" srcOrd="1" destOrd="0" presId="urn:microsoft.com/office/officeart/2005/8/layout/orgChart1"/>
    <dgm:cxn modelId="{EF6EC635-1B47-4138-A369-80223E01260A}" type="presParOf" srcId="{88F413D0-0B22-4FAB-9109-CFE8D5E3AAC0}" destId="{0449FE59-760F-4E9F-8666-C47B1FCFBBA6}" srcOrd="2" destOrd="0" presId="urn:microsoft.com/office/officeart/2005/8/layout/orgChart1"/>
    <dgm:cxn modelId="{940DA0D1-4AA7-46EE-89B0-C92800ED5CE2}" type="presParOf" srcId="{F6431E2A-8C17-476B-9928-E307DCC3D815}" destId="{4095E57C-8E5E-41B3-9E3B-BC0435BF6E02}" srcOrd="4" destOrd="0" presId="urn:microsoft.com/office/officeart/2005/8/layout/orgChart1"/>
    <dgm:cxn modelId="{7597E3C1-AF76-4025-97D7-C9C88B6CEF01}" type="presParOf" srcId="{F6431E2A-8C17-476B-9928-E307DCC3D815}" destId="{1F4C63DA-40DD-4031-981B-7B389254CC15}" srcOrd="5" destOrd="0" presId="urn:microsoft.com/office/officeart/2005/8/layout/orgChart1"/>
    <dgm:cxn modelId="{E011B77A-6D69-4ABD-B1B7-6552D05938AC}" type="presParOf" srcId="{1F4C63DA-40DD-4031-981B-7B389254CC15}" destId="{AF07F2AE-AC04-410F-9F84-E24BADA837C4}" srcOrd="0" destOrd="0" presId="urn:microsoft.com/office/officeart/2005/8/layout/orgChart1"/>
    <dgm:cxn modelId="{51F82CFD-91E9-4E9A-8447-8892278C71F5}" type="presParOf" srcId="{AF07F2AE-AC04-410F-9F84-E24BADA837C4}" destId="{DE843C49-D5A4-49B3-B71F-CE193196A9D2}" srcOrd="0" destOrd="0" presId="urn:microsoft.com/office/officeart/2005/8/layout/orgChart1"/>
    <dgm:cxn modelId="{04FFE49B-F5F2-4122-94CA-5A9F449D7D80}" type="presParOf" srcId="{AF07F2AE-AC04-410F-9F84-E24BADA837C4}" destId="{8F4685F9-5EDD-4A68-8B25-E33A475DA680}" srcOrd="1" destOrd="0" presId="urn:microsoft.com/office/officeart/2005/8/layout/orgChart1"/>
    <dgm:cxn modelId="{404019CD-1ADC-428D-9515-5AF87FB7A161}" type="presParOf" srcId="{1F4C63DA-40DD-4031-981B-7B389254CC15}" destId="{87918E8B-BAA1-472C-964E-019E9E8D5A59}" srcOrd="1" destOrd="0" presId="urn:microsoft.com/office/officeart/2005/8/layout/orgChart1"/>
    <dgm:cxn modelId="{23C5C8F8-5E8C-444E-924B-7463E953BF2D}" type="presParOf" srcId="{1F4C63DA-40DD-4031-981B-7B389254CC15}" destId="{67D7F0E7-A75E-40F7-ABDF-D0EF80CC1185}" srcOrd="2" destOrd="0" presId="urn:microsoft.com/office/officeart/2005/8/layout/orgChart1"/>
    <dgm:cxn modelId="{7E2208FA-9F57-47FC-984C-0B23168C8CD9}" type="presParOf" srcId="{C10ECE8B-279F-468B-AB50-AFBF8150E124}" destId="{ACCC0A2F-45EE-48AF-8E2F-7C581BC5F5A1}" srcOrd="2" destOrd="0" presId="urn:microsoft.com/office/officeart/2005/8/layout/orgChart1"/>
    <dgm:cxn modelId="{CC19760C-FE84-4606-918B-FD8E6CB48350}" type="presParOf" srcId="{ACCC0A2F-45EE-48AF-8E2F-7C581BC5F5A1}" destId="{513877C8-B5D8-46BB-B71F-CADF252BB201}" srcOrd="0" destOrd="0" presId="urn:microsoft.com/office/officeart/2005/8/layout/orgChart1"/>
    <dgm:cxn modelId="{B7E1FB3E-699D-42D7-A0F0-E01B113B341D}" type="presParOf" srcId="{ACCC0A2F-45EE-48AF-8E2F-7C581BC5F5A1}" destId="{D3403D9A-E285-44C5-A136-31A0995337E9}" srcOrd="1" destOrd="0" presId="urn:microsoft.com/office/officeart/2005/8/layout/orgChart1"/>
    <dgm:cxn modelId="{5CC2DA03-73E8-4E0C-9C43-698A5592DC38}" type="presParOf" srcId="{D3403D9A-E285-44C5-A136-31A0995337E9}" destId="{9D3518B2-6984-4C3B-8DED-9A53C6697564}" srcOrd="0" destOrd="0" presId="urn:microsoft.com/office/officeart/2005/8/layout/orgChart1"/>
    <dgm:cxn modelId="{90635FF3-F02F-4835-84C7-EAB902459098}" type="presParOf" srcId="{9D3518B2-6984-4C3B-8DED-9A53C6697564}" destId="{C5D39C81-0947-44CD-A9EA-1184C5EC6346}" srcOrd="0" destOrd="0" presId="urn:microsoft.com/office/officeart/2005/8/layout/orgChart1"/>
    <dgm:cxn modelId="{4B9700EA-6713-4033-A92E-578364EE71D8}" type="presParOf" srcId="{9D3518B2-6984-4C3B-8DED-9A53C6697564}" destId="{4F67E599-93C1-4E60-BCA7-E4F988C6C3F1}" srcOrd="1" destOrd="0" presId="urn:microsoft.com/office/officeart/2005/8/layout/orgChart1"/>
    <dgm:cxn modelId="{B273477E-F073-4CBB-8535-512DC7D217CA}" type="presParOf" srcId="{D3403D9A-E285-44C5-A136-31A0995337E9}" destId="{FA5C2916-6744-4B1A-927D-4FBE4B179DD1}" srcOrd="1" destOrd="0" presId="urn:microsoft.com/office/officeart/2005/8/layout/orgChart1"/>
    <dgm:cxn modelId="{23C2BB1E-1DC2-4D6E-A6A2-70CD5771C94E}" type="presParOf" srcId="{D3403D9A-E285-44C5-A136-31A0995337E9}" destId="{7EA031CE-C995-4F09-9303-6CFF5C3B126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3877C8-B5D8-46BB-B71F-CADF252BB201}">
      <dsp:nvSpPr>
        <dsp:cNvPr id="0" name=""/>
        <dsp:cNvSpPr/>
      </dsp:nvSpPr>
      <dsp:spPr>
        <a:xfrm>
          <a:off x="3874828" y="1143415"/>
          <a:ext cx="239971" cy="1051303"/>
        </a:xfrm>
        <a:custGeom>
          <a:avLst/>
          <a:gdLst/>
          <a:ahLst/>
          <a:cxnLst/>
          <a:rect l="0" t="0" r="0" b="0"/>
          <a:pathLst>
            <a:path>
              <a:moveTo>
                <a:pt x="239971" y="0"/>
              </a:moveTo>
              <a:lnTo>
                <a:pt x="239971" y="1051303"/>
              </a:lnTo>
              <a:lnTo>
                <a:pt x="0" y="105130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5E57C-8E5E-41B3-9E3B-BC0435BF6E02}">
      <dsp:nvSpPr>
        <dsp:cNvPr id="0" name=""/>
        <dsp:cNvSpPr/>
      </dsp:nvSpPr>
      <dsp:spPr>
        <a:xfrm>
          <a:off x="4114800" y="1143415"/>
          <a:ext cx="2765384" cy="21026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2635"/>
              </a:lnTo>
              <a:lnTo>
                <a:pt x="2765384" y="1862635"/>
              </a:lnTo>
              <a:lnTo>
                <a:pt x="2765384" y="210260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9D0F62-FBA1-46D4-A416-FD8E6DAC50C1}">
      <dsp:nvSpPr>
        <dsp:cNvPr id="0" name=""/>
        <dsp:cNvSpPr/>
      </dsp:nvSpPr>
      <dsp:spPr>
        <a:xfrm>
          <a:off x="4069080" y="1143415"/>
          <a:ext cx="91440" cy="21026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260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6CD07F-0875-475C-AB4B-0571E993373C}">
      <dsp:nvSpPr>
        <dsp:cNvPr id="0" name=""/>
        <dsp:cNvSpPr/>
      </dsp:nvSpPr>
      <dsp:spPr>
        <a:xfrm>
          <a:off x="1349415" y="1143415"/>
          <a:ext cx="2765384" cy="2102606"/>
        </a:xfrm>
        <a:custGeom>
          <a:avLst/>
          <a:gdLst/>
          <a:ahLst/>
          <a:cxnLst/>
          <a:rect l="0" t="0" r="0" b="0"/>
          <a:pathLst>
            <a:path>
              <a:moveTo>
                <a:pt x="2765384" y="0"/>
              </a:moveTo>
              <a:lnTo>
                <a:pt x="2765384" y="1862635"/>
              </a:lnTo>
              <a:lnTo>
                <a:pt x="0" y="1862635"/>
              </a:lnTo>
              <a:lnTo>
                <a:pt x="0" y="210260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165624-4476-4946-AC07-B169980720B7}">
      <dsp:nvSpPr>
        <dsp:cNvPr id="0" name=""/>
        <dsp:cNvSpPr/>
      </dsp:nvSpPr>
      <dsp:spPr>
        <a:xfrm>
          <a:off x="2972079" y="694"/>
          <a:ext cx="2285441" cy="1142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Direction Générale de l’Agriculture</a:t>
          </a:r>
          <a:endParaRPr lang="fr-FR" sz="2800" kern="1200" dirty="0"/>
        </a:p>
      </dsp:txBody>
      <dsp:txXfrm>
        <a:off x="2972079" y="694"/>
        <a:ext cx="2285441" cy="1142720"/>
      </dsp:txXfrm>
    </dsp:sp>
    <dsp:sp modelId="{CF02D50A-9AFA-4297-87F6-3622031E53A5}">
      <dsp:nvSpPr>
        <dsp:cNvPr id="0" name=""/>
        <dsp:cNvSpPr/>
      </dsp:nvSpPr>
      <dsp:spPr>
        <a:xfrm>
          <a:off x="206694" y="3246021"/>
          <a:ext cx="2285441" cy="1142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SDELP</a:t>
          </a:r>
          <a:endParaRPr lang="fr-FR" sz="4000" kern="1200" dirty="0"/>
        </a:p>
      </dsp:txBody>
      <dsp:txXfrm>
        <a:off x="206694" y="3246021"/>
        <a:ext cx="2285441" cy="1142720"/>
      </dsp:txXfrm>
    </dsp:sp>
    <dsp:sp modelId="{47F72978-D39D-47FF-99B2-2A91B30D6D27}">
      <dsp:nvSpPr>
        <dsp:cNvPr id="0" name=""/>
        <dsp:cNvSpPr/>
      </dsp:nvSpPr>
      <dsp:spPr>
        <a:xfrm>
          <a:off x="2972079" y="3246021"/>
          <a:ext cx="2285441" cy="1142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SCPQV</a:t>
          </a:r>
          <a:endParaRPr lang="fr-FR" sz="4000" kern="1200" dirty="0"/>
        </a:p>
      </dsp:txBody>
      <dsp:txXfrm>
        <a:off x="2972079" y="3246021"/>
        <a:ext cx="2285441" cy="1142720"/>
      </dsp:txXfrm>
    </dsp:sp>
    <dsp:sp modelId="{DE843C49-D5A4-49B3-B71F-CE193196A9D2}">
      <dsp:nvSpPr>
        <dsp:cNvPr id="0" name=""/>
        <dsp:cNvSpPr/>
      </dsp:nvSpPr>
      <dsp:spPr>
        <a:xfrm>
          <a:off x="5737463" y="3246021"/>
          <a:ext cx="2285441" cy="1142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SRCHP</a:t>
          </a:r>
          <a:endParaRPr lang="fr-FR" sz="4000" kern="1200" dirty="0"/>
        </a:p>
      </dsp:txBody>
      <dsp:txXfrm>
        <a:off x="5737463" y="3246021"/>
        <a:ext cx="2285441" cy="1142720"/>
      </dsp:txXfrm>
    </dsp:sp>
    <dsp:sp modelId="{C5D39C81-0947-44CD-A9EA-1184C5EC6346}">
      <dsp:nvSpPr>
        <dsp:cNvPr id="0" name=""/>
        <dsp:cNvSpPr/>
      </dsp:nvSpPr>
      <dsp:spPr>
        <a:xfrm>
          <a:off x="1589386" y="1623358"/>
          <a:ext cx="2285441" cy="1142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DPV</a:t>
          </a:r>
          <a:endParaRPr lang="fr-FR" sz="4000" kern="1200" dirty="0"/>
        </a:p>
      </dsp:txBody>
      <dsp:txXfrm>
        <a:off x="1589386" y="1623358"/>
        <a:ext cx="2285441" cy="1142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84B4F2-7BCA-4B29-8157-5C5D8E9840D3}" type="datetimeFigureOut">
              <a:rPr lang="fr-FR" smtClean="0"/>
              <a:pPr/>
              <a:t>26/06/2013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46757F-F2DF-40E5-A859-02F1F90DFA90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33400" y="836712"/>
            <a:ext cx="7851648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4400" dirty="0" smtClean="0"/>
              <a:t>ATELIER AFRIQUE CENTRALE DES EDITEURS DU PORTAIL PHYTOSANITAIRE INTERNATIONAL</a:t>
            </a:r>
            <a:endParaRPr lang="fr-FR" sz="4400" dirty="0"/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296808"/>
          </a:xfrm>
        </p:spPr>
        <p:txBody>
          <a:bodyPr>
            <a:normAutofit lnSpcReduction="10000"/>
          </a:bodyPr>
          <a:lstStyle/>
          <a:p>
            <a:pPr algn="ctr"/>
            <a:endParaRPr lang="fr-FR" b="1" dirty="0" smtClean="0"/>
          </a:p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Présentation de la République Centrafricaine</a:t>
            </a:r>
          </a:p>
          <a:p>
            <a:pPr algn="ctr"/>
            <a:r>
              <a:rPr lang="fr-FR" dirty="0" smtClean="0"/>
              <a:t>Libreville le 25 Juin 2013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Par Delphin KONGBO DPV - MDR </a:t>
            </a:r>
            <a:endParaRPr lang="fr-FR" dirty="0"/>
          </a:p>
        </p:txBody>
      </p:sp>
      <p:pic>
        <p:nvPicPr>
          <p:cNvPr id="7" name="Image 6" descr="CARGov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7662" y="3014662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000" b="1" dirty="0" smtClean="0"/>
              <a:t>Contraintes</a:t>
            </a: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Insuffisance des ressources matérielles et financières;</a:t>
            </a:r>
          </a:p>
          <a:p>
            <a:r>
              <a:rPr lang="fr-FR" dirty="0" smtClean="0"/>
              <a:t>Faible développement de NTIC (certains postes ne sont pas couverts de réseau téléphonique)</a:t>
            </a:r>
          </a:p>
          <a:p>
            <a:r>
              <a:rPr lang="fr-FR" dirty="0" smtClean="0"/>
              <a:t>Manque d’un dispositif de renforcement des capacités du personnel technique. </a:t>
            </a:r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000" b="1" dirty="0" smtClean="0"/>
              <a:t>Actions d’urgence</a:t>
            </a: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Faire un plaidoyer auprès du Ministère pour la redéfinition des postes , tâches et  le renforcement des capacités du personnel de la DPV</a:t>
            </a:r>
          </a:p>
          <a:p>
            <a:r>
              <a:rPr lang="fr-FR" dirty="0" smtClean="0"/>
              <a:t>Utilisation des médias publics et privés pour diffusion des informations sur la PV au niveau National,</a:t>
            </a:r>
          </a:p>
          <a:p>
            <a:r>
              <a:rPr lang="fr-FR" dirty="0" smtClean="0"/>
              <a:t>Création d’un réseau multisectoriel d’échanges d’information  au niveau national pour  la mise en </a:t>
            </a:r>
            <a:r>
              <a:rPr lang="fr-FR" smtClean="0"/>
              <a:t>place d’un SIP </a:t>
            </a:r>
            <a:r>
              <a:rPr lang="fr-FR" dirty="0" smtClean="0"/>
              <a:t>(Système </a:t>
            </a:r>
            <a:r>
              <a:rPr lang="fr-FR" smtClean="0"/>
              <a:t>d’Information Phytosanitaire).</a:t>
            </a: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b="1" dirty="0" smtClean="0"/>
              <a:t>Merci pour votre aimable attention</a:t>
            </a:r>
            <a:endParaRPr lang="fr-FR" b="1" dirty="0"/>
          </a:p>
        </p:txBody>
      </p:sp>
    </p:spTree>
  </p:cSld>
  <p:clrMapOvr>
    <a:masterClrMapping/>
  </p:clrMapOvr>
  <p:transition spd="med">
    <p:sndAc>
      <p:stSnd>
        <p:snd r:embed="rId2" name="applaus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dirty="0" smtClean="0"/>
              <a:t>Contacts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b="1" dirty="0" smtClean="0"/>
              <a:t>	Points de contact:</a:t>
            </a:r>
          </a:p>
          <a:p>
            <a:pPr>
              <a:buNone/>
            </a:pPr>
            <a:r>
              <a:rPr lang="fr-FR" b="1" i="1" dirty="0" smtClean="0"/>
              <a:t>		Aimé Pascal NGOUMBANGO NZABE</a:t>
            </a:r>
          </a:p>
          <a:p>
            <a:pPr>
              <a:buNone/>
            </a:pPr>
            <a:r>
              <a:rPr lang="fr-FR" dirty="0" smtClean="0"/>
              <a:t>	Ministère du Développement Rural et de l’Agriculture.</a:t>
            </a:r>
          </a:p>
          <a:p>
            <a:pPr>
              <a:buNone/>
            </a:pPr>
            <a:r>
              <a:rPr lang="fr-FR" dirty="0" smtClean="0"/>
              <a:t>	Contact: 00236 75 50 23 24</a:t>
            </a:r>
          </a:p>
          <a:p>
            <a:pPr>
              <a:buNone/>
            </a:pPr>
            <a:r>
              <a:rPr lang="fr-FR" dirty="0" smtClean="0"/>
              <a:t>	E-mail: ngounze@yahoo.fr</a:t>
            </a:r>
          </a:p>
          <a:p>
            <a:pPr>
              <a:buNone/>
            </a:pPr>
            <a:r>
              <a:rPr lang="fr-FR" b="1" dirty="0" smtClean="0"/>
              <a:t>	Editeur:</a:t>
            </a:r>
          </a:p>
          <a:p>
            <a:pPr>
              <a:buNone/>
            </a:pPr>
            <a:r>
              <a:rPr lang="fr-FR" dirty="0" smtClean="0"/>
              <a:t>		</a:t>
            </a:r>
            <a:r>
              <a:rPr lang="fr-FR" b="1" i="1" dirty="0" smtClean="0"/>
              <a:t>Delphin KONGBO, </a:t>
            </a:r>
            <a:r>
              <a:rPr lang="fr-FR" dirty="0" smtClean="0"/>
              <a:t>Directeur de Production Végétale.</a:t>
            </a:r>
          </a:p>
          <a:p>
            <a:pPr>
              <a:buNone/>
            </a:pPr>
            <a:r>
              <a:rPr lang="fr-FR" dirty="0" smtClean="0"/>
              <a:t>	Ministère du Développement Rural et de l’Agriculture</a:t>
            </a:r>
          </a:p>
          <a:p>
            <a:pPr>
              <a:buNone/>
            </a:pPr>
            <a:r>
              <a:rPr lang="fr-FR" dirty="0" smtClean="0"/>
              <a:t>	Contact: 00236 75 56 38 08/00236 77 21 58 02</a:t>
            </a:r>
          </a:p>
          <a:p>
            <a:pPr>
              <a:buNone/>
            </a:pPr>
            <a:r>
              <a:rPr lang="fr-FR" dirty="0" smtClean="0"/>
              <a:t>	E-mail: d_kongbo@yahoo.fr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 </a:t>
            </a:r>
            <a:r>
              <a:rPr lang="fr-FR" sz="4400" b="1" dirty="0" smtClean="0"/>
              <a:t>Organisation Nationale de la protection des Végétaux </a:t>
            </a:r>
            <a:endParaRPr lang="fr-FR" sz="4400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b="1" dirty="0" smtClean="0"/>
              <a:t>	Niveau Central</a:t>
            </a:r>
          </a:p>
          <a:p>
            <a:r>
              <a:rPr lang="fr-FR" dirty="0" smtClean="0"/>
              <a:t>- La Direction de la production des végétaux est l’une des Directions du Ministère de l’Agriculture.</a:t>
            </a:r>
          </a:p>
          <a:p>
            <a:r>
              <a:rPr lang="fr-FR" dirty="0" smtClean="0"/>
              <a:t>La DPV est rattachée à la Direction Générale de l’Agriculture et dispose de Trois services: </a:t>
            </a:r>
          </a:p>
          <a:p>
            <a:pPr>
              <a:buNone/>
            </a:pPr>
            <a:r>
              <a:rPr lang="fr-FR" dirty="0" smtClean="0"/>
              <a:t>	- Service de Diagnostic, des Enquêtes et de Lutte Phytosanitaire</a:t>
            </a:r>
          </a:p>
          <a:p>
            <a:pPr>
              <a:buNone/>
            </a:pPr>
            <a:r>
              <a:rPr lang="fr-FR" dirty="0" smtClean="0"/>
              <a:t>	- Service du Contrôle Phytosanitaire et de Quarantaine</a:t>
            </a:r>
          </a:p>
          <a:p>
            <a:pPr>
              <a:buNone/>
            </a:pPr>
            <a:r>
              <a:rPr lang="fr-FR" dirty="0" smtClean="0"/>
              <a:t>	- Service de la Réglementation du Contrôle et de l’Homologation des Pesticides .</a:t>
            </a:r>
          </a:p>
          <a:p>
            <a:pPr>
              <a:buNone/>
            </a:pPr>
            <a:r>
              <a:rPr lang="fr-FR" dirty="0" smtClean="0"/>
              <a:t>Le décret n°13.145 du 12 Juin 2013 a nommé des nouvelles personnalités à ces différents postes cités.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000" b="1" dirty="0" smtClean="0"/>
              <a:t>Organisation niveau central</a:t>
            </a:r>
            <a:endParaRPr lang="fr-FR" sz="4000" b="1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b="1" dirty="0" smtClean="0"/>
              <a:t>Niveau des frontières</a:t>
            </a: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Des postes de contrôles phytosanitaires existent sur des points d’entrées formels réglementés par des textes officielles.</a:t>
            </a:r>
          </a:p>
          <a:p>
            <a:r>
              <a:rPr lang="fr-FR" dirty="0" smtClean="0"/>
              <a:t>1 seul poste aéroportuaire (pour les entrées aériennes)</a:t>
            </a:r>
          </a:p>
          <a:p>
            <a:r>
              <a:rPr lang="fr-FR" dirty="0" smtClean="0"/>
              <a:t>10 postes de contrôles maritimes pour les végétaux et produits végétaux  qui arrivent ou sortent par pirogues, baleinières ou bateaux.</a:t>
            </a:r>
          </a:p>
          <a:p>
            <a:r>
              <a:rPr lang="fr-FR" dirty="0" smtClean="0"/>
              <a:t>Plusieurs postes de contrôles terrestres (véhicules )</a:t>
            </a:r>
          </a:p>
          <a:p>
            <a:pPr>
              <a:buNone/>
            </a:pPr>
            <a:r>
              <a:rPr lang="fr-FR" dirty="0" err="1" smtClean="0"/>
              <a:t>NB:Les</a:t>
            </a:r>
            <a:r>
              <a:rPr lang="fr-FR" dirty="0" smtClean="0"/>
              <a:t> problèmes sécuritaires affectent également les postes de contrôle phytosanitaires(RSS -RCA).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4400" b="1" dirty="0" smtClean="0"/>
              <a:t>Echanges commerciaux et flux des végétaux et produits végétaux</a:t>
            </a:r>
            <a:endParaRPr lang="fr-FR" sz="4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b="1" dirty="0" smtClean="0"/>
              <a:t>Inter frontalières </a:t>
            </a:r>
          </a:p>
          <a:p>
            <a:r>
              <a:rPr lang="fr-FR" dirty="0" smtClean="0"/>
              <a:t> RCA- Congo Brazzaville (limite fluviale </a:t>
            </a:r>
            <a:r>
              <a:rPr lang="fr-FR" smtClean="0"/>
              <a:t>et terrestre)</a:t>
            </a:r>
            <a:endParaRPr lang="fr-FR" dirty="0" smtClean="0"/>
          </a:p>
          <a:p>
            <a:r>
              <a:rPr lang="fr-FR" dirty="0" smtClean="0"/>
              <a:t>RCA – RDC (limite fluviale )</a:t>
            </a:r>
          </a:p>
          <a:p>
            <a:r>
              <a:rPr lang="fr-FR" dirty="0" smtClean="0"/>
              <a:t>RCA – Soudan (limite terrestre)</a:t>
            </a:r>
          </a:p>
          <a:p>
            <a:r>
              <a:rPr lang="fr-FR" dirty="0" smtClean="0"/>
              <a:t>RCA – Tchad (limite terrestre)</a:t>
            </a:r>
          </a:p>
          <a:p>
            <a:r>
              <a:rPr lang="fr-FR" dirty="0" smtClean="0"/>
              <a:t>RCA – Cameroun (limite terrestres)</a:t>
            </a:r>
          </a:p>
          <a:p>
            <a:pPr algn="ctr">
              <a:buNone/>
            </a:pPr>
            <a:r>
              <a:rPr lang="fr-FR" b="1" dirty="0" smtClean="0"/>
              <a:t>Flux et échanges internes</a:t>
            </a:r>
          </a:p>
          <a:p>
            <a:pPr>
              <a:buNone/>
            </a:pPr>
            <a:r>
              <a:rPr lang="fr-FR" dirty="0" smtClean="0"/>
              <a:t>Sur toute l’étendue :de l’Est à l’Ouest et du nord au Sud en passant par le Centre.</a:t>
            </a:r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4000" b="1" dirty="0" smtClean="0"/>
              <a:t>Végétaux et produits végétaux concernés</a:t>
            </a: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b="1" dirty="0" smtClean="0"/>
              <a:t>Produits alimentaires et non alimentaires</a:t>
            </a:r>
          </a:p>
          <a:p>
            <a:r>
              <a:rPr lang="fr-FR" dirty="0" smtClean="0"/>
              <a:t>Café</a:t>
            </a:r>
          </a:p>
          <a:p>
            <a:r>
              <a:rPr lang="fr-FR" dirty="0" smtClean="0"/>
              <a:t>Coton </a:t>
            </a:r>
          </a:p>
          <a:p>
            <a:r>
              <a:rPr lang="fr-FR" dirty="0" smtClean="0"/>
              <a:t>Bouture de manioc ou manioc, igname, taro ou patate</a:t>
            </a:r>
          </a:p>
          <a:p>
            <a:r>
              <a:rPr lang="fr-FR" dirty="0" smtClean="0"/>
              <a:t>Céréales (Maïs, Riz, sorgho, mil, …)</a:t>
            </a:r>
          </a:p>
          <a:p>
            <a:r>
              <a:rPr lang="fr-FR" dirty="0" smtClean="0"/>
              <a:t>Légumineuses (Arachide, haricot, ….)</a:t>
            </a:r>
          </a:p>
          <a:p>
            <a:r>
              <a:rPr lang="fr-FR" dirty="0" smtClean="0"/>
              <a:t>Rejet de bananes et autres</a:t>
            </a: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4000" b="1" dirty="0" smtClean="0"/>
              <a:t>Végétaux et produits végétaux concernés (suite)</a:t>
            </a: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b="1" dirty="0" smtClean="0"/>
              <a:t>Autres produits végétaux ligneux,  non ligneux et les produits halieutiques</a:t>
            </a:r>
          </a:p>
          <a:p>
            <a:r>
              <a:rPr lang="fr-FR" dirty="0" smtClean="0"/>
              <a:t>Bois (export)</a:t>
            </a:r>
          </a:p>
          <a:p>
            <a:r>
              <a:rPr lang="fr-FR" dirty="0" smtClean="0"/>
              <a:t>Champignons (export-import)</a:t>
            </a:r>
          </a:p>
          <a:p>
            <a:r>
              <a:rPr lang="fr-FR" dirty="0" smtClean="0"/>
              <a:t>Gnetum </a:t>
            </a:r>
            <a:r>
              <a:rPr lang="fr-FR" dirty="0" err="1" smtClean="0"/>
              <a:t>africanum</a:t>
            </a:r>
            <a:r>
              <a:rPr lang="fr-FR" dirty="0" smtClean="0"/>
              <a:t> (import-export)</a:t>
            </a:r>
          </a:p>
          <a:p>
            <a:r>
              <a:rPr lang="fr-FR" dirty="0" smtClean="0"/>
              <a:t>Poissons (import)</a:t>
            </a:r>
          </a:p>
          <a:p>
            <a:r>
              <a:rPr lang="fr-FR" dirty="0" err="1" smtClean="0"/>
              <a:t>Crevêtes</a:t>
            </a:r>
            <a:r>
              <a:rPr lang="fr-FR" dirty="0" smtClean="0"/>
              <a:t> (import)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fr-FR" sz="4000" b="1" dirty="0" smtClean="0"/>
              <a:t>Liste des nuisibles des cultures et denrées stockées</a:t>
            </a:r>
            <a:endParaRPr lang="fr-FR" sz="4000" b="1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79513" y="980729"/>
          <a:ext cx="8784975" cy="6735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2376264"/>
                <a:gridCol w="2448271"/>
                <a:gridCol w="2304256"/>
              </a:tblGrid>
              <a:tr h="720079">
                <a:tc>
                  <a:txBody>
                    <a:bodyPr/>
                    <a:lstStyle/>
                    <a:p>
                      <a:r>
                        <a:rPr lang="fr-FR" dirty="0" smtClean="0"/>
                        <a:t>Cultures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Nuisibles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Nuisibles récemment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dirty="0" smtClean="0"/>
                        <a:t>identifiés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Action en cours</a:t>
                      </a:r>
                      <a:endParaRPr lang="fr-FR" dirty="0"/>
                    </a:p>
                  </a:txBody>
                  <a:tcPr/>
                </a:tc>
              </a:tr>
              <a:tr h="656713">
                <a:tc>
                  <a:txBody>
                    <a:bodyPr/>
                    <a:lstStyle/>
                    <a:p>
                      <a:r>
                        <a:rPr lang="fr-FR" dirty="0" smtClean="0"/>
                        <a:t>Café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Trachéomycose</a:t>
                      </a:r>
                    </a:p>
                    <a:p>
                      <a:r>
                        <a:rPr lang="fr-FR" dirty="0" smtClean="0"/>
                        <a:t> à </a:t>
                      </a:r>
                      <a:r>
                        <a:rPr lang="fr-FR" dirty="0" err="1" smtClean="0"/>
                        <a:t>fusarium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Etudes en cours</a:t>
                      </a:r>
                      <a:endParaRPr lang="fr-FR" dirty="0"/>
                    </a:p>
                  </a:txBody>
                  <a:tcPr/>
                </a:tc>
              </a:tr>
              <a:tr h="380476">
                <a:tc>
                  <a:txBody>
                    <a:bodyPr/>
                    <a:lstStyle/>
                    <a:p>
                      <a:r>
                        <a:rPr lang="fr-FR" dirty="0" smtClean="0"/>
                        <a:t>Coton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Listes maitrisées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Société des fibres</a:t>
                      </a:r>
                      <a:endParaRPr lang="fr-FR" dirty="0"/>
                    </a:p>
                  </a:txBody>
                  <a:tcPr/>
                </a:tc>
              </a:tr>
              <a:tr h="380476">
                <a:tc>
                  <a:txBody>
                    <a:bodyPr/>
                    <a:lstStyle/>
                    <a:p>
                      <a:r>
                        <a:rPr lang="fr-FR" dirty="0" smtClean="0"/>
                        <a:t>Tabac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Arthropodes, chenilles, </a:t>
                      </a:r>
                      <a:r>
                        <a:rPr lang="fr-FR" dirty="0" err="1" smtClean="0"/>
                        <a:t>etc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Néant</a:t>
                      </a:r>
                      <a:endParaRPr lang="fr-FR" dirty="0"/>
                    </a:p>
                  </a:txBody>
                  <a:tcPr/>
                </a:tc>
              </a:tr>
              <a:tr h="805942">
                <a:tc>
                  <a:txBody>
                    <a:bodyPr/>
                    <a:lstStyle/>
                    <a:p>
                      <a:r>
                        <a:rPr lang="fr-FR" dirty="0" smtClean="0"/>
                        <a:t>Manioc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Mosaïque Africaine</a:t>
                      </a:r>
                      <a:r>
                        <a:rPr lang="fr-FR" baseline="0" dirty="0" smtClean="0"/>
                        <a:t> du </a:t>
                      </a:r>
                      <a:r>
                        <a:rPr lang="fr-FR" dirty="0" smtClean="0"/>
                        <a:t>Manioc (MAM)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Vulgarisation bouture saine TCP FAO</a:t>
                      </a:r>
                      <a:endParaRPr lang="fr-FR" dirty="0"/>
                    </a:p>
                  </a:txBody>
                  <a:tcPr/>
                </a:tc>
              </a:tr>
              <a:tr h="380476">
                <a:tc>
                  <a:txBody>
                    <a:bodyPr/>
                    <a:lstStyle/>
                    <a:p>
                      <a:r>
                        <a:rPr lang="fr-FR" dirty="0" smtClean="0"/>
                        <a:t>Maïs-grain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Charançon ou grand capucin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Néant</a:t>
                      </a:r>
                      <a:endParaRPr lang="fr-FR" dirty="0"/>
                    </a:p>
                  </a:txBody>
                  <a:tcPr/>
                </a:tc>
              </a:tr>
              <a:tr h="843660">
                <a:tc>
                  <a:txBody>
                    <a:bodyPr/>
                    <a:lstStyle/>
                    <a:p>
                      <a:r>
                        <a:rPr lang="fr-FR" dirty="0" smtClean="0"/>
                        <a:t>Arachide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Rosette,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Cercosporiose</a:t>
                      </a:r>
                      <a:r>
                        <a:rPr lang="fr-FR" baseline="0" dirty="0" smtClean="0"/>
                        <a:t> et bruches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Néant</a:t>
                      </a:r>
                      <a:endParaRPr lang="fr-FR" dirty="0"/>
                    </a:p>
                  </a:txBody>
                  <a:tcPr/>
                </a:tc>
              </a:tr>
              <a:tr h="380476">
                <a:tc>
                  <a:txBody>
                    <a:bodyPr/>
                    <a:lstStyle/>
                    <a:p>
                      <a:r>
                        <a:rPr lang="fr-FR" dirty="0" smtClean="0"/>
                        <a:t>Haricot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Charançon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Néant</a:t>
                      </a:r>
                      <a:endParaRPr lang="fr-FR" dirty="0"/>
                    </a:p>
                  </a:txBody>
                  <a:tcPr/>
                </a:tc>
              </a:tr>
              <a:tr h="808721">
                <a:tc>
                  <a:txBody>
                    <a:bodyPr/>
                    <a:lstStyle/>
                    <a:p>
                      <a:r>
                        <a:rPr lang="fr-FR" dirty="0" smtClean="0"/>
                        <a:t>Agrumes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Taches sclérotiques des fruits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Néant</a:t>
                      </a:r>
                      <a:endParaRPr lang="fr-FR" dirty="0"/>
                    </a:p>
                  </a:txBody>
                  <a:tcPr/>
                </a:tc>
              </a:tr>
              <a:tr h="380476">
                <a:tc>
                  <a:txBody>
                    <a:bodyPr/>
                    <a:lstStyle/>
                    <a:p>
                      <a:r>
                        <a:rPr lang="fr-FR" dirty="0" smtClean="0"/>
                        <a:t>Bananes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Virus de la banane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Bunchy</a:t>
                      </a:r>
                      <a:r>
                        <a:rPr lang="fr-FR" dirty="0" smtClean="0"/>
                        <a:t> top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Néant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552</TotalTime>
  <Words>442</Words>
  <Application>Microsoft Office PowerPoint</Application>
  <PresentationFormat>Affichage à l'écran (4:3)</PresentationFormat>
  <Paragraphs>111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Débit</vt:lpstr>
      <vt:lpstr>       ATELIER AFRIQUE CENTRALE DES EDITEURS DU PORTAIL PHYTOSANITAIRE INTERNATIONAL</vt:lpstr>
      <vt:lpstr>Contacts </vt:lpstr>
      <vt:lpstr> Organisation Nationale de la protection des Végétaux </vt:lpstr>
      <vt:lpstr>Organisation niveau central</vt:lpstr>
      <vt:lpstr>Niveau des frontières</vt:lpstr>
      <vt:lpstr>         Echanges commerciaux et flux des végétaux et produits végétaux</vt:lpstr>
      <vt:lpstr>Végétaux et produits végétaux concernés</vt:lpstr>
      <vt:lpstr>Végétaux et produits végétaux concernés (suite)</vt:lpstr>
      <vt:lpstr>Liste des nuisibles des cultures et denrées stockées</vt:lpstr>
      <vt:lpstr>Contraintes</vt:lpstr>
      <vt:lpstr>Actions d’urgence</vt:lpstr>
      <vt:lpstr>Diapositive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AFRIQUE CENTRALE DES EDITEURS DU PORTAIL PHYTOSANITAIRE INTERNATIONAL</dc:title>
  <dc:creator>DELPH</dc:creator>
  <cp:lastModifiedBy>DELPH</cp:lastModifiedBy>
  <cp:revision>37</cp:revision>
  <dcterms:created xsi:type="dcterms:W3CDTF">2013-06-25T13:04:47Z</dcterms:created>
  <dcterms:modified xsi:type="dcterms:W3CDTF">2013-06-26T07:52:11Z</dcterms:modified>
</cp:coreProperties>
</file>