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62" r:id="rId6"/>
    <p:sldId id="263" r:id="rId7"/>
    <p:sldId id="265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24"/>
    <a:srgbClr val="165A30"/>
    <a:srgbClr val="1E7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62708" y="2140695"/>
            <a:ext cx="8026400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NRO Workshop</a:t>
            </a: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Latest developments</a:t>
            </a:r>
            <a:endParaRPr lang="en-GB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algn="ctr"/>
            <a:r>
              <a:rPr lang="en-US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10-11 August 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2017,</a:t>
            </a:r>
            <a:r>
              <a:rPr lang="en-GB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400" b="1" baseline="0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Nadi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Fiji</a:t>
            </a: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0278" y="513670"/>
            <a:ext cx="383722" cy="333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"/>
            <a:ext cx="9144000" cy="542925"/>
          </a:xfrm>
          <a:prstGeom prst="rect">
            <a:avLst/>
          </a:prstGeom>
        </p:spPr>
      </p:pic>
      <p:pic>
        <p:nvPicPr>
          <p:cNvPr id="11" name="Picture 10" descr="C:\Users\montuori\Desktop\IPPC New Logos\IPPC_logo_Green_2lines_en.jpg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6362700" y="6196692"/>
            <a:ext cx="278130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165A30"/>
                </a:solidFill>
              </a:ln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7289" y="6201508"/>
            <a:ext cx="3142801" cy="6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9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i (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c.org/" TargetMode="External"/><Relationship Id="rId2" Type="http://schemas.openxmlformats.org/officeDocument/2006/relationships/hyperlink" Target="mailto:IPPC@fao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ytosanitary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4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oversight body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138" y="1394691"/>
            <a:ext cx="82139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NROAG: meeting in June 2014 → by email → dissolved by CPM-12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cs typeface="Arial" panose="020B0604020202020204" pitchFamily="34" charset="0"/>
              </a:rPr>
              <a:t>Representative from each FAO region: Pacific, </a:t>
            </a:r>
            <a:r>
              <a:rPr lang="en-GB" sz="2000" b="1" dirty="0"/>
              <a:t>Viliami </a:t>
            </a:r>
            <a:r>
              <a:rPr lang="en-GB" sz="2000" b="1" cap="all" dirty="0" smtClean="0"/>
              <a:t>KAMI</a:t>
            </a:r>
            <a:r>
              <a:rPr lang="en-GB" sz="2000" b="1" dirty="0" smtClean="0">
                <a:cs typeface="Arial" panose="020B0604020202020204" pitchFamily="34" charset="0"/>
              </a:rPr>
              <a:t>, Tonga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Set out directions for NRO Programme:</a:t>
            </a:r>
          </a:p>
          <a:p>
            <a:pPr marL="1257300" lvl="2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Awareness raising		→ NROs UPDATE, leaflets, factsheets, 								NRO Years</a:t>
            </a:r>
          </a:p>
          <a:p>
            <a:pPr marL="1257300" lvl="2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Reminding to report	</a:t>
            </a:r>
            <a:r>
              <a:rPr lang="en-US" sz="2000" b="1" dirty="0"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cs typeface="Arial" panose="020B0604020202020204" pitchFamily="34" charset="0"/>
              </a:rPr>
              <a:t>	→ automatic reminders</a:t>
            </a:r>
          </a:p>
          <a:p>
            <a:pPr marL="1257300" lvl="2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Educational materials		→ Procedures, Guide, e-learning</a:t>
            </a:r>
          </a:p>
          <a:p>
            <a:pPr marL="1257300" lvl="2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Removal of IT barriers		→ New technology for IPP</a:t>
            </a:r>
            <a:endParaRPr lang="en-US" sz="2000" b="1" dirty="0"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IC (Implementation and Capacity Development Committee)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It will meet 2x Year with NROs on each Agenda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1</a:t>
            </a:r>
            <a:r>
              <a:rPr lang="en-US" sz="2000" b="1" baseline="30000" dirty="0" smtClean="0">
                <a:cs typeface="Arial" panose="020B0604020202020204" pitchFamily="34" charset="0"/>
              </a:rPr>
              <a:t>st</a:t>
            </a:r>
            <a:r>
              <a:rPr lang="en-US" sz="2000" b="1" dirty="0" smtClean="0">
                <a:cs typeface="Arial" panose="020B0604020202020204" pitchFamily="34" charset="0"/>
              </a:rPr>
              <a:t> meeting: December 2017</a:t>
            </a:r>
            <a:endParaRPr lang="en-US" sz="2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Representative from each FAO region: Pacific, </a:t>
            </a:r>
            <a:r>
              <a:rPr lang="en-US" sz="2000" b="1" dirty="0" err="1" smtClean="0">
                <a:cs typeface="Arial" panose="020B0604020202020204" pitchFamily="34" charset="0"/>
              </a:rPr>
              <a:t>Ngatoko</a:t>
            </a:r>
            <a:r>
              <a:rPr lang="en-US" sz="2000" b="1" dirty="0" smtClean="0">
                <a:cs typeface="Arial" panose="020B0604020202020204" pitchFamily="34" charset="0"/>
              </a:rPr>
              <a:t> NGATOKO, Cook Islands</a:t>
            </a:r>
            <a:endParaRPr lang="en-US" sz="2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62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NROs UPDATE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126" y="1228437"/>
            <a:ext cx="799798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Issued since October 2014 in 5/6 languages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Monthly, now every 2 months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NRO Year theme, statistics, advice, latest news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Sent out to CPs and editors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Uploaded on IPP</a:t>
            </a: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115" y="3203057"/>
            <a:ext cx="1893811" cy="25926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672" y="3203057"/>
            <a:ext cx="1843902" cy="26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Year of Phytosanitary legislation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2708" y="2140695"/>
            <a:ext cx="80264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Adopted by CPM-12 on CDC advice to align with IPPC Theme Plant Health and Trade Facilitation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April 2017 – March 2017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Official letter to CPs from the Secretary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NROs UPDATE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Statistics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Summary for CPM-13</a:t>
            </a: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56" y="3257436"/>
            <a:ext cx="1841152" cy="265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62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e-learning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126" y="1228437"/>
            <a:ext cx="79979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5 modules: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General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Official Contact Points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Pest reporting (basics)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Pest reporting (editing)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Lists of pests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Text drafted &amp; revised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Company outsourced to prepare electronic version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To be tested by 10 users</a:t>
            </a: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Will be available on Phytosanitary.info website (next to PRA course) + version on cd/stick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6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62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automatic reminders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126" y="1228437"/>
            <a:ext cx="79979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Operational since July 2016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Sends 1 automatic email monthly to Contact Points with links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26" y="2410691"/>
            <a:ext cx="7915565" cy="329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62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automatic reminders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126" y="1339273"/>
            <a:ext cx="7997981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OCP or IPP editor need to log in to the IPP to confirm or revise reports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If reports are recent no reminder is sent out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In particular: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Report/s </a:t>
            </a:r>
            <a:r>
              <a:rPr lang="en-US" sz="2000" b="1" dirty="0">
                <a:cs typeface="Arial" panose="020B0604020202020204" pitchFamily="34" charset="0"/>
              </a:rPr>
              <a:t>was </a:t>
            </a:r>
            <a:r>
              <a:rPr lang="en-US" sz="2000" b="1" dirty="0" smtClean="0">
                <a:cs typeface="Arial" panose="020B0604020202020204" pitchFamily="34" charset="0"/>
              </a:rPr>
              <a:t>not updated in the last 12 </a:t>
            </a:r>
            <a:r>
              <a:rPr lang="en-US" sz="2000" b="1" dirty="0">
                <a:cs typeface="Arial" panose="020B0604020202020204" pitchFamily="34" charset="0"/>
              </a:rPr>
              <a:t>months </a:t>
            </a:r>
            <a:r>
              <a:rPr lang="en-US" sz="2000" b="1" dirty="0" smtClean="0">
                <a:cs typeface="Arial" panose="020B0604020202020204" pitchFamily="34" charset="0"/>
              </a:rPr>
              <a:t>(NPPO Description/Entry points/Pest lists/Legislation) </a:t>
            </a:r>
            <a:r>
              <a:rPr lang="en-US" sz="2000" b="1" dirty="0">
                <a:cs typeface="Arial" panose="020B0604020202020204" pitchFamily="34" charset="0"/>
              </a:rPr>
              <a:t>or </a:t>
            </a:r>
            <a:r>
              <a:rPr lang="en-US" sz="2000" b="1" dirty="0" smtClean="0">
                <a:cs typeface="Arial" panose="020B0604020202020204" pitchFamily="34" charset="0"/>
              </a:rPr>
              <a:t>6 months (Pest reports, Emergency action) → reminder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Pest reports: in </a:t>
            </a:r>
            <a:r>
              <a:rPr lang="en-GB" sz="2000" b="1" dirty="0">
                <a:cs typeface="Arial" panose="020B0604020202020204" pitchFamily="34" charset="0"/>
              </a:rPr>
              <a:t>"Draft" or "Preliminary" status and </a:t>
            </a:r>
            <a:r>
              <a:rPr lang="en-GB" sz="2000" b="1" dirty="0" smtClean="0">
                <a:cs typeface="Arial" panose="020B0604020202020204" pitchFamily="34" charset="0"/>
              </a:rPr>
              <a:t>were not updated in </a:t>
            </a:r>
            <a:r>
              <a:rPr lang="en-GB" sz="2000" b="1" dirty="0">
                <a:cs typeface="Arial" panose="020B0604020202020204" pitchFamily="34" charset="0"/>
              </a:rPr>
              <a:t>the last 6 months or more</a:t>
            </a:r>
            <a:r>
              <a:rPr lang="en-US" sz="2000" b="1" dirty="0"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cs typeface="Arial" panose="020B0604020202020204" pitchFamily="34" charset="0"/>
              </a:rPr>
              <a:t>→ reminder</a:t>
            </a:r>
            <a:endParaRPr lang="en-US" sz="2000" b="1" dirty="0"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If there is no report </a:t>
            </a:r>
            <a:r>
              <a:rPr lang="en-US" sz="2000" b="1" dirty="0" smtClean="0"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information on empty folder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Reminders on OCPs or editors details are sent out regardless</a:t>
            </a:r>
            <a:endParaRPr lang="en-US" sz="2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9309" y="599835"/>
            <a:ext cx="8686445" cy="13028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automatic reminders: </a:t>
            </a:r>
          </a:p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Ideas for improvement?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1892" y="1902691"/>
            <a:ext cx="8007216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To be also send to IPP editors 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In chosen languages (English only now)?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Infor about FILES and </a:t>
            </a:r>
            <a:r>
              <a:rPr lang="en-US" sz="2400" b="1" dirty="0" err="1" smtClean="0">
                <a:cs typeface="Arial" panose="020B0604020202020204" pitchFamily="34" charset="0"/>
              </a:rPr>
              <a:t>urls</a:t>
            </a:r>
            <a:r>
              <a:rPr lang="en-US" sz="2400" b="1" dirty="0" smtClean="0">
                <a:cs typeface="Arial" panose="020B0604020202020204" pitchFamily="34" charset="0"/>
              </a:rPr>
              <a:t> (all </a:t>
            </a:r>
            <a:r>
              <a:rPr lang="en-US" sz="2400" b="1" dirty="0" err="1" smtClean="0">
                <a:cs typeface="Arial" panose="020B0604020202020204" pitchFamily="34" charset="0"/>
              </a:rPr>
              <a:t>urls</a:t>
            </a:r>
            <a:r>
              <a:rPr lang="en-US" sz="2400" b="1" dirty="0" smtClean="0">
                <a:cs typeface="Arial" panose="020B0604020202020204" pitchFamily="34" charset="0"/>
              </a:rPr>
              <a:t> instead of only broken ones): 4 times/year:  too often?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Split NPPO Description/Entry points 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Pest lists/Legislation 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Frequency?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Any other?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5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514235"/>
            <a:ext cx="9067800" cy="48533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algn="ctr">
              <a:buFont typeface="Arial" charset="0"/>
              <a:buNone/>
              <a:defRPr/>
            </a:pPr>
            <a:endParaRPr lang="fr-FR" altLang="en-US" sz="22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Food and Agriculture </a:t>
            </a: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Organization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of the United Nations 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Viale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delle Terme di Caracalla, 00153 Rome, </a:t>
            </a: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Italy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Tel.: +39-0657054812</a:t>
            </a:r>
            <a:b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Email: 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IPPC@fao.org</a:t>
            </a:r>
            <a:endParaRPr lang="fr-FR" altLang="en-US" sz="22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endParaRPr lang="fr-FR" altLang="en-US" sz="22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Websites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3"/>
              </a:rPr>
              <a:t>www.fao.org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3"/>
              </a:rPr>
              <a:t>www.ippc.org</a:t>
            </a:r>
            <a:endParaRPr lang="fr-FR" altLang="en-US" sz="2200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4"/>
              </a:rPr>
              <a:t>www.phytosanitary.info</a:t>
            </a: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en-US" altLang="en-US" sz="2200" dirty="0">
              <a:solidFill>
                <a:srgbClr val="00206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Contacts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353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Calibri (body)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Montuori, Mirko (AGDI)</dc:creator>
  <cp:lastModifiedBy>Buzon, Dorota (AGDI)</cp:lastModifiedBy>
  <cp:revision>63</cp:revision>
  <dcterms:created xsi:type="dcterms:W3CDTF">2017-05-24T13:00:14Z</dcterms:created>
  <dcterms:modified xsi:type="dcterms:W3CDTF">2017-07-19T15:21:30Z</dcterms:modified>
</cp:coreProperties>
</file>