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0" r:id="rId1"/>
  </p:sldMasterIdLst>
  <p:notesMasterIdLst>
    <p:notesMasterId r:id="rId15"/>
  </p:notesMasterIdLst>
  <p:handoutMasterIdLst>
    <p:handoutMasterId r:id="rId16"/>
  </p:handoutMasterIdLst>
  <p:sldIdLst>
    <p:sldId id="277" r:id="rId2"/>
    <p:sldId id="261" r:id="rId3"/>
    <p:sldId id="262" r:id="rId4"/>
    <p:sldId id="266" r:id="rId5"/>
    <p:sldId id="270" r:id="rId6"/>
    <p:sldId id="271" r:id="rId7"/>
    <p:sldId id="273" r:id="rId8"/>
    <p:sldId id="274" r:id="rId9"/>
    <p:sldId id="265" r:id="rId10"/>
    <p:sldId id="269" r:id="rId11"/>
    <p:sldId id="275" r:id="rId12"/>
    <p:sldId id="267" r:id="rId13"/>
    <p:sldId id="276" r:id="rId14"/>
  </p:sldIdLst>
  <p:sldSz cx="9144000" cy="6858000" type="screen4x3"/>
  <p:notesSz cx="6808788" cy="99409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6"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A5D29"/>
    <a:srgbClr val="165A30"/>
    <a:srgbClr val="0D6115"/>
    <a:srgbClr val="333399"/>
    <a:srgbClr val="1E78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980" autoAdjust="0"/>
    <p:restoredTop sz="71479" autoAdjust="0"/>
  </p:normalViewPr>
  <p:slideViewPr>
    <p:cSldViewPr snapToGrid="0">
      <p:cViewPr varScale="1">
        <p:scale>
          <a:sx n="79" d="100"/>
          <a:sy n="79" d="100"/>
        </p:scale>
        <p:origin x="2388" y="96"/>
      </p:cViewPr>
      <p:guideLst>
        <p:guide orient="horz" pos="2136"/>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63B40FF-085E-4CBF-8166-570464BB6FBF}" type="doc">
      <dgm:prSet loTypeId="urn:microsoft.com/office/officeart/2005/8/layout/vList5" loCatId="list" qsTypeId="urn:microsoft.com/office/officeart/2005/8/quickstyle/3d2" qsCatId="3D" csTypeId="urn:microsoft.com/office/officeart/2005/8/colors/accent3_2" csCatId="accent3" phldr="1"/>
      <dgm:spPr/>
      <dgm:t>
        <a:bodyPr/>
        <a:lstStyle/>
        <a:p>
          <a:endParaRPr lang="en-US"/>
        </a:p>
      </dgm:t>
    </dgm:pt>
    <dgm:pt modelId="{FE99EF26-6CCD-4769-8531-4F66C103D40D}">
      <dgm:prSet phldrT="[Text]"/>
      <dgm:spPr>
        <a:solidFill>
          <a:schemeClr val="accent6"/>
        </a:solidFill>
      </dgm:spPr>
      <dgm:t>
        <a:bodyPr/>
        <a:lstStyle/>
        <a:p>
          <a:r>
            <a:rPr lang="en-US" b="1" dirty="0" smtClean="0">
              <a:solidFill>
                <a:schemeClr val="tx1"/>
              </a:solidFill>
              <a:latin typeface="Arial" panose="020B0604020202020204" pitchFamily="34" charset="0"/>
              <a:cs typeface="Arial" panose="020B0604020202020204" pitchFamily="34" charset="0"/>
            </a:rPr>
            <a:t>Additions</a:t>
          </a:r>
          <a:endParaRPr lang="en-US" b="1" dirty="0">
            <a:solidFill>
              <a:schemeClr val="tx1"/>
            </a:solidFill>
            <a:latin typeface="Arial" panose="020B0604020202020204" pitchFamily="34" charset="0"/>
            <a:cs typeface="Arial" panose="020B0604020202020204" pitchFamily="34" charset="0"/>
          </a:endParaRPr>
        </a:p>
      </dgm:t>
    </dgm:pt>
    <dgm:pt modelId="{D51A3CC9-8A5C-4846-874B-EFEBECC60177}" type="parTrans" cxnId="{23F61BC2-6EBA-43D1-AF01-3F21E2A1BF70}">
      <dgm:prSet/>
      <dgm:spPr/>
      <dgm:t>
        <a:bodyPr/>
        <a:lstStyle/>
        <a:p>
          <a:endParaRPr lang="en-US">
            <a:latin typeface="Arial" panose="020B0604020202020204" pitchFamily="34" charset="0"/>
            <a:cs typeface="Arial" panose="020B0604020202020204" pitchFamily="34" charset="0"/>
          </a:endParaRPr>
        </a:p>
      </dgm:t>
    </dgm:pt>
    <dgm:pt modelId="{4B9A4D3E-CF62-4B66-BD29-875C05CE0700}" type="sibTrans" cxnId="{23F61BC2-6EBA-43D1-AF01-3F21E2A1BF70}">
      <dgm:prSet/>
      <dgm:spPr/>
      <dgm:t>
        <a:bodyPr/>
        <a:lstStyle/>
        <a:p>
          <a:endParaRPr lang="en-US">
            <a:latin typeface="Arial" panose="020B0604020202020204" pitchFamily="34" charset="0"/>
            <a:cs typeface="Arial" panose="020B0604020202020204" pitchFamily="34" charset="0"/>
          </a:endParaRPr>
        </a:p>
      </dgm:t>
    </dgm:pt>
    <dgm:pt modelId="{00AED5A9-8184-4CFF-8A96-7136D9E38051}">
      <dgm:prSet phldrT="[Text]" custT="1"/>
      <dgm:spPr>
        <a:solidFill>
          <a:schemeClr val="accent6">
            <a:lumMod val="40000"/>
            <a:lumOff val="60000"/>
          </a:schemeClr>
        </a:solidFill>
      </dgm:spPr>
      <dgm:t>
        <a:bodyPr/>
        <a:lstStyle/>
        <a:p>
          <a:r>
            <a:rPr lang="en-US" sz="2400" dirty="0" smtClean="0">
              <a:latin typeface="Arial" panose="020B0604020202020204" pitchFamily="34" charset="0"/>
              <a:cs typeface="Arial" panose="020B0604020202020204" pitchFamily="34" charset="0"/>
            </a:rPr>
            <a:t>[none]</a:t>
          </a:r>
          <a:endParaRPr lang="en-US" sz="2400" dirty="0">
            <a:latin typeface="Arial" panose="020B0604020202020204" pitchFamily="34" charset="0"/>
            <a:cs typeface="Arial" panose="020B0604020202020204" pitchFamily="34" charset="0"/>
          </a:endParaRPr>
        </a:p>
      </dgm:t>
    </dgm:pt>
    <dgm:pt modelId="{D8C7B2AA-F81D-4946-AD10-57F1B9957EC9}" type="parTrans" cxnId="{7C9B3104-7CF8-4C8D-BB6C-D6FA02C25863}">
      <dgm:prSet/>
      <dgm:spPr/>
      <dgm:t>
        <a:bodyPr/>
        <a:lstStyle/>
        <a:p>
          <a:endParaRPr lang="en-US">
            <a:latin typeface="Arial" panose="020B0604020202020204" pitchFamily="34" charset="0"/>
            <a:cs typeface="Arial" panose="020B0604020202020204" pitchFamily="34" charset="0"/>
          </a:endParaRPr>
        </a:p>
      </dgm:t>
    </dgm:pt>
    <dgm:pt modelId="{6C940793-5574-4ADF-ABF2-98DC08869C3B}" type="sibTrans" cxnId="{7C9B3104-7CF8-4C8D-BB6C-D6FA02C25863}">
      <dgm:prSet/>
      <dgm:spPr/>
      <dgm:t>
        <a:bodyPr/>
        <a:lstStyle/>
        <a:p>
          <a:endParaRPr lang="en-US">
            <a:latin typeface="Arial" panose="020B0604020202020204" pitchFamily="34" charset="0"/>
            <a:cs typeface="Arial" panose="020B0604020202020204" pitchFamily="34" charset="0"/>
          </a:endParaRPr>
        </a:p>
      </dgm:t>
    </dgm:pt>
    <dgm:pt modelId="{7906058C-0947-4F64-9E99-6AF81E0601FD}">
      <dgm:prSet phldrT="[Text]"/>
      <dgm:spPr>
        <a:solidFill>
          <a:schemeClr val="accent5">
            <a:lumMod val="60000"/>
            <a:lumOff val="40000"/>
          </a:schemeClr>
        </a:solidFill>
      </dgm:spPr>
      <dgm:t>
        <a:bodyPr/>
        <a:lstStyle/>
        <a:p>
          <a:r>
            <a:rPr lang="en-US" b="1" dirty="0" smtClean="0">
              <a:solidFill>
                <a:schemeClr val="tx1"/>
              </a:solidFill>
              <a:latin typeface="Arial" panose="020B0604020202020204" pitchFamily="34" charset="0"/>
              <a:cs typeface="Arial" panose="020B0604020202020204" pitchFamily="34" charset="0"/>
            </a:rPr>
            <a:t>Revisions</a:t>
          </a:r>
          <a:endParaRPr lang="en-US" b="1" dirty="0">
            <a:solidFill>
              <a:schemeClr val="tx1"/>
            </a:solidFill>
            <a:latin typeface="Arial" panose="020B0604020202020204" pitchFamily="34" charset="0"/>
            <a:cs typeface="Arial" panose="020B0604020202020204" pitchFamily="34" charset="0"/>
          </a:endParaRPr>
        </a:p>
      </dgm:t>
    </dgm:pt>
    <dgm:pt modelId="{D148B3C8-FF80-4841-BEB3-B75B615AC3AB}" type="parTrans" cxnId="{D541FDFE-6A2A-47E0-8AF2-B17968B5B13E}">
      <dgm:prSet/>
      <dgm:spPr/>
      <dgm:t>
        <a:bodyPr/>
        <a:lstStyle/>
        <a:p>
          <a:endParaRPr lang="en-US">
            <a:latin typeface="Arial" panose="020B0604020202020204" pitchFamily="34" charset="0"/>
            <a:cs typeface="Arial" panose="020B0604020202020204" pitchFamily="34" charset="0"/>
          </a:endParaRPr>
        </a:p>
      </dgm:t>
    </dgm:pt>
    <dgm:pt modelId="{5B796CCB-3233-43E8-84ED-8739B86DB271}" type="sibTrans" cxnId="{D541FDFE-6A2A-47E0-8AF2-B17968B5B13E}">
      <dgm:prSet/>
      <dgm:spPr/>
      <dgm:t>
        <a:bodyPr/>
        <a:lstStyle/>
        <a:p>
          <a:endParaRPr lang="en-US">
            <a:latin typeface="Arial" panose="020B0604020202020204" pitchFamily="34" charset="0"/>
            <a:cs typeface="Arial" panose="020B0604020202020204" pitchFamily="34" charset="0"/>
          </a:endParaRPr>
        </a:p>
      </dgm:t>
    </dgm:pt>
    <dgm:pt modelId="{7A9E7785-15FE-4E25-B412-41B49EB36292}">
      <dgm:prSet phldrT="[Text]" custT="1"/>
      <dgm:spPr/>
      <dgm:t>
        <a:bodyPr/>
        <a:lstStyle/>
        <a:p>
          <a:r>
            <a:rPr lang="en-US" sz="2400" dirty="0" smtClean="0">
              <a:latin typeface="Arial" panose="020B0604020202020204" pitchFamily="34" charset="0"/>
              <a:cs typeface="Arial" panose="020B0604020202020204" pitchFamily="34" charset="0"/>
            </a:rPr>
            <a:t>“commodity class”</a:t>
          </a:r>
          <a:endParaRPr lang="en-US" sz="2400" dirty="0">
            <a:latin typeface="Arial" panose="020B0604020202020204" pitchFamily="34" charset="0"/>
            <a:cs typeface="Arial" panose="020B0604020202020204" pitchFamily="34" charset="0"/>
          </a:endParaRPr>
        </a:p>
      </dgm:t>
    </dgm:pt>
    <dgm:pt modelId="{0D980F26-1F04-4D57-9D50-2978ABBF197D}" type="parTrans" cxnId="{C0F8FC46-622C-427E-A596-E21F424B6BE6}">
      <dgm:prSet/>
      <dgm:spPr/>
      <dgm:t>
        <a:bodyPr/>
        <a:lstStyle/>
        <a:p>
          <a:endParaRPr lang="en-US">
            <a:latin typeface="Arial" panose="020B0604020202020204" pitchFamily="34" charset="0"/>
            <a:cs typeface="Arial" panose="020B0604020202020204" pitchFamily="34" charset="0"/>
          </a:endParaRPr>
        </a:p>
      </dgm:t>
    </dgm:pt>
    <dgm:pt modelId="{D24079A3-D8B0-48D8-9E7E-7CFF534E71AF}" type="sibTrans" cxnId="{C0F8FC46-622C-427E-A596-E21F424B6BE6}">
      <dgm:prSet/>
      <dgm:spPr/>
      <dgm:t>
        <a:bodyPr/>
        <a:lstStyle/>
        <a:p>
          <a:endParaRPr lang="en-US">
            <a:latin typeface="Arial" panose="020B0604020202020204" pitchFamily="34" charset="0"/>
            <a:cs typeface="Arial" panose="020B0604020202020204" pitchFamily="34" charset="0"/>
          </a:endParaRPr>
        </a:p>
      </dgm:t>
    </dgm:pt>
    <dgm:pt modelId="{0994A572-C769-4166-8D30-C40323D05A18}">
      <dgm:prSet phldrT="[Text]"/>
      <dgm:spPr>
        <a:solidFill>
          <a:schemeClr val="accent2">
            <a:lumMod val="75000"/>
          </a:schemeClr>
        </a:solidFill>
      </dgm:spPr>
      <dgm:t>
        <a:bodyPr/>
        <a:lstStyle/>
        <a:p>
          <a:r>
            <a:rPr lang="en-US" b="1" dirty="0" smtClean="0">
              <a:solidFill>
                <a:schemeClr val="bg1"/>
              </a:solidFill>
              <a:latin typeface="Arial" panose="020B0604020202020204" pitchFamily="34" charset="0"/>
              <a:cs typeface="Arial" panose="020B0604020202020204" pitchFamily="34" charset="0"/>
            </a:rPr>
            <a:t>Deletions</a:t>
          </a:r>
          <a:endParaRPr lang="en-US" b="1" dirty="0">
            <a:solidFill>
              <a:schemeClr val="bg1"/>
            </a:solidFill>
            <a:latin typeface="Arial" panose="020B0604020202020204" pitchFamily="34" charset="0"/>
            <a:cs typeface="Arial" panose="020B0604020202020204" pitchFamily="34" charset="0"/>
          </a:endParaRPr>
        </a:p>
      </dgm:t>
    </dgm:pt>
    <dgm:pt modelId="{A0B4CDFC-9EE5-4F96-BEE4-242427634442}" type="parTrans" cxnId="{995943EF-F251-47B6-B0E9-CE91F0E59210}">
      <dgm:prSet/>
      <dgm:spPr/>
      <dgm:t>
        <a:bodyPr/>
        <a:lstStyle/>
        <a:p>
          <a:endParaRPr lang="en-US">
            <a:latin typeface="Arial" panose="020B0604020202020204" pitchFamily="34" charset="0"/>
            <a:cs typeface="Arial" panose="020B0604020202020204" pitchFamily="34" charset="0"/>
          </a:endParaRPr>
        </a:p>
      </dgm:t>
    </dgm:pt>
    <dgm:pt modelId="{E3DD2DE3-B377-4B74-9CE2-C6633C5A59DF}" type="sibTrans" cxnId="{995943EF-F251-47B6-B0E9-CE91F0E59210}">
      <dgm:prSet/>
      <dgm:spPr/>
      <dgm:t>
        <a:bodyPr/>
        <a:lstStyle/>
        <a:p>
          <a:endParaRPr lang="en-US">
            <a:latin typeface="Arial" panose="020B0604020202020204" pitchFamily="34" charset="0"/>
            <a:cs typeface="Arial" panose="020B0604020202020204" pitchFamily="34" charset="0"/>
          </a:endParaRPr>
        </a:p>
      </dgm:t>
    </dgm:pt>
    <dgm:pt modelId="{7F810B24-6FAD-43A4-8DEC-8EBD53DAEFD7}">
      <dgm:prSet phldrT="[Text]" custT="1"/>
      <dgm:spPr/>
      <dgm:t>
        <a:bodyPr/>
        <a:lstStyle/>
        <a:p>
          <a:r>
            <a:rPr lang="en-US" sz="2400" dirty="0" smtClean="0">
              <a:latin typeface="Arial" panose="020B0604020202020204" pitchFamily="34" charset="0"/>
              <a:cs typeface="Arial" panose="020B0604020202020204" pitchFamily="34" charset="0"/>
            </a:rPr>
            <a:t>“treatment”</a:t>
          </a:r>
          <a:endParaRPr lang="en-US" sz="2400" dirty="0">
            <a:latin typeface="Arial" panose="020B0604020202020204" pitchFamily="34" charset="0"/>
            <a:cs typeface="Arial" panose="020B0604020202020204" pitchFamily="34" charset="0"/>
          </a:endParaRPr>
        </a:p>
      </dgm:t>
    </dgm:pt>
    <dgm:pt modelId="{BB046DCB-E4A5-4D0C-9E1F-55E3D88A823D}" type="parTrans" cxnId="{CB0CF1EF-EB6C-47C9-B09D-BB5F704A3765}">
      <dgm:prSet/>
      <dgm:spPr/>
      <dgm:t>
        <a:bodyPr/>
        <a:lstStyle/>
        <a:p>
          <a:endParaRPr lang="en-US">
            <a:latin typeface="Arial" panose="020B0604020202020204" pitchFamily="34" charset="0"/>
            <a:cs typeface="Arial" panose="020B0604020202020204" pitchFamily="34" charset="0"/>
          </a:endParaRPr>
        </a:p>
      </dgm:t>
    </dgm:pt>
    <dgm:pt modelId="{622B1FCB-12BE-4C08-9A17-2FE8846B6B75}" type="sibTrans" cxnId="{CB0CF1EF-EB6C-47C9-B09D-BB5F704A3765}">
      <dgm:prSet/>
      <dgm:spPr/>
      <dgm:t>
        <a:bodyPr/>
        <a:lstStyle/>
        <a:p>
          <a:endParaRPr lang="en-US">
            <a:latin typeface="Arial" panose="020B0604020202020204" pitchFamily="34" charset="0"/>
            <a:cs typeface="Arial" panose="020B0604020202020204" pitchFamily="34" charset="0"/>
          </a:endParaRPr>
        </a:p>
      </dgm:t>
    </dgm:pt>
    <dgm:pt modelId="{9FA9350C-2FF2-4823-BA6E-FB9D2056A7D5}">
      <dgm:prSet phldrT="[Text]" custT="1"/>
      <dgm:spPr/>
      <dgm:t>
        <a:bodyPr/>
        <a:lstStyle/>
        <a:p>
          <a:r>
            <a:rPr lang="en-US" sz="2400" dirty="0" smtClean="0">
              <a:latin typeface="Arial" panose="020B0604020202020204" pitchFamily="34" charset="0"/>
              <a:cs typeface="Arial" panose="020B0604020202020204" pitchFamily="34" charset="0"/>
            </a:rPr>
            <a:t>“bulbs and tubers”,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“cut flowers and branches”,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“fruits and vegetables”,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“plants </a:t>
          </a:r>
          <a:r>
            <a:rPr lang="en-US" sz="2400" i="1" dirty="0" smtClean="0">
              <a:latin typeface="Arial" panose="020B0604020202020204" pitchFamily="34" charset="0"/>
              <a:cs typeface="Arial" panose="020B0604020202020204" pitchFamily="34" charset="0"/>
            </a:rPr>
            <a:t>in vitro</a:t>
          </a:r>
          <a:r>
            <a:rPr lang="en-US" sz="2400" dirty="0" smtClean="0">
              <a:latin typeface="Arial" panose="020B0604020202020204" pitchFamily="34" charset="0"/>
              <a:cs typeface="Arial" panose="020B0604020202020204" pitchFamily="34" charset="0"/>
            </a:rPr>
            <a:t>”</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(as commodity classes)</a:t>
          </a:r>
          <a:endParaRPr lang="en-US" sz="2400" dirty="0">
            <a:latin typeface="Arial" panose="020B0604020202020204" pitchFamily="34" charset="0"/>
            <a:cs typeface="Arial" panose="020B0604020202020204" pitchFamily="34" charset="0"/>
          </a:endParaRPr>
        </a:p>
      </dgm:t>
    </dgm:pt>
    <dgm:pt modelId="{A069CA54-8214-4C35-A816-16A2B02B2F92}" type="parTrans" cxnId="{2FFE4C18-4327-4EB8-8CA8-7368D3B29785}">
      <dgm:prSet/>
      <dgm:spPr/>
      <dgm:t>
        <a:bodyPr/>
        <a:lstStyle/>
        <a:p>
          <a:endParaRPr lang="en-GB"/>
        </a:p>
      </dgm:t>
    </dgm:pt>
    <dgm:pt modelId="{B1711229-D3E8-48A7-89FB-AD6882FEBC3B}" type="sibTrans" cxnId="{2FFE4C18-4327-4EB8-8CA8-7368D3B29785}">
      <dgm:prSet/>
      <dgm:spPr/>
      <dgm:t>
        <a:bodyPr/>
        <a:lstStyle/>
        <a:p>
          <a:endParaRPr lang="en-GB"/>
        </a:p>
      </dgm:t>
    </dgm:pt>
    <dgm:pt modelId="{335943A2-1F56-4186-8905-EBDCEDBB9C01}">
      <dgm:prSet phldrT="[Text]" custT="1"/>
      <dgm:spPr/>
      <dgm:t>
        <a:bodyPr/>
        <a:lstStyle/>
        <a:p>
          <a:r>
            <a:rPr lang="en-US" sz="2400" dirty="0" smtClean="0">
              <a:latin typeface="Arial" panose="020B0604020202020204" pitchFamily="34" charset="0"/>
              <a:cs typeface="Arial" panose="020B0604020202020204" pitchFamily="34" charset="0"/>
            </a:rPr>
            <a:t>“seeds”, “grain”, “wood” </a:t>
          </a:r>
          <a:br>
            <a:rPr lang="en-US" sz="2400" dirty="0" smtClean="0">
              <a:latin typeface="Arial" panose="020B0604020202020204" pitchFamily="34" charset="0"/>
              <a:cs typeface="Arial" panose="020B0604020202020204" pitchFamily="34" charset="0"/>
            </a:rPr>
          </a:br>
          <a:r>
            <a:rPr lang="en-US" sz="2400" dirty="0" smtClean="0">
              <a:latin typeface="Arial" panose="020B0604020202020204" pitchFamily="34" charset="0"/>
              <a:cs typeface="Arial" panose="020B0604020202020204" pitchFamily="34" charset="0"/>
            </a:rPr>
            <a:t>(as commodity classes)</a:t>
          </a:r>
          <a:endParaRPr lang="en-US" sz="2400" dirty="0">
            <a:latin typeface="Arial" panose="020B0604020202020204" pitchFamily="34" charset="0"/>
            <a:cs typeface="Arial" panose="020B0604020202020204" pitchFamily="34" charset="0"/>
          </a:endParaRPr>
        </a:p>
      </dgm:t>
    </dgm:pt>
    <dgm:pt modelId="{39040019-1407-4524-A10A-3F6233874EA2}" type="parTrans" cxnId="{79BDCE2C-2968-4FEB-A967-4DB9CB35B077}">
      <dgm:prSet/>
      <dgm:spPr/>
      <dgm:t>
        <a:bodyPr/>
        <a:lstStyle/>
        <a:p>
          <a:endParaRPr lang="en-GB"/>
        </a:p>
      </dgm:t>
    </dgm:pt>
    <dgm:pt modelId="{A54F8956-3C46-4AC3-81A5-8B5115E957E0}" type="sibTrans" cxnId="{79BDCE2C-2968-4FEB-A967-4DB9CB35B077}">
      <dgm:prSet/>
      <dgm:spPr/>
      <dgm:t>
        <a:bodyPr/>
        <a:lstStyle/>
        <a:p>
          <a:endParaRPr lang="en-GB"/>
        </a:p>
      </dgm:t>
    </dgm:pt>
    <dgm:pt modelId="{D428C60D-AE15-4EF1-91C9-3D8FBB9F17A2}">
      <dgm:prSet phldrT="[Text]" custT="1"/>
      <dgm:spPr/>
      <dgm:t>
        <a:bodyPr/>
        <a:lstStyle/>
        <a:p>
          <a:endParaRPr lang="en-US" sz="400" dirty="0">
            <a:latin typeface="Arial" panose="020B0604020202020204" pitchFamily="34" charset="0"/>
            <a:cs typeface="Arial" panose="020B0604020202020204" pitchFamily="34" charset="0"/>
          </a:endParaRPr>
        </a:p>
      </dgm:t>
    </dgm:pt>
    <dgm:pt modelId="{4D5F204F-BFD6-40E3-BA6E-C1D66F0C3E10}" type="parTrans" cxnId="{043A0A4E-3032-48BF-9891-C8A8E80061D8}">
      <dgm:prSet/>
      <dgm:spPr/>
    </dgm:pt>
    <dgm:pt modelId="{36ADD1A4-2220-419F-8470-E1B481C424AB}" type="sibTrans" cxnId="{043A0A4E-3032-48BF-9891-C8A8E80061D8}">
      <dgm:prSet/>
      <dgm:spPr/>
    </dgm:pt>
    <dgm:pt modelId="{9F2750EF-3FF7-4532-A5CD-1A6759535643}">
      <dgm:prSet phldrT="[Text]" custT="1"/>
      <dgm:spPr/>
      <dgm:t>
        <a:bodyPr/>
        <a:lstStyle/>
        <a:p>
          <a:endParaRPr lang="en-US" sz="400" dirty="0">
            <a:latin typeface="Arial" panose="020B0604020202020204" pitchFamily="34" charset="0"/>
            <a:cs typeface="Arial" panose="020B0604020202020204" pitchFamily="34" charset="0"/>
          </a:endParaRPr>
        </a:p>
      </dgm:t>
    </dgm:pt>
    <dgm:pt modelId="{B331FC17-938B-4426-898E-DFB468A9C3D5}" type="parTrans" cxnId="{48327ADA-1117-47FB-BFC4-6F3B09596F6E}">
      <dgm:prSet/>
      <dgm:spPr/>
    </dgm:pt>
    <dgm:pt modelId="{2E8B27EB-108F-47FA-8B6C-36866869D4DA}" type="sibTrans" cxnId="{48327ADA-1117-47FB-BFC4-6F3B09596F6E}">
      <dgm:prSet/>
      <dgm:spPr/>
    </dgm:pt>
    <dgm:pt modelId="{49565663-46AC-44FA-8638-0FFF41FFDD94}" type="pres">
      <dgm:prSet presAssocID="{263B40FF-085E-4CBF-8166-570464BB6FBF}" presName="Name0" presStyleCnt="0">
        <dgm:presLayoutVars>
          <dgm:dir/>
          <dgm:animLvl val="lvl"/>
          <dgm:resizeHandles val="exact"/>
        </dgm:presLayoutVars>
      </dgm:prSet>
      <dgm:spPr/>
      <dgm:t>
        <a:bodyPr/>
        <a:lstStyle/>
        <a:p>
          <a:endParaRPr lang="en-GB"/>
        </a:p>
      </dgm:t>
    </dgm:pt>
    <dgm:pt modelId="{A82ABE33-DDDD-46EB-835B-005AD19D9CD4}" type="pres">
      <dgm:prSet presAssocID="{FE99EF26-6CCD-4769-8531-4F66C103D40D}" presName="linNode" presStyleCnt="0"/>
      <dgm:spPr/>
    </dgm:pt>
    <dgm:pt modelId="{794FE69C-B7E3-42EB-9208-B747EE5EFE32}" type="pres">
      <dgm:prSet presAssocID="{FE99EF26-6CCD-4769-8531-4F66C103D40D}" presName="parentText" presStyleLbl="node1" presStyleIdx="0" presStyleCnt="3" custScaleX="69759" custScaleY="48631" custLinFactNeighborX="-348" custLinFactNeighborY="748">
        <dgm:presLayoutVars>
          <dgm:chMax val="1"/>
          <dgm:bulletEnabled val="1"/>
        </dgm:presLayoutVars>
      </dgm:prSet>
      <dgm:spPr/>
      <dgm:t>
        <a:bodyPr/>
        <a:lstStyle/>
        <a:p>
          <a:endParaRPr lang="en-GB"/>
        </a:p>
      </dgm:t>
    </dgm:pt>
    <dgm:pt modelId="{29F17004-E395-4BA1-B9CB-9030D9698BB7}" type="pres">
      <dgm:prSet presAssocID="{FE99EF26-6CCD-4769-8531-4F66C103D40D}" presName="descendantText" presStyleLbl="alignAccFollowNode1" presStyleIdx="0" presStyleCnt="3" custScaleX="101727" custScaleY="62596" custLinFactNeighborX="321" custLinFactNeighborY="-2151">
        <dgm:presLayoutVars>
          <dgm:bulletEnabled val="1"/>
        </dgm:presLayoutVars>
      </dgm:prSet>
      <dgm:spPr/>
      <dgm:t>
        <a:bodyPr/>
        <a:lstStyle/>
        <a:p>
          <a:endParaRPr lang="en-US"/>
        </a:p>
      </dgm:t>
    </dgm:pt>
    <dgm:pt modelId="{D0CFAEBD-8D6B-4E9B-81EA-F34EA0418AAE}" type="pres">
      <dgm:prSet presAssocID="{4B9A4D3E-CF62-4B66-BD29-875C05CE0700}" presName="sp" presStyleCnt="0"/>
      <dgm:spPr/>
    </dgm:pt>
    <dgm:pt modelId="{65F73A1D-9D62-4BDF-ADF4-648B2C9919FA}" type="pres">
      <dgm:prSet presAssocID="{7906058C-0947-4F64-9E99-6AF81E0601FD}" presName="linNode" presStyleCnt="0"/>
      <dgm:spPr/>
    </dgm:pt>
    <dgm:pt modelId="{69BC1975-0D66-45B7-88CA-175D245A8DBA}" type="pres">
      <dgm:prSet presAssocID="{7906058C-0947-4F64-9E99-6AF81E0601FD}" presName="parentText" presStyleLbl="node1" presStyleIdx="1" presStyleCnt="3" custScaleX="72218" custScaleY="116962" custLinFactY="100000" custLinFactNeighborX="-89" custLinFactNeighborY="116466">
        <dgm:presLayoutVars>
          <dgm:chMax val="1"/>
          <dgm:bulletEnabled val="1"/>
        </dgm:presLayoutVars>
      </dgm:prSet>
      <dgm:spPr/>
      <dgm:t>
        <a:bodyPr/>
        <a:lstStyle/>
        <a:p>
          <a:endParaRPr lang="en-GB"/>
        </a:p>
      </dgm:t>
    </dgm:pt>
    <dgm:pt modelId="{5FB4D26D-D00D-416C-AD45-DB0FEB807D9A}" type="pres">
      <dgm:prSet presAssocID="{7906058C-0947-4F64-9E99-6AF81E0601FD}" presName="descendantText" presStyleLbl="alignAccFollowNode1" presStyleIdx="1" presStyleCnt="3" custAng="0" custScaleX="101866" custScaleY="263019" custLinFactNeighborX="-1545" custLinFactNeighborY="28166">
        <dgm:presLayoutVars>
          <dgm:bulletEnabled val="1"/>
        </dgm:presLayoutVars>
      </dgm:prSet>
      <dgm:spPr/>
      <dgm:t>
        <a:bodyPr/>
        <a:lstStyle/>
        <a:p>
          <a:endParaRPr lang="en-US"/>
        </a:p>
      </dgm:t>
    </dgm:pt>
    <dgm:pt modelId="{6ACA61AD-C513-4F6D-9EE0-C0D407235876}" type="pres">
      <dgm:prSet presAssocID="{5B796CCB-3233-43E8-84ED-8739B86DB271}" presName="sp" presStyleCnt="0"/>
      <dgm:spPr/>
    </dgm:pt>
    <dgm:pt modelId="{326502A3-FB72-4A03-A9E9-5175872424D7}" type="pres">
      <dgm:prSet presAssocID="{0994A572-C769-4166-8D30-C40323D05A18}" presName="linNode" presStyleCnt="0"/>
      <dgm:spPr/>
    </dgm:pt>
    <dgm:pt modelId="{29DB553E-68CA-4B04-896F-13CA3904BBAA}" type="pres">
      <dgm:prSet presAssocID="{0994A572-C769-4166-8D30-C40323D05A18}" presName="parentText" presStyleLbl="node1" presStyleIdx="2" presStyleCnt="3" custAng="0" custScaleX="72218" custScaleY="207204" custLinFactY="-88708" custLinFactNeighborX="-1177" custLinFactNeighborY="-100000">
        <dgm:presLayoutVars>
          <dgm:chMax val="1"/>
          <dgm:bulletEnabled val="1"/>
        </dgm:presLayoutVars>
      </dgm:prSet>
      <dgm:spPr/>
      <dgm:t>
        <a:bodyPr/>
        <a:lstStyle/>
        <a:p>
          <a:endParaRPr lang="en-GB"/>
        </a:p>
      </dgm:t>
    </dgm:pt>
    <dgm:pt modelId="{61348FF6-2322-447C-BC8C-117816D4C0D5}" type="pres">
      <dgm:prSet presAssocID="{0994A572-C769-4166-8D30-C40323D05A18}" presName="descendantText" presStyleLbl="alignAccFollowNode1" presStyleIdx="2" presStyleCnt="3" custScaleX="100820" custScaleY="142621" custLinFactNeighborY="0">
        <dgm:presLayoutVars>
          <dgm:bulletEnabled val="1"/>
        </dgm:presLayoutVars>
      </dgm:prSet>
      <dgm:spPr/>
      <dgm:t>
        <a:bodyPr/>
        <a:lstStyle/>
        <a:p>
          <a:endParaRPr lang="en-US"/>
        </a:p>
      </dgm:t>
    </dgm:pt>
  </dgm:ptLst>
  <dgm:cxnLst>
    <dgm:cxn modelId="{D982FDD9-FA48-4AF6-AED2-C3F5C4F19C8F}" type="presOf" srcId="{00AED5A9-8184-4CFF-8A96-7136D9E38051}" destId="{29F17004-E395-4BA1-B9CB-9030D9698BB7}" srcOrd="0" destOrd="0" presId="urn:microsoft.com/office/officeart/2005/8/layout/vList5"/>
    <dgm:cxn modelId="{043A0A4E-3032-48BF-9891-C8A8E80061D8}" srcId="{0994A572-C769-4166-8D30-C40323D05A18}" destId="{D428C60D-AE15-4EF1-91C9-3D8FBB9F17A2}" srcOrd="1" destOrd="0" parTransId="{4D5F204F-BFD6-40E3-BA6E-C1D66F0C3E10}" sibTransId="{36ADD1A4-2220-419F-8470-E1B481C424AB}"/>
    <dgm:cxn modelId="{80EBF6EF-FF1A-4D75-9558-7AE06279CC94}" type="presOf" srcId="{7A9E7785-15FE-4E25-B412-41B49EB36292}" destId="{5FB4D26D-D00D-416C-AD45-DB0FEB807D9A}" srcOrd="0" destOrd="0" presId="urn:microsoft.com/office/officeart/2005/8/layout/vList5"/>
    <dgm:cxn modelId="{7C9B3104-7CF8-4C8D-BB6C-D6FA02C25863}" srcId="{FE99EF26-6CCD-4769-8531-4F66C103D40D}" destId="{00AED5A9-8184-4CFF-8A96-7136D9E38051}" srcOrd="0" destOrd="0" parTransId="{D8C7B2AA-F81D-4946-AD10-57F1B9957EC9}" sibTransId="{6C940793-5574-4ADF-ABF2-98DC08869C3B}"/>
    <dgm:cxn modelId="{A97C2900-5E7A-4099-B900-53BC9180535D}" type="presOf" srcId="{263B40FF-085E-4CBF-8166-570464BB6FBF}" destId="{49565663-46AC-44FA-8638-0FFF41FFDD94}" srcOrd="0" destOrd="0" presId="urn:microsoft.com/office/officeart/2005/8/layout/vList5"/>
    <dgm:cxn modelId="{C0F8FC46-622C-427E-A596-E21F424B6BE6}" srcId="{7906058C-0947-4F64-9E99-6AF81E0601FD}" destId="{7A9E7785-15FE-4E25-B412-41B49EB36292}" srcOrd="0" destOrd="0" parTransId="{0D980F26-1F04-4D57-9D50-2978ABBF197D}" sibTransId="{D24079A3-D8B0-48D8-9E7E-7CFF534E71AF}"/>
    <dgm:cxn modelId="{995943EF-F251-47B6-B0E9-CE91F0E59210}" srcId="{263B40FF-085E-4CBF-8166-570464BB6FBF}" destId="{0994A572-C769-4166-8D30-C40323D05A18}" srcOrd="2" destOrd="0" parTransId="{A0B4CDFC-9EE5-4F96-BEE4-242427634442}" sibTransId="{E3DD2DE3-B377-4B74-9CE2-C6633C5A59DF}"/>
    <dgm:cxn modelId="{BA72833B-CF7A-4D15-91A7-F5D37DE39AEC}" type="presOf" srcId="{FE99EF26-6CCD-4769-8531-4F66C103D40D}" destId="{794FE69C-B7E3-42EB-9208-B747EE5EFE32}" srcOrd="0" destOrd="0" presId="urn:microsoft.com/office/officeart/2005/8/layout/vList5"/>
    <dgm:cxn modelId="{61CF23F8-C097-4946-938D-C4608FE39A9A}" type="presOf" srcId="{0994A572-C769-4166-8D30-C40323D05A18}" destId="{29DB553E-68CA-4B04-896F-13CA3904BBAA}" srcOrd="0" destOrd="0" presId="urn:microsoft.com/office/officeart/2005/8/layout/vList5"/>
    <dgm:cxn modelId="{F0DE5309-A3AB-4970-9904-F17E7B75D3C6}" type="presOf" srcId="{7F810B24-6FAD-43A4-8DEC-8EBD53DAEFD7}" destId="{61348FF6-2322-447C-BC8C-117816D4C0D5}" srcOrd="0" destOrd="2" presId="urn:microsoft.com/office/officeart/2005/8/layout/vList5"/>
    <dgm:cxn modelId="{20CF45E6-DB3C-495E-9B0A-2A7EBBF02A1B}" type="presOf" srcId="{9FA9350C-2FF2-4823-BA6E-FB9D2056A7D5}" destId="{5FB4D26D-D00D-416C-AD45-DB0FEB807D9A}" srcOrd="0" destOrd="2" presId="urn:microsoft.com/office/officeart/2005/8/layout/vList5"/>
    <dgm:cxn modelId="{311DF333-72CE-47BA-BAEB-225BB004DD10}" type="presOf" srcId="{335943A2-1F56-4186-8905-EBDCEDBB9C01}" destId="{61348FF6-2322-447C-BC8C-117816D4C0D5}" srcOrd="0" destOrd="0" presId="urn:microsoft.com/office/officeart/2005/8/layout/vList5"/>
    <dgm:cxn modelId="{79BDCE2C-2968-4FEB-A967-4DB9CB35B077}" srcId="{0994A572-C769-4166-8D30-C40323D05A18}" destId="{335943A2-1F56-4186-8905-EBDCEDBB9C01}" srcOrd="0" destOrd="0" parTransId="{39040019-1407-4524-A10A-3F6233874EA2}" sibTransId="{A54F8956-3C46-4AC3-81A5-8B5115E957E0}"/>
    <dgm:cxn modelId="{D541FDFE-6A2A-47E0-8AF2-B17968B5B13E}" srcId="{263B40FF-085E-4CBF-8166-570464BB6FBF}" destId="{7906058C-0947-4F64-9E99-6AF81E0601FD}" srcOrd="1" destOrd="0" parTransId="{D148B3C8-FF80-4841-BEB3-B75B615AC3AB}" sibTransId="{5B796CCB-3233-43E8-84ED-8739B86DB271}"/>
    <dgm:cxn modelId="{23F61BC2-6EBA-43D1-AF01-3F21E2A1BF70}" srcId="{263B40FF-085E-4CBF-8166-570464BB6FBF}" destId="{FE99EF26-6CCD-4769-8531-4F66C103D40D}" srcOrd="0" destOrd="0" parTransId="{D51A3CC9-8A5C-4846-874B-EFEBECC60177}" sibTransId="{4B9A4D3E-CF62-4B66-BD29-875C05CE0700}"/>
    <dgm:cxn modelId="{48327ADA-1117-47FB-BFC4-6F3B09596F6E}" srcId="{7906058C-0947-4F64-9E99-6AF81E0601FD}" destId="{9F2750EF-3FF7-4532-A5CD-1A6759535643}" srcOrd="1" destOrd="0" parTransId="{B331FC17-938B-4426-898E-DFB468A9C3D5}" sibTransId="{2E8B27EB-108F-47FA-8B6C-36866869D4DA}"/>
    <dgm:cxn modelId="{CB0CF1EF-EB6C-47C9-B09D-BB5F704A3765}" srcId="{0994A572-C769-4166-8D30-C40323D05A18}" destId="{7F810B24-6FAD-43A4-8DEC-8EBD53DAEFD7}" srcOrd="2" destOrd="0" parTransId="{BB046DCB-E4A5-4D0C-9E1F-55E3D88A823D}" sibTransId="{622B1FCB-12BE-4C08-9A17-2FE8846B6B75}"/>
    <dgm:cxn modelId="{82542D08-C5E4-483B-B1D1-16B2014157E1}" type="presOf" srcId="{D428C60D-AE15-4EF1-91C9-3D8FBB9F17A2}" destId="{61348FF6-2322-447C-BC8C-117816D4C0D5}" srcOrd="0" destOrd="1" presId="urn:microsoft.com/office/officeart/2005/8/layout/vList5"/>
    <dgm:cxn modelId="{3F53A8C7-3641-410A-843A-7178D73C2F12}" type="presOf" srcId="{7906058C-0947-4F64-9E99-6AF81E0601FD}" destId="{69BC1975-0D66-45B7-88CA-175D245A8DBA}" srcOrd="0" destOrd="0" presId="urn:microsoft.com/office/officeart/2005/8/layout/vList5"/>
    <dgm:cxn modelId="{2FFE4C18-4327-4EB8-8CA8-7368D3B29785}" srcId="{7906058C-0947-4F64-9E99-6AF81E0601FD}" destId="{9FA9350C-2FF2-4823-BA6E-FB9D2056A7D5}" srcOrd="2" destOrd="0" parTransId="{A069CA54-8214-4C35-A816-16A2B02B2F92}" sibTransId="{B1711229-D3E8-48A7-89FB-AD6882FEBC3B}"/>
    <dgm:cxn modelId="{0C612802-DD99-4D31-A7C4-B9AB35B10AC1}" type="presOf" srcId="{9F2750EF-3FF7-4532-A5CD-1A6759535643}" destId="{5FB4D26D-D00D-416C-AD45-DB0FEB807D9A}" srcOrd="0" destOrd="1" presId="urn:microsoft.com/office/officeart/2005/8/layout/vList5"/>
    <dgm:cxn modelId="{B3B4E5E1-6118-40CD-A521-0D81EC3B7997}" type="presParOf" srcId="{49565663-46AC-44FA-8638-0FFF41FFDD94}" destId="{A82ABE33-DDDD-46EB-835B-005AD19D9CD4}" srcOrd="0" destOrd="0" presId="urn:microsoft.com/office/officeart/2005/8/layout/vList5"/>
    <dgm:cxn modelId="{9633B52F-68BD-4595-942C-11BFA2A79031}" type="presParOf" srcId="{A82ABE33-DDDD-46EB-835B-005AD19D9CD4}" destId="{794FE69C-B7E3-42EB-9208-B747EE5EFE32}" srcOrd="0" destOrd="0" presId="urn:microsoft.com/office/officeart/2005/8/layout/vList5"/>
    <dgm:cxn modelId="{10C7D827-CFD9-4C5F-892A-997FB2671A41}" type="presParOf" srcId="{A82ABE33-DDDD-46EB-835B-005AD19D9CD4}" destId="{29F17004-E395-4BA1-B9CB-9030D9698BB7}" srcOrd="1" destOrd="0" presId="urn:microsoft.com/office/officeart/2005/8/layout/vList5"/>
    <dgm:cxn modelId="{3B3C5C65-0C62-49CE-9267-5DCAB7ACB305}" type="presParOf" srcId="{49565663-46AC-44FA-8638-0FFF41FFDD94}" destId="{D0CFAEBD-8D6B-4E9B-81EA-F34EA0418AAE}" srcOrd="1" destOrd="0" presId="urn:microsoft.com/office/officeart/2005/8/layout/vList5"/>
    <dgm:cxn modelId="{459C7104-9625-4FDA-983A-1BC40639467B}" type="presParOf" srcId="{49565663-46AC-44FA-8638-0FFF41FFDD94}" destId="{65F73A1D-9D62-4BDF-ADF4-648B2C9919FA}" srcOrd="2" destOrd="0" presId="urn:microsoft.com/office/officeart/2005/8/layout/vList5"/>
    <dgm:cxn modelId="{3B0337A1-3772-4F5B-ACC4-BFBFA6E6BE39}" type="presParOf" srcId="{65F73A1D-9D62-4BDF-ADF4-648B2C9919FA}" destId="{69BC1975-0D66-45B7-88CA-175D245A8DBA}" srcOrd="0" destOrd="0" presId="urn:microsoft.com/office/officeart/2005/8/layout/vList5"/>
    <dgm:cxn modelId="{7A617F4F-A58D-4769-B77B-8A9F41E1E153}" type="presParOf" srcId="{65F73A1D-9D62-4BDF-ADF4-648B2C9919FA}" destId="{5FB4D26D-D00D-416C-AD45-DB0FEB807D9A}" srcOrd="1" destOrd="0" presId="urn:microsoft.com/office/officeart/2005/8/layout/vList5"/>
    <dgm:cxn modelId="{DAF23123-1FB5-4DB8-8C15-5070B3259296}" type="presParOf" srcId="{49565663-46AC-44FA-8638-0FFF41FFDD94}" destId="{6ACA61AD-C513-4F6D-9EE0-C0D407235876}" srcOrd="3" destOrd="0" presId="urn:microsoft.com/office/officeart/2005/8/layout/vList5"/>
    <dgm:cxn modelId="{C7A4E0AA-50FD-4A4A-898D-78BDCB60DE97}" type="presParOf" srcId="{49565663-46AC-44FA-8638-0FFF41FFDD94}" destId="{326502A3-FB72-4A03-A9E9-5175872424D7}" srcOrd="4" destOrd="0" presId="urn:microsoft.com/office/officeart/2005/8/layout/vList5"/>
    <dgm:cxn modelId="{BDF88AC9-4E87-4DAA-AAAC-9D55A3306F78}" type="presParOf" srcId="{326502A3-FB72-4A03-A9E9-5175872424D7}" destId="{29DB553E-68CA-4B04-896F-13CA3904BBAA}" srcOrd="0" destOrd="0" presId="urn:microsoft.com/office/officeart/2005/8/layout/vList5"/>
    <dgm:cxn modelId="{4FB62B61-90A5-4AC2-A27C-8059352245D9}" type="presParOf" srcId="{326502A3-FB72-4A03-A9E9-5175872424D7}" destId="{61348FF6-2322-447C-BC8C-117816D4C0D5}"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9F17004-E395-4BA1-B9CB-9030D9698BB7}">
      <dsp:nvSpPr>
        <dsp:cNvPr id="0" name=""/>
        <dsp:cNvSpPr/>
      </dsp:nvSpPr>
      <dsp:spPr>
        <a:xfrm rot="5400000">
          <a:off x="4923619" y="-2459614"/>
          <a:ext cx="486300" cy="5405529"/>
        </a:xfrm>
        <a:prstGeom prst="round2SameRect">
          <a:avLst/>
        </a:prstGeom>
        <a:solidFill>
          <a:schemeClr val="accent6">
            <a:lumMod val="40000"/>
            <a:lumOff val="60000"/>
          </a:schemeClr>
        </a:solidFill>
        <a:ln w="6350" cap="flat" cmpd="sng" algn="ctr">
          <a:solidFill>
            <a:schemeClr val="accent3">
              <a:alpha val="90000"/>
              <a:tint val="40000"/>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Arial" panose="020B0604020202020204" pitchFamily="34" charset="0"/>
              <a:cs typeface="Arial" panose="020B0604020202020204" pitchFamily="34" charset="0"/>
            </a:rPr>
            <a:t>[none]</a:t>
          </a:r>
          <a:endParaRPr lang="en-US" sz="2400" kern="1200" dirty="0">
            <a:latin typeface="Arial" panose="020B0604020202020204" pitchFamily="34" charset="0"/>
            <a:cs typeface="Arial" panose="020B0604020202020204" pitchFamily="34" charset="0"/>
          </a:endParaRPr>
        </a:p>
      </dsp:txBody>
      <dsp:txXfrm rot="-5400000">
        <a:off x="2464005" y="23739"/>
        <a:ext cx="5381790" cy="438822"/>
      </dsp:txXfrm>
    </dsp:sp>
    <dsp:sp modelId="{794FE69C-B7E3-42EB-9208-B747EE5EFE32}">
      <dsp:nvSpPr>
        <dsp:cNvPr id="0" name=""/>
        <dsp:cNvSpPr/>
      </dsp:nvSpPr>
      <dsp:spPr>
        <a:xfrm>
          <a:off x="350828" y="15499"/>
          <a:ext cx="2085090" cy="472259"/>
        </a:xfrm>
        <a:prstGeom prst="roundRect">
          <a:avLst/>
        </a:prstGeom>
        <a:solidFill>
          <a:schemeClr val="accent6"/>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tx1"/>
              </a:solidFill>
              <a:latin typeface="Arial" panose="020B0604020202020204" pitchFamily="34" charset="0"/>
              <a:cs typeface="Arial" panose="020B0604020202020204" pitchFamily="34" charset="0"/>
            </a:rPr>
            <a:t>Additions</a:t>
          </a:r>
          <a:endParaRPr lang="en-US" sz="2500" b="1" kern="1200" dirty="0">
            <a:solidFill>
              <a:schemeClr val="tx1"/>
            </a:solidFill>
            <a:latin typeface="Arial" panose="020B0604020202020204" pitchFamily="34" charset="0"/>
            <a:cs typeface="Arial" panose="020B0604020202020204" pitchFamily="34" charset="0"/>
          </a:endParaRPr>
        </a:p>
      </dsp:txBody>
      <dsp:txXfrm>
        <a:off x="373882" y="38553"/>
        <a:ext cx="2038982" cy="426151"/>
      </dsp:txXfrm>
    </dsp:sp>
    <dsp:sp modelId="{5FB4D26D-D00D-416C-AD45-DB0FEB807D9A}">
      <dsp:nvSpPr>
        <dsp:cNvPr id="0" name=""/>
        <dsp:cNvSpPr/>
      </dsp:nvSpPr>
      <dsp:spPr>
        <a:xfrm rot="5400000">
          <a:off x="4161801" y="-927245"/>
          <a:ext cx="2043360" cy="5407630"/>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Arial" panose="020B0604020202020204" pitchFamily="34" charset="0"/>
              <a:cs typeface="Arial" panose="020B0604020202020204" pitchFamily="34" charset="0"/>
            </a:rPr>
            <a:t>“commodity class”</a:t>
          </a:r>
          <a:endParaRPr lang="en-US" sz="2400" kern="1200" dirty="0">
            <a:latin typeface="Arial" panose="020B0604020202020204" pitchFamily="34" charset="0"/>
            <a:cs typeface="Arial" panose="020B0604020202020204" pitchFamily="34" charset="0"/>
          </a:endParaRPr>
        </a:p>
        <a:p>
          <a:pPr marL="57150" lvl="1" indent="-57150" algn="l" defTabSz="177800">
            <a:lnSpc>
              <a:spcPct val="90000"/>
            </a:lnSpc>
            <a:spcBef>
              <a:spcPct val="0"/>
            </a:spcBef>
            <a:spcAft>
              <a:spcPct val="15000"/>
            </a:spcAft>
            <a:buChar char="••"/>
          </a:pPr>
          <a:endParaRPr lang="en-US" sz="400" kern="1200" dirty="0">
            <a:latin typeface="Arial" panose="020B0604020202020204" pitchFamily="34" charset="0"/>
            <a:cs typeface="Arial" panose="020B0604020202020204" pitchFamily="34" charset="0"/>
          </a:endParaRPr>
        </a:p>
        <a:p>
          <a:pPr marL="228600" lvl="1" indent="-228600" algn="l" defTabSz="1066800">
            <a:lnSpc>
              <a:spcPct val="90000"/>
            </a:lnSpc>
            <a:spcBef>
              <a:spcPct val="0"/>
            </a:spcBef>
            <a:spcAft>
              <a:spcPct val="15000"/>
            </a:spcAft>
            <a:buChar char="••"/>
          </a:pPr>
          <a:r>
            <a:rPr lang="en-US" sz="2400" kern="1200" dirty="0" smtClean="0">
              <a:latin typeface="Arial" panose="020B0604020202020204" pitchFamily="34" charset="0"/>
              <a:cs typeface="Arial" panose="020B0604020202020204" pitchFamily="34" charset="0"/>
            </a:rPr>
            <a:t>“bulbs and tubers”, </a:t>
          </a:r>
          <a:br>
            <a:rPr lang="en-US" sz="2400" kern="1200" dirty="0" smtClean="0">
              <a:latin typeface="Arial" panose="020B0604020202020204" pitchFamily="34" charset="0"/>
              <a:cs typeface="Arial" panose="020B0604020202020204" pitchFamily="34" charset="0"/>
            </a:rPr>
          </a:br>
          <a:r>
            <a:rPr lang="en-US" sz="2400" kern="1200" dirty="0" smtClean="0">
              <a:latin typeface="Arial" panose="020B0604020202020204" pitchFamily="34" charset="0"/>
              <a:cs typeface="Arial" panose="020B0604020202020204" pitchFamily="34" charset="0"/>
            </a:rPr>
            <a:t>“cut flowers and branches”, </a:t>
          </a:r>
          <a:br>
            <a:rPr lang="en-US" sz="2400" kern="1200" dirty="0" smtClean="0">
              <a:latin typeface="Arial" panose="020B0604020202020204" pitchFamily="34" charset="0"/>
              <a:cs typeface="Arial" panose="020B0604020202020204" pitchFamily="34" charset="0"/>
            </a:rPr>
          </a:br>
          <a:r>
            <a:rPr lang="en-US" sz="2400" kern="1200" dirty="0" smtClean="0">
              <a:latin typeface="Arial" panose="020B0604020202020204" pitchFamily="34" charset="0"/>
              <a:cs typeface="Arial" panose="020B0604020202020204" pitchFamily="34" charset="0"/>
            </a:rPr>
            <a:t>“fruits and vegetables”, </a:t>
          </a:r>
          <a:br>
            <a:rPr lang="en-US" sz="2400" kern="1200" dirty="0" smtClean="0">
              <a:latin typeface="Arial" panose="020B0604020202020204" pitchFamily="34" charset="0"/>
              <a:cs typeface="Arial" panose="020B0604020202020204" pitchFamily="34" charset="0"/>
            </a:rPr>
          </a:br>
          <a:r>
            <a:rPr lang="en-US" sz="2400" kern="1200" dirty="0" smtClean="0">
              <a:latin typeface="Arial" panose="020B0604020202020204" pitchFamily="34" charset="0"/>
              <a:cs typeface="Arial" panose="020B0604020202020204" pitchFamily="34" charset="0"/>
            </a:rPr>
            <a:t>“plants </a:t>
          </a:r>
          <a:r>
            <a:rPr lang="en-US" sz="2400" i="1" kern="1200" dirty="0" smtClean="0">
              <a:latin typeface="Arial" panose="020B0604020202020204" pitchFamily="34" charset="0"/>
              <a:cs typeface="Arial" panose="020B0604020202020204" pitchFamily="34" charset="0"/>
            </a:rPr>
            <a:t>in vitro</a:t>
          </a:r>
          <a:r>
            <a:rPr lang="en-US" sz="2400" kern="1200" dirty="0" smtClean="0">
              <a:latin typeface="Arial" panose="020B0604020202020204" pitchFamily="34" charset="0"/>
              <a:cs typeface="Arial" panose="020B0604020202020204" pitchFamily="34" charset="0"/>
            </a:rPr>
            <a:t>”</a:t>
          </a:r>
          <a:br>
            <a:rPr lang="en-US" sz="2400" kern="1200" dirty="0" smtClean="0">
              <a:latin typeface="Arial" panose="020B0604020202020204" pitchFamily="34" charset="0"/>
              <a:cs typeface="Arial" panose="020B0604020202020204" pitchFamily="34" charset="0"/>
            </a:rPr>
          </a:br>
          <a:r>
            <a:rPr lang="en-US" sz="2400" kern="1200" dirty="0" smtClean="0">
              <a:latin typeface="Arial" panose="020B0604020202020204" pitchFamily="34" charset="0"/>
              <a:cs typeface="Arial" panose="020B0604020202020204" pitchFamily="34" charset="0"/>
            </a:rPr>
            <a:t>(as commodity classes)</a:t>
          </a:r>
          <a:endParaRPr lang="en-US" sz="2400" kern="1200" dirty="0">
            <a:latin typeface="Arial" panose="020B0604020202020204" pitchFamily="34" charset="0"/>
            <a:cs typeface="Arial" panose="020B0604020202020204" pitchFamily="34" charset="0"/>
          </a:endParaRPr>
        </a:p>
      </dsp:txBody>
      <dsp:txXfrm rot="-5400000">
        <a:off x="2479667" y="854638"/>
        <a:ext cx="5307881" cy="1843862"/>
      </dsp:txXfrm>
    </dsp:sp>
    <dsp:sp modelId="{69BC1975-0D66-45B7-88CA-175D245A8DBA}">
      <dsp:nvSpPr>
        <dsp:cNvPr id="0" name=""/>
        <dsp:cNvSpPr/>
      </dsp:nvSpPr>
      <dsp:spPr>
        <a:xfrm>
          <a:off x="364595" y="3091957"/>
          <a:ext cx="2156481" cy="1135828"/>
        </a:xfrm>
        <a:prstGeom prst="roundRect">
          <a:avLst/>
        </a:prstGeom>
        <a:solidFill>
          <a:schemeClr val="accent5">
            <a:lumMod val="60000"/>
            <a:lumOff val="40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tx1"/>
              </a:solidFill>
              <a:latin typeface="Arial" panose="020B0604020202020204" pitchFamily="34" charset="0"/>
              <a:cs typeface="Arial" panose="020B0604020202020204" pitchFamily="34" charset="0"/>
            </a:rPr>
            <a:t>Revisions</a:t>
          </a:r>
          <a:endParaRPr lang="en-US" sz="2500" b="1" kern="1200" dirty="0">
            <a:solidFill>
              <a:schemeClr val="tx1"/>
            </a:solidFill>
            <a:latin typeface="Arial" panose="020B0604020202020204" pitchFamily="34" charset="0"/>
            <a:cs typeface="Arial" panose="020B0604020202020204" pitchFamily="34" charset="0"/>
          </a:endParaRPr>
        </a:p>
      </dsp:txBody>
      <dsp:txXfrm>
        <a:off x="420042" y="3147404"/>
        <a:ext cx="2045587" cy="1024934"/>
      </dsp:txXfrm>
    </dsp:sp>
    <dsp:sp modelId="{61348FF6-2322-447C-BC8C-117816D4C0D5}">
      <dsp:nvSpPr>
        <dsp:cNvPr id="0" name=""/>
        <dsp:cNvSpPr/>
      </dsp:nvSpPr>
      <dsp:spPr>
        <a:xfrm rot="5400000">
          <a:off x="4647850" y="958024"/>
          <a:ext cx="1108004" cy="5352102"/>
        </a:xfrm>
        <a:prstGeom prst="round2SameRect">
          <a:avLst/>
        </a:prstGeom>
        <a:solidFill>
          <a:schemeClr val="accent3">
            <a:alpha val="90000"/>
            <a:tint val="40000"/>
            <a:hueOff val="0"/>
            <a:satOff val="0"/>
            <a:lumOff val="0"/>
            <a:alphaOff val="0"/>
          </a:schemeClr>
        </a:solidFill>
        <a:ln w="6350" cap="flat" cmpd="sng" algn="ctr">
          <a:solidFill>
            <a:schemeClr val="accent3">
              <a:alpha val="90000"/>
              <a:tint val="40000"/>
              <a:hueOff val="0"/>
              <a:satOff val="0"/>
              <a:lumOff val="0"/>
              <a:alphaOff val="0"/>
            </a:schemeClr>
          </a:solidFill>
          <a:prstDash val="solid"/>
          <a:miter lim="800000"/>
        </a:ln>
        <a:effectLst/>
        <a:scene3d>
          <a:camera prst="orthographicFront"/>
          <a:lightRig rig="threePt" dir="t">
            <a:rot lat="0" lon="0" rev="7500000"/>
          </a:lightRig>
        </a:scene3d>
        <a:sp3d extrusionH="190500" prstMaterial="dkEdge">
          <a:bevelT w="120650" h="38100" prst="relaxedInset"/>
          <a:bevelB w="120650" h="571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US" sz="2400" kern="1200" dirty="0" smtClean="0">
              <a:latin typeface="Arial" panose="020B0604020202020204" pitchFamily="34" charset="0"/>
              <a:cs typeface="Arial" panose="020B0604020202020204" pitchFamily="34" charset="0"/>
            </a:rPr>
            <a:t>“seeds”, “grain”, “wood” </a:t>
          </a:r>
          <a:br>
            <a:rPr lang="en-US" sz="2400" kern="1200" dirty="0" smtClean="0">
              <a:latin typeface="Arial" panose="020B0604020202020204" pitchFamily="34" charset="0"/>
              <a:cs typeface="Arial" panose="020B0604020202020204" pitchFamily="34" charset="0"/>
            </a:rPr>
          </a:br>
          <a:r>
            <a:rPr lang="en-US" sz="2400" kern="1200" dirty="0" smtClean="0">
              <a:latin typeface="Arial" panose="020B0604020202020204" pitchFamily="34" charset="0"/>
              <a:cs typeface="Arial" panose="020B0604020202020204" pitchFamily="34" charset="0"/>
            </a:rPr>
            <a:t>(as commodity classes)</a:t>
          </a:r>
          <a:endParaRPr lang="en-US" sz="2400" kern="1200" dirty="0">
            <a:latin typeface="Arial" panose="020B0604020202020204" pitchFamily="34" charset="0"/>
            <a:cs typeface="Arial" panose="020B0604020202020204" pitchFamily="34" charset="0"/>
          </a:endParaRPr>
        </a:p>
        <a:p>
          <a:pPr marL="57150" lvl="1" indent="-57150" algn="l" defTabSz="177800">
            <a:lnSpc>
              <a:spcPct val="90000"/>
            </a:lnSpc>
            <a:spcBef>
              <a:spcPct val="0"/>
            </a:spcBef>
            <a:spcAft>
              <a:spcPct val="15000"/>
            </a:spcAft>
            <a:buChar char="••"/>
          </a:pPr>
          <a:endParaRPr lang="en-US" sz="400" kern="1200" dirty="0">
            <a:latin typeface="Arial" panose="020B0604020202020204" pitchFamily="34" charset="0"/>
            <a:cs typeface="Arial" panose="020B0604020202020204" pitchFamily="34" charset="0"/>
          </a:endParaRPr>
        </a:p>
        <a:p>
          <a:pPr marL="228600" lvl="1" indent="-228600" algn="l" defTabSz="1066800">
            <a:lnSpc>
              <a:spcPct val="90000"/>
            </a:lnSpc>
            <a:spcBef>
              <a:spcPct val="0"/>
            </a:spcBef>
            <a:spcAft>
              <a:spcPct val="15000"/>
            </a:spcAft>
            <a:buChar char="••"/>
          </a:pPr>
          <a:r>
            <a:rPr lang="en-US" sz="2400" kern="1200" dirty="0" smtClean="0">
              <a:latin typeface="Arial" panose="020B0604020202020204" pitchFamily="34" charset="0"/>
              <a:cs typeface="Arial" panose="020B0604020202020204" pitchFamily="34" charset="0"/>
            </a:rPr>
            <a:t>“treatment”</a:t>
          </a:r>
          <a:endParaRPr lang="en-US" sz="2400" kern="1200" dirty="0">
            <a:latin typeface="Arial" panose="020B0604020202020204" pitchFamily="34" charset="0"/>
            <a:cs typeface="Arial" panose="020B0604020202020204" pitchFamily="34" charset="0"/>
          </a:endParaRPr>
        </a:p>
      </dsp:txBody>
      <dsp:txXfrm rot="-5400000">
        <a:off x="2525801" y="3134161"/>
        <a:ext cx="5298014" cy="999828"/>
      </dsp:txXfrm>
    </dsp:sp>
    <dsp:sp modelId="{29DB553E-68CA-4B04-896F-13CA3904BBAA}">
      <dsp:nvSpPr>
        <dsp:cNvPr id="0" name=""/>
        <dsp:cNvSpPr/>
      </dsp:nvSpPr>
      <dsp:spPr>
        <a:xfrm>
          <a:off x="306838" y="795427"/>
          <a:ext cx="2156481" cy="2012176"/>
        </a:xfrm>
        <a:prstGeom prst="roundRect">
          <a:avLst/>
        </a:prstGeom>
        <a:solidFill>
          <a:schemeClr val="accent2">
            <a:lumMod val="75000"/>
          </a:schemeClr>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95250" tIns="47625" rIns="95250" bIns="47625" numCol="1" spcCol="1270" anchor="ctr" anchorCtr="0">
          <a:noAutofit/>
        </a:bodyPr>
        <a:lstStyle/>
        <a:p>
          <a:pPr lvl="0" algn="ctr" defTabSz="1111250">
            <a:lnSpc>
              <a:spcPct val="90000"/>
            </a:lnSpc>
            <a:spcBef>
              <a:spcPct val="0"/>
            </a:spcBef>
            <a:spcAft>
              <a:spcPct val="35000"/>
            </a:spcAft>
          </a:pPr>
          <a:r>
            <a:rPr lang="en-US" sz="2500" b="1" kern="1200" dirty="0" smtClean="0">
              <a:solidFill>
                <a:schemeClr val="bg1"/>
              </a:solidFill>
              <a:latin typeface="Arial" panose="020B0604020202020204" pitchFamily="34" charset="0"/>
              <a:cs typeface="Arial" panose="020B0604020202020204" pitchFamily="34" charset="0"/>
            </a:rPr>
            <a:t>Deletions</a:t>
          </a:r>
          <a:endParaRPr lang="en-US" sz="2500" b="1" kern="1200" dirty="0">
            <a:solidFill>
              <a:schemeClr val="bg1"/>
            </a:solidFill>
            <a:latin typeface="Arial" panose="020B0604020202020204" pitchFamily="34" charset="0"/>
            <a:cs typeface="Arial" panose="020B0604020202020204" pitchFamily="34" charset="0"/>
          </a:endParaRPr>
        </a:p>
      </dsp:txBody>
      <dsp:txXfrm>
        <a:off x="405064" y="893653"/>
        <a:ext cx="1960029" cy="1815724"/>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80B3DB26-92C8-4E17-9DEE-E8EAE035FD6B}" type="datetimeFigureOut">
              <a:rPr lang="fr-FR" smtClean="0"/>
              <a:pPr/>
              <a:t>05/07/2018</a:t>
            </a:fld>
            <a:endParaRPr lang="fr-FR"/>
          </a:p>
        </p:txBody>
      </p:sp>
      <p:sp>
        <p:nvSpPr>
          <p:cNvPr id="4" name="Espace réservé du pied de page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9B330017-2955-465A-8C40-469BE8D1DD1B}" type="slidenum">
              <a:rPr lang="fr-FR" smtClean="0"/>
              <a:pPr/>
              <a:t>‹#›</a:t>
            </a:fld>
            <a:endParaRPr lang="fr-FR"/>
          </a:p>
        </p:txBody>
      </p:sp>
    </p:spTree>
    <p:extLst>
      <p:ext uri="{BB962C8B-B14F-4D97-AF65-F5344CB8AC3E}">
        <p14:creationId xmlns:p14="http://schemas.microsoft.com/office/powerpoint/2010/main" val="138422099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8773"/>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56737" y="0"/>
            <a:ext cx="2950475" cy="498773"/>
          </a:xfrm>
          <a:prstGeom prst="rect">
            <a:avLst/>
          </a:prstGeom>
        </p:spPr>
        <p:txBody>
          <a:bodyPr vert="horz" lIns="91440" tIns="45720" rIns="91440" bIns="45720" rtlCol="0"/>
          <a:lstStyle>
            <a:lvl1pPr algn="r">
              <a:defRPr sz="1200"/>
            </a:lvl1pPr>
          </a:lstStyle>
          <a:p>
            <a:fld id="{5DF006A0-AB72-4EA5-BD2E-892B7C0689EA}" type="datetimeFigureOut">
              <a:rPr lang="en-US" smtClean="0"/>
              <a:pPr/>
              <a:t>7/5/2018</a:t>
            </a:fld>
            <a:endParaRPr lang="en-US"/>
          </a:p>
        </p:txBody>
      </p:sp>
      <p:sp>
        <p:nvSpPr>
          <p:cNvPr id="4" name="Slide Image Placeholder 3"/>
          <p:cNvSpPr>
            <a:spLocks noGrp="1" noRot="1" noChangeAspect="1"/>
          </p:cNvSpPr>
          <p:nvPr>
            <p:ph type="sldImg" idx="2"/>
          </p:nvPr>
        </p:nvSpPr>
        <p:spPr>
          <a:xfrm>
            <a:off x="1168400" y="1243013"/>
            <a:ext cx="4471988" cy="33543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0879" y="4784070"/>
            <a:ext cx="5447030" cy="3914239"/>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42154"/>
            <a:ext cx="2950475" cy="498772"/>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56737" y="9442154"/>
            <a:ext cx="2950475" cy="498772"/>
          </a:xfrm>
          <a:prstGeom prst="rect">
            <a:avLst/>
          </a:prstGeom>
        </p:spPr>
        <p:txBody>
          <a:bodyPr vert="horz" lIns="91440" tIns="45720" rIns="91440" bIns="45720" rtlCol="0" anchor="b"/>
          <a:lstStyle>
            <a:lvl1pPr algn="r">
              <a:defRPr sz="1200"/>
            </a:lvl1pPr>
          </a:lstStyle>
          <a:p>
            <a:fld id="{9E492BAE-CBB2-4849-83DB-8D4E8C3851E0}" type="slidenum">
              <a:rPr lang="en-US" smtClean="0"/>
              <a:pPr/>
              <a:t>‹#›</a:t>
            </a:fld>
            <a:endParaRPr lang="en-US"/>
          </a:p>
        </p:txBody>
      </p:sp>
    </p:spTree>
    <p:extLst>
      <p:ext uri="{BB962C8B-B14F-4D97-AF65-F5344CB8AC3E}">
        <p14:creationId xmlns:p14="http://schemas.microsoft.com/office/powerpoint/2010/main" val="25138897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457200">
              <a:lnSpc>
                <a:spcPct val="90000"/>
              </a:lnSpc>
            </a:pPr>
            <a:r>
              <a:rPr lang="en-US" altLang="ja-JP" sz="1000" b="0" dirty="0" smtClean="0"/>
              <a:t>The Glossary is constantly being updated. This can involve additions, revisions or deletions.</a:t>
            </a:r>
          </a:p>
          <a:p>
            <a:pPr marL="0" indent="-457200">
              <a:lnSpc>
                <a:spcPct val="90000"/>
              </a:lnSpc>
              <a:buFont typeface="Arial" charset="0"/>
              <a:buChar char="•"/>
            </a:pPr>
            <a:endParaRPr lang="en-US" altLang="ja-JP" sz="1000" b="0" dirty="0" smtClean="0"/>
          </a:p>
          <a:p>
            <a:pPr marL="0" indent="-457200">
              <a:lnSpc>
                <a:spcPct val="90000"/>
              </a:lnSpc>
            </a:pPr>
            <a:r>
              <a:rPr lang="en-US" altLang="ja-JP" sz="1000" b="0" dirty="0" smtClean="0"/>
              <a:t>Because of this, make sure you only use the latest version of the Glossary! Available on IPP,</a:t>
            </a:r>
            <a:r>
              <a:rPr lang="en-US" altLang="ja-JP" sz="1000" b="0" baseline="0" dirty="0" smtClean="0"/>
              <a:t> under adopted standards page: https://www.ippc.int/en/core-activities/standards-setting/ispms/ .</a:t>
            </a:r>
            <a:endParaRPr lang="en-US" altLang="ja-JP" sz="1000" b="0" dirty="0" smtClean="0"/>
          </a:p>
          <a:p>
            <a:pPr marL="0" indent="-457200">
              <a:lnSpc>
                <a:spcPct val="90000"/>
              </a:lnSpc>
              <a:buFont typeface="Arial" charset="0"/>
              <a:buChar char="•"/>
            </a:pPr>
            <a:endParaRPr lang="en-US" altLang="ja-JP" sz="1000" b="0" dirty="0" smtClean="0"/>
          </a:p>
          <a:p>
            <a:pPr marL="0" indent="-457200">
              <a:lnSpc>
                <a:spcPct val="90000"/>
              </a:lnSpc>
            </a:pPr>
            <a:r>
              <a:rPr lang="en-US" altLang="ja-JP" sz="1000" b="0" dirty="0" smtClean="0"/>
              <a:t>This year, for the first consultation period, there is: no addition, five deletions and four revisions proposal.</a:t>
            </a:r>
          </a:p>
          <a:p>
            <a:pPr marL="0" indent="-457200">
              <a:lnSpc>
                <a:spcPct val="90000"/>
              </a:lnSpc>
            </a:pPr>
            <a:r>
              <a:rPr lang="en-US" altLang="ja-JP" sz="1000" b="0" dirty="0" smtClean="0"/>
              <a:t>And they</a:t>
            </a:r>
            <a:r>
              <a:rPr lang="en-US" altLang="ja-JP" sz="1000" b="0" baseline="0" dirty="0" smtClean="0"/>
              <a:t> are….. (NEXT SLIDE)</a:t>
            </a:r>
            <a:endParaRPr lang="en-US" altLang="ja-JP" sz="1000" b="0" dirty="0" smtClean="0"/>
          </a:p>
          <a:p>
            <a:pPr marL="0" indent="-457200">
              <a:lnSpc>
                <a:spcPct val="90000"/>
              </a:lnSpc>
            </a:pPr>
            <a:endParaRPr lang="en-US" altLang="ja-JP" sz="1200" b="0" dirty="0" smtClean="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2</a:t>
            </a:fld>
            <a:endParaRPr lang="en-US" altLang="en-US"/>
          </a:p>
        </p:txBody>
      </p:sp>
    </p:spTree>
    <p:extLst>
      <p:ext uri="{BB962C8B-B14F-4D97-AF65-F5344CB8AC3E}">
        <p14:creationId xmlns:p14="http://schemas.microsoft.com/office/powerpoint/2010/main" val="2945937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ct val="0"/>
              </a:spcBef>
              <a:defRPr/>
            </a:pPr>
            <a:r>
              <a:rPr lang="en-US" altLang="ja-JP" sz="1000" dirty="0" smtClean="0">
                <a:latin typeface="+mn-lt"/>
                <a:cs typeface="Arial" panose="020B0604020202020204" pitchFamily="34" charset="0"/>
              </a:rPr>
              <a:t>“</a:t>
            </a:r>
            <a:r>
              <a:rPr lang="en-GB" sz="1000" b="1" kern="1200" dirty="0" smtClean="0">
                <a:solidFill>
                  <a:schemeClr val="tx1"/>
                </a:solidFill>
                <a:latin typeface="+mn-lt"/>
                <a:ea typeface="+mn-ea"/>
                <a:cs typeface="+mn-cs"/>
              </a:rPr>
              <a:t>treatment </a:t>
            </a:r>
            <a:r>
              <a:rPr lang="en-GB" sz="1000" b="0" u="sng" kern="1200" dirty="0" smtClean="0">
                <a:solidFill>
                  <a:schemeClr val="tx1"/>
                </a:solidFill>
                <a:latin typeface="+mn-lt"/>
                <a:ea typeface="+mn-ea"/>
                <a:cs typeface="+mn-cs"/>
              </a:rPr>
              <a:t>(as a </a:t>
            </a:r>
            <a:r>
              <a:rPr lang="en-GB" sz="1000" b="1" u="sng" kern="1200" dirty="0" smtClean="0">
                <a:solidFill>
                  <a:schemeClr val="tx1"/>
                </a:solidFill>
                <a:latin typeface="+mn-lt"/>
                <a:ea typeface="+mn-ea"/>
                <a:cs typeface="+mn-cs"/>
              </a:rPr>
              <a:t>phytosanitary measure</a:t>
            </a:r>
            <a:r>
              <a:rPr lang="en-GB" sz="1000" b="0" u="sng" kern="1200" dirty="0" smtClean="0">
                <a:solidFill>
                  <a:schemeClr val="tx1"/>
                </a:solidFill>
                <a:latin typeface="+mn-lt"/>
                <a:ea typeface="+mn-ea"/>
                <a:cs typeface="+mn-cs"/>
              </a:rPr>
              <a:t>)</a:t>
            </a:r>
            <a:r>
              <a:rPr lang="en-US" altLang="ja-JP" sz="1000" dirty="0" smtClean="0">
                <a:latin typeface="+mn-lt"/>
                <a:cs typeface="Arial" panose="020B0604020202020204" pitchFamily="34" charset="0"/>
              </a:rPr>
              <a:t>”: </a:t>
            </a:r>
          </a:p>
          <a:p>
            <a:r>
              <a:rPr lang="en-US" altLang="ja-JP" sz="1000" dirty="0" smtClean="0">
                <a:latin typeface="+mn-lt"/>
                <a:cs typeface="Arial" panose="020B0604020202020204" pitchFamily="34" charset="0"/>
              </a:rPr>
              <a:t>“</a:t>
            </a:r>
            <a:r>
              <a:rPr lang="en-GB" sz="1000" b="1" kern="1200" dirty="0" smtClean="0">
                <a:solidFill>
                  <a:schemeClr val="tx1"/>
                </a:solidFill>
                <a:latin typeface="+mn-lt"/>
                <a:ea typeface="+mn-ea"/>
                <a:cs typeface="+mn-cs"/>
              </a:rPr>
              <a:t>Official</a:t>
            </a:r>
            <a:r>
              <a:rPr lang="en-GB" sz="1000" kern="1200" dirty="0" smtClean="0">
                <a:solidFill>
                  <a:schemeClr val="tx1"/>
                </a:solidFill>
                <a:latin typeface="+mn-lt"/>
                <a:ea typeface="+mn-ea"/>
                <a:cs typeface="+mn-cs"/>
              </a:rPr>
              <a:t> procedure for </a:t>
            </a:r>
            <a:r>
              <a:rPr lang="en-GB" sz="1000" strike="sngStrike" kern="1200" dirty="0" smtClean="0">
                <a:solidFill>
                  <a:schemeClr val="tx1"/>
                </a:solidFill>
                <a:latin typeface="+mn-lt"/>
                <a:ea typeface="+mn-ea"/>
                <a:cs typeface="+mn-cs"/>
              </a:rPr>
              <a:t>the</a:t>
            </a:r>
            <a:r>
              <a:rPr lang="en-GB" sz="1000" kern="1200" dirty="0" smtClean="0">
                <a:solidFill>
                  <a:schemeClr val="tx1"/>
                </a:solidFill>
                <a:latin typeface="+mn-lt"/>
                <a:ea typeface="+mn-ea"/>
                <a:cs typeface="+mn-cs"/>
              </a:rPr>
              <a:t> killing, </a:t>
            </a:r>
            <a:r>
              <a:rPr lang="en-GB" sz="1000" b="1" kern="1200" dirty="0" err="1" smtClean="0">
                <a:solidFill>
                  <a:schemeClr val="tx1"/>
                </a:solidFill>
                <a:latin typeface="+mn-lt"/>
                <a:ea typeface="+mn-ea"/>
                <a:cs typeface="+mn-cs"/>
              </a:rPr>
              <a:t>inactivati</a:t>
            </a:r>
            <a:r>
              <a:rPr lang="en-GB" sz="1000" b="1" u="sng" kern="1200" dirty="0" err="1" smtClean="0">
                <a:solidFill>
                  <a:schemeClr val="tx1"/>
                </a:solidFill>
                <a:latin typeface="+mn-lt"/>
                <a:ea typeface="+mn-ea"/>
                <a:cs typeface="+mn-cs"/>
              </a:rPr>
              <a:t>ng</a:t>
            </a:r>
            <a:r>
              <a:rPr lang="en-GB" sz="1000" b="1" strike="sngStrike" kern="1200" dirty="0" err="1" smtClean="0">
                <a:solidFill>
                  <a:schemeClr val="tx1"/>
                </a:solidFill>
                <a:latin typeface="+mn-lt"/>
                <a:ea typeface="+mn-ea"/>
                <a:cs typeface="+mn-cs"/>
              </a:rPr>
              <a:t>on</a:t>
            </a:r>
            <a:r>
              <a:rPr lang="en-GB" sz="1000" u="sng" kern="1200" dirty="0" smtClean="0">
                <a:solidFill>
                  <a:schemeClr val="tx1"/>
                </a:solidFill>
                <a:latin typeface="+mn-lt"/>
                <a:ea typeface="+mn-ea"/>
                <a:cs typeface="+mn-cs"/>
              </a:rPr>
              <a:t>,</a:t>
            </a:r>
            <a:r>
              <a:rPr lang="en-GB" sz="1000" kern="1200" dirty="0" smtClean="0">
                <a:solidFill>
                  <a:schemeClr val="tx1"/>
                </a:solidFill>
                <a:latin typeface="+mn-lt"/>
                <a:ea typeface="+mn-ea"/>
                <a:cs typeface="+mn-cs"/>
              </a:rPr>
              <a:t> </a:t>
            </a:r>
            <a:r>
              <a:rPr lang="en-GB" sz="1000" strike="sngStrike" kern="1200" dirty="0" smtClean="0">
                <a:solidFill>
                  <a:schemeClr val="tx1"/>
                </a:solidFill>
                <a:latin typeface="+mn-lt"/>
                <a:ea typeface="+mn-ea"/>
                <a:cs typeface="+mn-cs"/>
              </a:rPr>
              <a:t>or</a:t>
            </a:r>
            <a:r>
              <a:rPr lang="en-GB" sz="1000" kern="1200" dirty="0" smtClean="0">
                <a:solidFill>
                  <a:schemeClr val="tx1"/>
                </a:solidFill>
                <a:latin typeface="+mn-lt"/>
                <a:ea typeface="+mn-ea"/>
                <a:cs typeface="+mn-cs"/>
              </a:rPr>
              <a:t> </a:t>
            </a:r>
            <a:r>
              <a:rPr lang="en-GB" sz="1000" kern="1200" dirty="0" err="1" smtClean="0">
                <a:solidFill>
                  <a:schemeClr val="tx1"/>
                </a:solidFill>
                <a:latin typeface="+mn-lt"/>
                <a:ea typeface="+mn-ea"/>
                <a:cs typeface="+mn-cs"/>
              </a:rPr>
              <a:t>remov</a:t>
            </a:r>
            <a:r>
              <a:rPr lang="en-GB" sz="1000" u="sng" kern="1200" dirty="0" err="1" smtClean="0">
                <a:solidFill>
                  <a:schemeClr val="tx1"/>
                </a:solidFill>
                <a:latin typeface="+mn-lt"/>
                <a:ea typeface="+mn-ea"/>
                <a:cs typeface="+mn-cs"/>
              </a:rPr>
              <a:t>ing</a:t>
            </a:r>
            <a:r>
              <a:rPr lang="en-GB" sz="1000" strike="sngStrike" kern="1200" dirty="0" err="1" smtClean="0">
                <a:solidFill>
                  <a:schemeClr val="tx1"/>
                </a:solidFill>
                <a:latin typeface="+mn-lt"/>
                <a:ea typeface="+mn-ea"/>
                <a:cs typeface="+mn-cs"/>
              </a:rPr>
              <a:t>al</a:t>
            </a:r>
            <a:r>
              <a:rPr lang="en-GB" sz="1000" kern="1200" dirty="0" smtClean="0">
                <a:solidFill>
                  <a:schemeClr val="tx1"/>
                </a:solidFill>
                <a:latin typeface="+mn-lt"/>
                <a:ea typeface="+mn-ea"/>
                <a:cs typeface="+mn-cs"/>
              </a:rPr>
              <a:t> </a:t>
            </a:r>
            <a:r>
              <a:rPr lang="en-GB" sz="1000" strike="sngStrike" kern="1200" dirty="0" smtClean="0">
                <a:solidFill>
                  <a:schemeClr val="tx1"/>
                </a:solidFill>
                <a:latin typeface="+mn-lt"/>
                <a:ea typeface="+mn-ea"/>
                <a:cs typeface="+mn-cs"/>
              </a:rPr>
              <a:t>of </a:t>
            </a:r>
            <a:r>
              <a:rPr lang="en-GB" sz="1000" b="1" strike="sngStrike" kern="1200" dirty="0" smtClean="0">
                <a:solidFill>
                  <a:schemeClr val="tx1"/>
                </a:solidFill>
                <a:latin typeface="+mn-lt"/>
                <a:ea typeface="+mn-ea"/>
                <a:cs typeface="+mn-cs"/>
              </a:rPr>
              <a:t>pests</a:t>
            </a:r>
            <a:r>
              <a:rPr lang="en-GB" sz="1000" kern="1200" dirty="0" smtClean="0">
                <a:solidFill>
                  <a:schemeClr val="tx1"/>
                </a:solidFill>
                <a:latin typeface="+mn-lt"/>
                <a:ea typeface="+mn-ea"/>
                <a:cs typeface="+mn-cs"/>
              </a:rPr>
              <a:t>, </a:t>
            </a:r>
            <a:r>
              <a:rPr lang="en-GB" sz="1000" strike="sngStrike" kern="1200" dirty="0" smtClean="0">
                <a:solidFill>
                  <a:schemeClr val="tx1"/>
                </a:solidFill>
                <a:latin typeface="+mn-lt"/>
                <a:ea typeface="+mn-ea"/>
                <a:cs typeface="+mn-cs"/>
              </a:rPr>
              <a:t>or for</a:t>
            </a:r>
            <a:r>
              <a:rPr lang="en-GB" sz="1000" kern="1200" dirty="0" smtClean="0">
                <a:solidFill>
                  <a:schemeClr val="tx1"/>
                </a:solidFill>
                <a:latin typeface="+mn-lt"/>
                <a:ea typeface="+mn-ea"/>
                <a:cs typeface="+mn-cs"/>
              </a:rPr>
              <a:t> rendering </a:t>
            </a:r>
            <a:r>
              <a:rPr lang="en-GB" sz="1000" b="1" strike="sngStrike" kern="1200" dirty="0" smtClean="0">
                <a:solidFill>
                  <a:schemeClr val="tx1"/>
                </a:solidFill>
                <a:latin typeface="+mn-lt"/>
                <a:ea typeface="+mn-ea"/>
                <a:cs typeface="+mn-cs"/>
              </a:rPr>
              <a:t>pests</a:t>
            </a:r>
            <a:r>
              <a:rPr lang="en-GB" sz="1000" kern="1200" dirty="0" smtClean="0">
                <a:solidFill>
                  <a:schemeClr val="tx1"/>
                </a:solidFill>
                <a:latin typeface="+mn-lt"/>
                <a:ea typeface="+mn-ea"/>
                <a:cs typeface="+mn-cs"/>
              </a:rPr>
              <a:t> infertile or </a:t>
            </a:r>
            <a:r>
              <a:rPr lang="en-GB" sz="1000" strike="sngStrike" kern="1200" dirty="0" smtClean="0">
                <a:solidFill>
                  <a:schemeClr val="tx1"/>
                </a:solidFill>
                <a:latin typeface="+mn-lt"/>
                <a:ea typeface="+mn-ea"/>
                <a:cs typeface="+mn-cs"/>
              </a:rPr>
              <a:t>for</a:t>
            </a:r>
            <a:r>
              <a:rPr lang="en-GB" sz="1000" kern="1200" dirty="0" smtClean="0">
                <a:solidFill>
                  <a:schemeClr val="tx1"/>
                </a:solidFill>
                <a:latin typeface="+mn-lt"/>
                <a:ea typeface="+mn-ea"/>
                <a:cs typeface="+mn-cs"/>
              </a:rPr>
              <a:t> </a:t>
            </a:r>
            <a:r>
              <a:rPr lang="en-GB" sz="1000" b="1" kern="1200" dirty="0" err="1" smtClean="0">
                <a:solidFill>
                  <a:schemeClr val="tx1"/>
                </a:solidFill>
                <a:latin typeface="+mn-lt"/>
                <a:ea typeface="+mn-ea"/>
                <a:cs typeface="+mn-cs"/>
              </a:rPr>
              <a:t>devitaliz</a:t>
            </a:r>
            <a:r>
              <a:rPr lang="en-GB" sz="1000" b="1" u="sng" kern="1200" dirty="0" err="1" smtClean="0">
                <a:solidFill>
                  <a:schemeClr val="tx1"/>
                </a:solidFill>
                <a:latin typeface="+mn-lt"/>
                <a:ea typeface="+mn-ea"/>
                <a:cs typeface="+mn-cs"/>
              </a:rPr>
              <a:t>ing</a:t>
            </a:r>
            <a:r>
              <a:rPr lang="en-GB" sz="1000" b="1" strike="sngStrike" kern="1200" dirty="0" err="1" smtClean="0">
                <a:solidFill>
                  <a:schemeClr val="tx1"/>
                </a:solidFill>
                <a:latin typeface="+mn-lt"/>
                <a:ea typeface="+mn-ea"/>
                <a:cs typeface="+mn-cs"/>
              </a:rPr>
              <a:t>ation</a:t>
            </a:r>
            <a:r>
              <a:rPr lang="en-GB" sz="1000" kern="1200" dirty="0" smtClean="0">
                <a:solidFill>
                  <a:schemeClr val="tx1"/>
                </a:solidFill>
                <a:latin typeface="+mn-lt"/>
                <a:ea typeface="+mn-ea"/>
                <a:cs typeface="+mn-cs"/>
              </a:rPr>
              <a:t> </a:t>
            </a:r>
            <a:r>
              <a:rPr lang="en-GB" sz="1000" b="1" u="sng" kern="1200" dirty="0" smtClean="0">
                <a:solidFill>
                  <a:schemeClr val="tx1"/>
                </a:solidFill>
                <a:latin typeface="+mn-lt"/>
                <a:ea typeface="+mn-ea"/>
                <a:cs typeface="+mn-cs"/>
              </a:rPr>
              <a:t>regulated pests</a:t>
            </a:r>
            <a:r>
              <a:rPr lang="en-GB" sz="1000" kern="1200" dirty="0" smtClean="0">
                <a:solidFill>
                  <a:schemeClr val="tx1"/>
                </a:solidFill>
                <a:latin typeface="+mn-lt"/>
                <a:ea typeface="+mn-ea"/>
                <a:cs typeface="+mn-cs"/>
              </a:rPr>
              <a:t> </a:t>
            </a:r>
            <a:r>
              <a:rPr lang="en-US" altLang="ja-JP" sz="1000" dirty="0" smtClean="0">
                <a:latin typeface="+mn-lt"/>
                <a:cs typeface="Arial" panose="020B0604020202020204" pitchFamily="34" charset="0"/>
              </a:rPr>
              <a:t>”</a:t>
            </a:r>
            <a:endParaRPr lang="en-GB" sz="1000" dirty="0" smtClean="0">
              <a:latin typeface="+mn-lt"/>
            </a:endParaRPr>
          </a:p>
          <a:p>
            <a:pPr marL="0" marR="0" indent="-457200" algn="l" defTabSz="914400" rtl="0" eaLnBrk="0" fontAlgn="base" latinLnBrk="0" hangingPunct="0">
              <a:lnSpc>
                <a:spcPct val="90000"/>
              </a:lnSpc>
              <a:spcBef>
                <a:spcPct val="20000"/>
              </a:spcBef>
              <a:spcAft>
                <a:spcPct val="0"/>
              </a:spcAft>
              <a:buClrTx/>
              <a:buSzTx/>
              <a:buFontTx/>
              <a:buNone/>
              <a:tabLst/>
              <a:defRPr/>
            </a:pPr>
            <a:endParaRPr lang="en-US" altLang="ja-JP" sz="1000" b="1" dirty="0" smtClean="0">
              <a:latin typeface="+mn-lt"/>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“Treatment” is both a common term and a phytosanitary term defined in the Glossary. It is useful to retain the Glossary term in order to refer to treatments as official procedures, as opposed to non-official treatments applied by farmers to their crops. </a:t>
            </a: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When used according to its Glossary definition, a treatment is a phytosanitary measure. The qualifier “as a phytosanitary measure” should be added to the term so that the word “treatment” can, in other contexts, still be used in its non-official sense. When used in the context of a phytosanitary measure, “treatment” would refer to an official procedure as per its Glossary definition.</a:t>
            </a: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“Regulated” should be added to “pests” in the Glossary definition of “treatment (as a phytosanitary measure)” because, according to its Glossary definition, a “phytosanitary measure” only applies to regulated pests. In some situations, official treatments need to be applied on imports for pests which are not yet regulated; however, this would not conflict with the proposed revised definition of “treatment (as a phytosanitary measure)” because the application of treatments in those situations would refer to emergency actions. </a:t>
            </a: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Editorials are proposed to simplify the definition and make it more readable, as all the actions of killing, inactivating, removing, rendering infertile and devitalizing are related to regulated pests.</a:t>
            </a:r>
            <a:endParaRPr lang="fr-FR" sz="10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11</a:t>
            </a:fld>
            <a:endParaRPr lang="en-US" altLang="en-US"/>
          </a:p>
        </p:txBody>
      </p:sp>
    </p:spTree>
    <p:extLst>
      <p:ext uri="{BB962C8B-B14F-4D97-AF65-F5344CB8AC3E}">
        <p14:creationId xmlns:p14="http://schemas.microsoft.com/office/powerpoint/2010/main" val="22858347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en-US" sz="1000" dirty="0" smtClean="0">
                <a:latin typeface="+mn-lt"/>
                <a:cs typeface="Arial" pitchFamily="34" charset="0"/>
              </a:rPr>
              <a:t>For more information on the 2018 Draft Amendments to ISPM 5, please also refer to:</a:t>
            </a:r>
          </a:p>
          <a:p>
            <a:pPr marL="342900" indent="-342900">
              <a:buFont typeface="Arial" panose="020B0604020202020204" pitchFamily="34" charset="0"/>
              <a:buChar char="•"/>
            </a:pPr>
            <a:r>
              <a:rPr lang="en-US" sz="1000" dirty="0" smtClean="0">
                <a:latin typeface="+mn-lt"/>
                <a:cs typeface="Arial" pitchFamily="34" charset="0"/>
              </a:rPr>
              <a:t>The report for the 2017 December meeting of the Technical Panel for the Glossary:</a:t>
            </a:r>
            <a:r>
              <a:rPr lang="en-US" sz="1000" baseline="0" dirty="0" smtClean="0">
                <a:latin typeface="+mn-lt"/>
                <a:cs typeface="Arial" pitchFamily="34" charset="0"/>
              </a:rPr>
              <a:t> available at https://www.ippc.int/en/core-activities/standards-setting/expert-drafting-groups/technical-panels/technical-panel-glossary-phytosanitary-terms-ispm-5/ </a:t>
            </a:r>
          </a:p>
          <a:p>
            <a:pPr marL="342900" marR="0" lvl="0" indent="-3429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000" dirty="0" smtClean="0">
                <a:latin typeface="+mn-lt"/>
                <a:cs typeface="Arial" pitchFamily="34" charset="0"/>
              </a:rPr>
              <a:t>The report for the 2018 May Standards Committee meeting: https://www.ippc.int/en/core-activities/standards-setting/standards-committee/</a:t>
            </a:r>
            <a:endParaRPr lang="en-US" sz="1000" baseline="0" dirty="0" smtClean="0">
              <a:latin typeface="+mn-lt"/>
              <a:cs typeface="Arial" pitchFamily="34" charset="0"/>
            </a:endParaRPr>
          </a:p>
          <a:p>
            <a:pPr marL="342900" indent="-342900">
              <a:buFont typeface="Arial" panose="020B0604020202020204" pitchFamily="34" charset="0"/>
              <a:buChar char="•"/>
            </a:pPr>
            <a:endParaRPr lang="en-US" sz="1000" dirty="0" smtClean="0">
              <a:latin typeface="+mn-lt"/>
              <a:cs typeface="Arial"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endParaRPr lang="en-US" noProof="0" dirty="0" smtClean="0"/>
          </a:p>
        </p:txBody>
      </p:sp>
      <p:sp>
        <p:nvSpPr>
          <p:cNvPr id="4" name="Espace réservé du numéro de diapositive 3"/>
          <p:cNvSpPr>
            <a:spLocks noGrp="1"/>
          </p:cNvSpPr>
          <p:nvPr>
            <p:ph type="sldNum" sz="quarter" idx="10"/>
          </p:nvPr>
        </p:nvSpPr>
        <p:spPr/>
        <p:txBody>
          <a:bodyPr/>
          <a:lstStyle/>
          <a:p>
            <a:fld id="{3609F91E-34D4-45A9-B58B-BF88C7021507}" type="slidenum">
              <a:rPr lang="en-US" altLang="en-US" smtClean="0"/>
              <a:pPr/>
              <a:t>12</a:t>
            </a:fld>
            <a:endParaRPr lang="en-US" altLang="en-US"/>
          </a:p>
        </p:txBody>
      </p:sp>
    </p:spTree>
    <p:extLst>
      <p:ext uri="{BB962C8B-B14F-4D97-AF65-F5344CB8AC3E}">
        <p14:creationId xmlns:p14="http://schemas.microsoft.com/office/powerpoint/2010/main" val="6968475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indent="-457200">
              <a:lnSpc>
                <a:spcPct val="90000"/>
              </a:lnSpc>
              <a:buFont typeface="Arial" charset="0"/>
              <a:buChar char="•"/>
            </a:pPr>
            <a:r>
              <a:rPr lang="en-US" altLang="ja-JP" sz="1000" dirty="0" smtClean="0">
                <a:latin typeface="+mn-lt"/>
              </a:rPr>
              <a:t>Addition:</a:t>
            </a:r>
          </a:p>
          <a:p>
            <a:pPr marL="457200" indent="-457200">
              <a:lnSpc>
                <a:spcPct val="90000"/>
              </a:lnSpc>
            </a:pPr>
            <a:r>
              <a:rPr lang="en-US" altLang="ja-JP" sz="1000" b="0" dirty="0" smtClean="0">
                <a:latin typeface="+mn-lt"/>
              </a:rPr>
              <a:t>	- [none]</a:t>
            </a:r>
          </a:p>
          <a:p>
            <a:pPr marL="457200" indent="-457200">
              <a:lnSpc>
                <a:spcPct val="90000"/>
              </a:lnSpc>
            </a:pPr>
            <a:endParaRPr lang="en-US" altLang="ja-JP" sz="1000" dirty="0" smtClean="0">
              <a:latin typeface="+mn-lt"/>
            </a:endParaRPr>
          </a:p>
          <a:p>
            <a:pPr marL="457200" indent="-457200">
              <a:lnSpc>
                <a:spcPct val="90000"/>
              </a:lnSpc>
              <a:buFont typeface="Arial" charset="0"/>
              <a:buChar char="•"/>
            </a:pPr>
            <a:r>
              <a:rPr lang="en-US" altLang="ja-JP" sz="1000" dirty="0" smtClean="0">
                <a:latin typeface="+mn-lt"/>
              </a:rPr>
              <a:t>Deletions:</a:t>
            </a:r>
          </a:p>
          <a:p>
            <a:pPr marL="457200" indent="-457200">
              <a:lnSpc>
                <a:spcPct val="90000"/>
              </a:lnSpc>
            </a:pPr>
            <a:r>
              <a:rPr lang="en-US" altLang="ja-JP" sz="1000" dirty="0" smtClean="0">
                <a:latin typeface="+mn-lt"/>
              </a:rPr>
              <a:t>	</a:t>
            </a:r>
            <a:r>
              <a:rPr lang="en-US" altLang="ja-JP" sz="1000" b="0" dirty="0" smtClean="0">
                <a:latin typeface="+mn-lt"/>
              </a:rPr>
              <a:t>- “commodity class”</a:t>
            </a:r>
          </a:p>
          <a:p>
            <a:pPr marL="457200" marR="0" lvl="0" indent="-457200" algn="l" defTabSz="914400" rtl="0" eaLnBrk="1" fontAlgn="auto" latinLnBrk="0" hangingPunct="1">
              <a:lnSpc>
                <a:spcPct val="90000"/>
              </a:lnSpc>
              <a:spcBef>
                <a:spcPts val="0"/>
              </a:spcBef>
              <a:spcAft>
                <a:spcPts val="0"/>
              </a:spcAft>
              <a:buClrTx/>
              <a:buSzTx/>
              <a:buFontTx/>
              <a:buNone/>
              <a:tabLst/>
              <a:defRPr/>
            </a:pPr>
            <a:r>
              <a:rPr lang="en-US" altLang="ja-JP" sz="1000" b="0" dirty="0" smtClean="0">
                <a:latin typeface="+mn-lt"/>
              </a:rPr>
              <a:t>	- four “commodity class” terms: “</a:t>
            </a:r>
            <a:r>
              <a:rPr lang="en-US" sz="1000" dirty="0" smtClean="0">
                <a:latin typeface="+mn-lt"/>
                <a:cs typeface="Arial" panose="020B0604020202020204" pitchFamily="34" charset="0"/>
              </a:rPr>
              <a:t>bulbs and tubers”, “cut flowers and branches”, “fruits and vegetables”</a:t>
            </a:r>
            <a:r>
              <a:rPr lang="en-US" sz="1000" baseline="0" dirty="0" smtClean="0">
                <a:latin typeface="+mn-lt"/>
                <a:cs typeface="Arial" panose="020B0604020202020204" pitchFamily="34" charset="0"/>
              </a:rPr>
              <a:t> and</a:t>
            </a:r>
            <a:r>
              <a:rPr lang="en-US" sz="1000" dirty="0" smtClean="0">
                <a:latin typeface="+mn-lt"/>
                <a:cs typeface="Arial" panose="020B0604020202020204" pitchFamily="34" charset="0"/>
              </a:rPr>
              <a:t> “plants </a:t>
            </a:r>
            <a:r>
              <a:rPr lang="en-US" sz="1000" i="1" dirty="0" smtClean="0">
                <a:latin typeface="+mn-lt"/>
                <a:cs typeface="Arial" panose="020B0604020202020204" pitchFamily="34" charset="0"/>
              </a:rPr>
              <a:t>in vitro</a:t>
            </a:r>
            <a:r>
              <a:rPr lang="en-US" sz="1000" dirty="0" smtClean="0">
                <a:latin typeface="+mn-lt"/>
                <a:cs typeface="Arial" panose="020B0604020202020204" pitchFamily="34" charset="0"/>
              </a:rPr>
              <a:t>” (as commodity classes)</a:t>
            </a:r>
          </a:p>
          <a:p>
            <a:pPr marL="457200" indent="-457200">
              <a:lnSpc>
                <a:spcPct val="90000"/>
              </a:lnSpc>
            </a:pPr>
            <a:endParaRPr lang="en-US" altLang="ja-JP" sz="1000" dirty="0" smtClean="0">
              <a:latin typeface="+mn-lt"/>
            </a:endParaRPr>
          </a:p>
          <a:p>
            <a:pPr marL="457200" indent="-457200">
              <a:lnSpc>
                <a:spcPct val="90000"/>
              </a:lnSpc>
              <a:buFont typeface="Arial" charset="0"/>
              <a:buChar char="•"/>
            </a:pPr>
            <a:r>
              <a:rPr lang="en-US" altLang="ja-JP" sz="1000" dirty="0" smtClean="0">
                <a:latin typeface="+mn-lt"/>
              </a:rPr>
              <a:t>Revisions:</a:t>
            </a:r>
          </a:p>
          <a:p>
            <a:pPr marL="457200" marR="0" lvl="0" indent="-457200" algn="l" defTabSz="914400" rtl="0" eaLnBrk="1" fontAlgn="auto" latinLnBrk="0" hangingPunct="1">
              <a:lnSpc>
                <a:spcPct val="90000"/>
              </a:lnSpc>
              <a:spcBef>
                <a:spcPts val="0"/>
              </a:spcBef>
              <a:spcAft>
                <a:spcPts val="0"/>
              </a:spcAft>
              <a:buClrTx/>
              <a:buSzTx/>
              <a:buFontTx/>
              <a:buNone/>
              <a:tabLst/>
              <a:defRPr/>
            </a:pPr>
            <a:r>
              <a:rPr lang="en-US" altLang="ja-JP" sz="1000" dirty="0" smtClean="0">
                <a:latin typeface="+mn-lt"/>
              </a:rPr>
              <a:t>	</a:t>
            </a:r>
            <a:r>
              <a:rPr lang="en-US" altLang="ja-JP" sz="1000" b="0" dirty="0" smtClean="0">
                <a:latin typeface="+mn-lt"/>
              </a:rPr>
              <a:t>- three “commodity class” terms: “</a:t>
            </a:r>
            <a:r>
              <a:rPr lang="en-US" sz="1000" dirty="0" smtClean="0">
                <a:latin typeface="+mn-lt"/>
                <a:cs typeface="Arial" panose="020B0604020202020204" pitchFamily="34" charset="0"/>
              </a:rPr>
              <a:t>seeds”, “grain”</a:t>
            </a:r>
            <a:r>
              <a:rPr lang="en-US" sz="1000" baseline="0" dirty="0" smtClean="0">
                <a:latin typeface="+mn-lt"/>
                <a:cs typeface="Arial" panose="020B0604020202020204" pitchFamily="34" charset="0"/>
              </a:rPr>
              <a:t> and</a:t>
            </a:r>
            <a:r>
              <a:rPr lang="en-US" sz="1000" dirty="0" smtClean="0">
                <a:latin typeface="+mn-lt"/>
                <a:cs typeface="Arial" panose="020B0604020202020204" pitchFamily="34" charset="0"/>
              </a:rPr>
              <a:t> “wood” (as commodity classes)</a:t>
            </a:r>
            <a:endParaRPr lang="en-US" altLang="ja-JP" sz="1000" b="0" dirty="0" smtClean="0">
              <a:latin typeface="+mn-lt"/>
            </a:endParaRPr>
          </a:p>
          <a:p>
            <a:pPr marL="457200" indent="-457200">
              <a:lnSpc>
                <a:spcPct val="90000"/>
              </a:lnSpc>
            </a:pPr>
            <a:r>
              <a:rPr lang="en-US" altLang="ja-JP" sz="1000" b="0" dirty="0" smtClean="0">
                <a:latin typeface="+mn-lt"/>
              </a:rPr>
              <a:t>	- “treatment”</a:t>
            </a:r>
          </a:p>
          <a:p>
            <a:pPr marL="457200" indent="-457200">
              <a:lnSpc>
                <a:spcPct val="90000"/>
              </a:lnSpc>
            </a:pPr>
            <a:endParaRPr lang="en-US" altLang="ja-JP" b="0" dirty="0" smtClean="0"/>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3</a:t>
            </a:fld>
            <a:endParaRPr lang="en-US" altLang="en-US"/>
          </a:p>
        </p:txBody>
      </p:sp>
    </p:spTree>
    <p:extLst>
      <p:ext uri="{BB962C8B-B14F-4D97-AF65-F5344CB8AC3E}">
        <p14:creationId xmlns:p14="http://schemas.microsoft.com/office/powerpoint/2010/main" val="23478912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defTabSz="1066800">
              <a:lnSpc>
                <a:spcPct val="90000"/>
              </a:lnSpc>
              <a:spcBef>
                <a:spcPct val="0"/>
              </a:spcBef>
              <a:spcAft>
                <a:spcPct val="35000"/>
              </a:spcAft>
            </a:pPr>
            <a:r>
              <a:rPr lang="en-US" altLang="ja-JP" sz="1000" b="0" dirty="0" smtClean="0">
                <a:latin typeface="+mn-lt"/>
                <a:cs typeface="Arial" panose="020B0604020202020204" pitchFamily="34" charset="0"/>
              </a:rPr>
              <a:t>“</a:t>
            </a:r>
            <a:r>
              <a:rPr lang="en-US" altLang="ja-JP" sz="1000" b="1" dirty="0" smtClean="0">
                <a:latin typeface="+mn-lt"/>
                <a:cs typeface="Arial" panose="020B0604020202020204" pitchFamily="34" charset="0"/>
              </a:rPr>
              <a:t>commodity class</a:t>
            </a:r>
            <a:r>
              <a:rPr lang="en-US" altLang="ja-JP" sz="1000" b="0" dirty="0" smtClean="0">
                <a:latin typeface="+mn-lt"/>
                <a:cs typeface="Arial" panose="020B0604020202020204" pitchFamily="34" charset="0"/>
              </a:rPr>
              <a:t>”:</a:t>
            </a:r>
          </a:p>
          <a:p>
            <a:pPr lvl="0" defTabSz="1066800">
              <a:lnSpc>
                <a:spcPct val="90000"/>
              </a:lnSpc>
              <a:spcBef>
                <a:spcPct val="0"/>
              </a:spcBef>
              <a:spcAft>
                <a:spcPct val="35000"/>
              </a:spcAft>
            </a:pPr>
            <a:r>
              <a:rPr lang="en-US" altLang="ja-JP" sz="1000" dirty="0" smtClean="0">
                <a:latin typeface="+mn-lt"/>
                <a:cs typeface="Arial" panose="020B0604020202020204" pitchFamily="34" charset="0"/>
              </a:rPr>
              <a:t>“</a:t>
            </a:r>
            <a:r>
              <a:rPr lang="en-GB" sz="1000" kern="1200" dirty="0" smtClean="0">
                <a:solidFill>
                  <a:schemeClr val="tx1"/>
                </a:solidFill>
                <a:latin typeface="+mn-lt"/>
                <a:ea typeface="+mn-ea"/>
                <a:cs typeface="+mn-cs"/>
              </a:rPr>
              <a:t>A category of similar </a:t>
            </a:r>
            <a:r>
              <a:rPr lang="en-GB" sz="1000" b="1" kern="1200" dirty="0" smtClean="0">
                <a:solidFill>
                  <a:schemeClr val="tx1"/>
                </a:solidFill>
                <a:latin typeface="+mn-lt"/>
                <a:ea typeface="+mn-ea"/>
                <a:cs typeface="+mn-cs"/>
              </a:rPr>
              <a:t>commodities</a:t>
            </a:r>
            <a:r>
              <a:rPr lang="en-GB" sz="1000" kern="1200" dirty="0" smtClean="0">
                <a:solidFill>
                  <a:schemeClr val="tx1"/>
                </a:solidFill>
                <a:latin typeface="+mn-lt"/>
                <a:ea typeface="+mn-ea"/>
                <a:cs typeface="+mn-cs"/>
              </a:rPr>
              <a:t> that can be considered together in </a:t>
            </a:r>
            <a:r>
              <a:rPr lang="en-GB" sz="1000" b="1" kern="1200" dirty="0" smtClean="0">
                <a:solidFill>
                  <a:schemeClr val="tx1"/>
                </a:solidFill>
                <a:latin typeface="+mn-lt"/>
                <a:ea typeface="+mn-ea"/>
                <a:cs typeface="+mn-cs"/>
              </a:rPr>
              <a:t>phytosanitary regulations</a:t>
            </a:r>
            <a:r>
              <a:rPr lang="en-US" altLang="ja-JP" sz="1000" dirty="0" smtClean="0">
                <a:latin typeface="+mn-lt"/>
                <a:cs typeface="Arial" panose="020B0604020202020204" pitchFamily="34" charset="0"/>
              </a:rPr>
              <a:t>”</a:t>
            </a:r>
          </a:p>
          <a:p>
            <a:pPr lvl="0" defTabSz="1066800">
              <a:lnSpc>
                <a:spcPct val="90000"/>
              </a:lnSpc>
              <a:spcBef>
                <a:spcPct val="0"/>
              </a:spcBef>
              <a:spcAft>
                <a:spcPct val="35000"/>
              </a:spcAft>
            </a:pPr>
            <a:endParaRPr lang="en-US" altLang="ja-JP" sz="800" dirty="0" smtClean="0">
              <a:latin typeface="+mn-lt"/>
              <a:cs typeface="Arial" panose="020B0604020202020204" pitchFamily="34" charset="0"/>
            </a:endParaRPr>
          </a:p>
          <a:p>
            <a:pPr marL="284400" marR="0" lvl="0" indent="-2844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000" kern="1200" dirty="0" smtClean="0">
                <a:solidFill>
                  <a:schemeClr val="tx1"/>
                </a:solidFill>
                <a:latin typeface="+mn-lt"/>
                <a:ea typeface="+mn-ea"/>
                <a:cs typeface="+mn-cs"/>
              </a:rPr>
              <a:t>The current Glossary definition of “commodity class” refers to “similar commodities that can be considered together in phytosanitary regulations”. This could be interpreted as meaning that the same requirements should be established for all commodities within a commodity class. However, the grouping of commodities based on an </a:t>
            </a:r>
            <a:r>
              <a:rPr lang="en-GB" sz="1000" i="1" kern="1200" dirty="0" smtClean="0">
                <a:solidFill>
                  <a:schemeClr val="tx1"/>
                </a:solidFill>
                <a:latin typeface="+mn-lt"/>
                <a:ea typeface="+mn-ea"/>
                <a:cs typeface="+mn-cs"/>
              </a:rPr>
              <a:t>a priori</a:t>
            </a:r>
            <a:r>
              <a:rPr lang="en-GB" sz="1000" kern="1200" dirty="0" smtClean="0">
                <a:solidFill>
                  <a:schemeClr val="tx1"/>
                </a:solidFill>
                <a:latin typeface="+mn-lt"/>
                <a:ea typeface="+mn-ea"/>
                <a:cs typeface="+mn-cs"/>
              </a:rPr>
              <a:t> perceived similar pest risk has proven to be unrealistic in that it conflicts with the actual specific requirements that may be set for individual commodities within a commodity class. Thus, the Glossary definition of “commodity class” and the categorization of specific commodities into commodity classes has caused confusion for the IPPC community when developing commodity standards.</a:t>
            </a:r>
            <a:endParaRPr lang="fr-FR" sz="1000" kern="1200" dirty="0" smtClean="0">
              <a:solidFill>
                <a:schemeClr val="tx1"/>
              </a:solidFill>
              <a:latin typeface="+mn-lt"/>
              <a:ea typeface="+mn-ea"/>
              <a:cs typeface="+mn-cs"/>
            </a:endParaRPr>
          </a:p>
          <a:p>
            <a:pPr marL="284400" marR="0" lvl="0" indent="-284400" algn="l" defTabSz="914400" rtl="0" eaLnBrk="1" fontAlgn="auto" latinLnBrk="0" hangingPunct="1">
              <a:lnSpc>
                <a:spcPct val="100000"/>
              </a:lnSpc>
              <a:spcBef>
                <a:spcPts val="0"/>
              </a:spcBef>
              <a:spcAft>
                <a:spcPts val="0"/>
              </a:spcAft>
              <a:buClrTx/>
              <a:buSzTx/>
              <a:buFont typeface="Arial" pitchFamily="34" charset="0"/>
              <a:buChar char="•"/>
              <a:tabLst/>
              <a:defRPr/>
            </a:pPr>
            <a:endParaRPr lang="fr-FR" sz="800" kern="1200" dirty="0" smtClean="0">
              <a:solidFill>
                <a:schemeClr val="tx1"/>
              </a:solidFill>
              <a:latin typeface="+mn-lt"/>
              <a:ea typeface="+mn-ea"/>
              <a:cs typeface="+mn-cs"/>
            </a:endParaRPr>
          </a:p>
          <a:p>
            <a:pPr marL="284400" marR="0" lvl="0" indent="-2844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000" kern="1200" dirty="0" smtClean="0">
                <a:solidFill>
                  <a:schemeClr val="tx1"/>
                </a:solidFill>
                <a:latin typeface="+mn-lt"/>
                <a:ea typeface="+mn-ea"/>
                <a:cs typeface="+mn-cs"/>
              </a:rPr>
              <a:t>Grouping commodities into a higher level of commodity classes and defining this hierarchy in the Glossary is not useful for the development of standards, because the scope of an individual standard should define which commodities are covered by the standard. Furthermore, commodity classes’ definitions often created confusion and did not provide clarity and support for the drafting of commodity standards.</a:t>
            </a:r>
          </a:p>
          <a:p>
            <a:pPr marL="284400" marR="0" lvl="0" indent="-2844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GB" sz="800" kern="1200" dirty="0" smtClean="0">
              <a:solidFill>
                <a:schemeClr val="tx1"/>
              </a:solidFill>
              <a:latin typeface="+mn-lt"/>
              <a:ea typeface="+mn-ea"/>
              <a:cs typeface="+mn-cs"/>
            </a:endParaRPr>
          </a:p>
          <a:p>
            <a:pPr marL="284400" marR="0" lvl="0" indent="-2844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000" kern="1200" dirty="0" smtClean="0">
                <a:solidFill>
                  <a:schemeClr val="tx1"/>
                </a:solidFill>
                <a:latin typeface="+mn-lt"/>
                <a:ea typeface="+mn-ea"/>
                <a:cs typeface="+mn-cs"/>
              </a:rPr>
              <a:t>Harmonization of product descriptions is needed for the development of the ePhyto project, but the current Glossary terms related to commodity classes are not helpful for that work. The term “commodity class” is not used within the context of the ongoing work on ePhyto: Appendix 1 to ISPM 12 on </a:t>
            </a:r>
            <a:r>
              <a:rPr lang="en-GB" sz="1000" i="1" kern="1200" dirty="0" smtClean="0">
                <a:solidFill>
                  <a:schemeClr val="tx1"/>
                </a:solidFill>
                <a:latin typeface="+mn-lt"/>
                <a:ea typeface="+mn-ea"/>
                <a:cs typeface="+mn-cs"/>
              </a:rPr>
              <a:t>Electronic phytosanitary certificates, information on standard XML schemas and exchange mechanisms</a:t>
            </a:r>
            <a:r>
              <a:rPr lang="en-GB" sz="1000" kern="1200" dirty="0" smtClean="0">
                <a:solidFill>
                  <a:schemeClr val="tx1"/>
                </a:solidFill>
                <a:latin typeface="+mn-lt"/>
                <a:ea typeface="+mn-ea"/>
                <a:cs typeface="+mn-cs"/>
              </a:rPr>
              <a:t> and the related links on the IPPC website only refer to “commodity” and “product description”, and not to “commodity class”.</a:t>
            </a:r>
          </a:p>
          <a:p>
            <a:pPr marL="284400" marR="0" lvl="0" indent="-284400" algn="l" defTabSz="914400" rtl="0" eaLnBrk="1" fontAlgn="auto" latinLnBrk="0" hangingPunct="1">
              <a:lnSpc>
                <a:spcPct val="100000"/>
              </a:lnSpc>
              <a:spcBef>
                <a:spcPts val="0"/>
              </a:spcBef>
              <a:spcAft>
                <a:spcPts val="0"/>
              </a:spcAft>
              <a:buClrTx/>
              <a:buSzTx/>
              <a:buFont typeface="Arial" pitchFamily="34" charset="0"/>
              <a:buChar char="•"/>
              <a:tabLst/>
              <a:defRPr/>
            </a:pPr>
            <a:endParaRPr lang="fr-FR" sz="800" kern="1200" dirty="0" smtClean="0">
              <a:solidFill>
                <a:schemeClr val="tx1"/>
              </a:solidFill>
              <a:latin typeface="+mn-lt"/>
              <a:ea typeface="+mn-ea"/>
              <a:cs typeface="+mn-cs"/>
            </a:endParaRPr>
          </a:p>
          <a:p>
            <a:pPr marL="284400" marR="0" lvl="0" indent="-2844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000" kern="1200" dirty="0" smtClean="0">
                <a:solidFill>
                  <a:schemeClr val="tx1"/>
                </a:solidFill>
                <a:latin typeface="+mn-lt"/>
                <a:ea typeface="+mn-ea"/>
                <a:cs typeface="+mn-cs"/>
              </a:rPr>
              <a:t>Not having a definition for “commodity class” in the Glossary would not prevent countries from considering similar commodities together in phytosanitary regulations, whenever technically justified.</a:t>
            </a:r>
          </a:p>
          <a:p>
            <a:pPr marL="284400" marR="0" lvl="0" indent="-284400" algn="l" defTabSz="914400" rtl="0" eaLnBrk="1" fontAlgn="auto" latinLnBrk="0" hangingPunct="1">
              <a:lnSpc>
                <a:spcPct val="100000"/>
              </a:lnSpc>
              <a:spcBef>
                <a:spcPts val="0"/>
              </a:spcBef>
              <a:spcAft>
                <a:spcPts val="0"/>
              </a:spcAft>
              <a:buClrTx/>
              <a:buSzTx/>
              <a:buFont typeface="Arial" pitchFamily="34" charset="0"/>
              <a:buChar char="•"/>
              <a:tabLst/>
              <a:defRPr/>
            </a:pPr>
            <a:endParaRPr lang="fr-FR" sz="800" kern="1200" dirty="0" smtClean="0">
              <a:solidFill>
                <a:schemeClr val="tx1"/>
              </a:solidFill>
              <a:latin typeface="+mn-lt"/>
              <a:ea typeface="+mn-ea"/>
              <a:cs typeface="+mn-cs"/>
            </a:endParaRPr>
          </a:p>
          <a:p>
            <a:pPr marL="284400" marR="0" lvl="0" indent="-284400" algn="l" defTabSz="914400" rtl="0" eaLnBrk="1" fontAlgn="auto" latinLnBrk="0" hangingPunct="1">
              <a:lnSpc>
                <a:spcPct val="100000"/>
              </a:lnSpc>
              <a:spcBef>
                <a:spcPts val="0"/>
              </a:spcBef>
              <a:spcAft>
                <a:spcPts val="0"/>
              </a:spcAft>
              <a:buClrTx/>
              <a:buSzTx/>
              <a:buFont typeface="Arial" pitchFamily="34" charset="0"/>
              <a:buChar char="•"/>
              <a:tabLst/>
              <a:defRPr/>
            </a:pPr>
            <a:r>
              <a:rPr lang="en-GB" sz="1000" kern="1200" dirty="0" smtClean="0">
                <a:solidFill>
                  <a:schemeClr val="tx1"/>
                </a:solidFill>
                <a:latin typeface="+mn-lt"/>
                <a:ea typeface="+mn-ea"/>
                <a:cs typeface="+mn-cs"/>
              </a:rPr>
              <a:t>“Commodity class” is used as a qualifier in several Glossary terms (e.g. “seeds (as a commodity class)”) and is used in several adopted ISPMs. Ink amendments to adopted ISPMs removing “commodity class” could be easily applied without affecting the meaning of those standards. According to the TPG’s review, most ink amendments could be carried out by deleting “commodity class” or replacing it with “commodity”.</a:t>
            </a:r>
            <a:endParaRPr lang="fr-FR" sz="10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4</a:t>
            </a:fld>
            <a:endParaRPr lang="en-US" altLang="en-US"/>
          </a:p>
        </p:txBody>
      </p:sp>
    </p:spTree>
    <p:extLst>
      <p:ext uri="{BB962C8B-B14F-4D97-AF65-F5344CB8AC3E}">
        <p14:creationId xmlns:p14="http://schemas.microsoft.com/office/powerpoint/2010/main" val="15549822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defTabSz="1066800">
              <a:lnSpc>
                <a:spcPct val="90000"/>
              </a:lnSpc>
              <a:spcBef>
                <a:spcPct val="0"/>
              </a:spcBef>
              <a:spcAft>
                <a:spcPct val="35000"/>
              </a:spcAft>
            </a:pPr>
            <a:r>
              <a:rPr lang="en-US" altLang="ja-JP" sz="1000" dirty="0" smtClean="0">
                <a:latin typeface="+mn-lt"/>
                <a:cs typeface="Arial" panose="020B0604020202020204" pitchFamily="34" charset="0"/>
              </a:rPr>
              <a:t>“</a:t>
            </a:r>
            <a:r>
              <a:rPr lang="en-GB" sz="1000" b="1" kern="1200" dirty="0" smtClean="0">
                <a:solidFill>
                  <a:schemeClr val="tx1"/>
                </a:solidFill>
                <a:latin typeface="+mn-lt"/>
                <a:ea typeface="+mn-ea"/>
                <a:cs typeface="+mn-cs"/>
              </a:rPr>
              <a:t>bulbs and tubers </a:t>
            </a:r>
            <a:r>
              <a:rPr lang="en-GB" sz="1000" kern="1200" dirty="0" smtClean="0">
                <a:solidFill>
                  <a:schemeClr val="tx1"/>
                </a:solidFill>
                <a:latin typeface="+mn-lt"/>
                <a:ea typeface="+mn-ea"/>
                <a:cs typeface="+mn-cs"/>
              </a:rPr>
              <a:t>(as a </a:t>
            </a:r>
            <a:r>
              <a:rPr lang="en-GB" sz="1000" b="1" kern="1200" dirty="0" smtClean="0">
                <a:solidFill>
                  <a:schemeClr val="tx1"/>
                </a:solidFill>
                <a:latin typeface="+mn-lt"/>
                <a:ea typeface="+mn-ea"/>
                <a:cs typeface="+mn-cs"/>
              </a:rPr>
              <a:t>commodity class</a:t>
            </a:r>
            <a:r>
              <a:rPr lang="en-GB" sz="1000" kern="1200" dirty="0" smtClean="0">
                <a:solidFill>
                  <a:schemeClr val="tx1"/>
                </a:solidFill>
                <a:latin typeface="+mn-lt"/>
                <a:ea typeface="+mn-ea"/>
                <a:cs typeface="+mn-cs"/>
              </a:rPr>
              <a:t>)</a:t>
            </a:r>
            <a:r>
              <a:rPr lang="en-US" altLang="ja-JP" sz="1000" dirty="0" smtClean="0">
                <a:latin typeface="+mn-lt"/>
                <a:cs typeface="Arial" panose="020B0604020202020204" pitchFamily="34" charset="0"/>
              </a:rPr>
              <a:t>”:</a:t>
            </a:r>
          </a:p>
          <a:p>
            <a:r>
              <a:rPr lang="en-US" altLang="ja-JP" sz="1000" dirty="0" smtClean="0">
                <a:latin typeface="+mn-lt"/>
                <a:cs typeface="Arial" panose="020B0604020202020204" pitchFamily="34" charset="0"/>
              </a:rPr>
              <a:t>“</a:t>
            </a:r>
            <a:r>
              <a:rPr lang="en-US" sz="1000" kern="1200" dirty="0" smtClean="0">
                <a:solidFill>
                  <a:schemeClr val="tx1"/>
                </a:solidFill>
                <a:latin typeface="+mn-lt"/>
                <a:ea typeface="+mn-ea"/>
                <a:cs typeface="+mn-cs"/>
              </a:rPr>
              <a:t>Dormant underground parts of </a:t>
            </a:r>
            <a:r>
              <a:rPr lang="en-US" sz="1000" b="1" kern="1200" dirty="0" smtClean="0">
                <a:solidFill>
                  <a:schemeClr val="tx1"/>
                </a:solidFill>
                <a:latin typeface="+mn-lt"/>
                <a:ea typeface="+mn-ea"/>
                <a:cs typeface="+mn-cs"/>
              </a:rPr>
              <a:t>plants </a:t>
            </a:r>
            <a:r>
              <a:rPr lang="en-US" sz="1000" kern="1200" dirty="0" smtClean="0">
                <a:solidFill>
                  <a:schemeClr val="tx1"/>
                </a:solidFill>
                <a:latin typeface="+mn-lt"/>
                <a:ea typeface="+mn-ea"/>
                <a:cs typeface="+mn-cs"/>
              </a:rPr>
              <a:t>intended for </a:t>
            </a:r>
            <a:r>
              <a:rPr lang="en-US" sz="1000" b="1" kern="1200" dirty="0" smtClean="0">
                <a:solidFill>
                  <a:schemeClr val="tx1"/>
                </a:solidFill>
                <a:latin typeface="+mn-lt"/>
                <a:ea typeface="+mn-ea"/>
                <a:cs typeface="+mn-cs"/>
              </a:rPr>
              <a:t>planting </a:t>
            </a:r>
            <a:r>
              <a:rPr lang="en-US" sz="1000" kern="1200" dirty="0" smtClean="0">
                <a:solidFill>
                  <a:schemeClr val="tx1"/>
                </a:solidFill>
                <a:latin typeface="+mn-lt"/>
                <a:ea typeface="+mn-ea"/>
                <a:cs typeface="+mn-cs"/>
              </a:rPr>
              <a:t>(includes</a:t>
            </a:r>
            <a:r>
              <a:rPr lang="fr-FR" sz="1000" kern="1200" baseline="0" dirty="0" smtClean="0">
                <a:solidFill>
                  <a:schemeClr val="tx1"/>
                </a:solidFill>
                <a:latin typeface="+mn-lt"/>
                <a:ea typeface="+mn-ea"/>
                <a:cs typeface="+mn-cs"/>
              </a:rPr>
              <a:t> </a:t>
            </a:r>
            <a:r>
              <a:rPr lang="en-US" sz="1000" kern="1200" dirty="0" smtClean="0">
                <a:solidFill>
                  <a:schemeClr val="tx1"/>
                </a:solidFill>
                <a:latin typeface="+mn-lt"/>
                <a:ea typeface="+mn-ea"/>
                <a:cs typeface="+mn-cs"/>
              </a:rPr>
              <a:t>corms and rhizomes)</a:t>
            </a:r>
            <a:r>
              <a:rPr lang="en-US" altLang="ja-JP" sz="1000" dirty="0" smtClean="0">
                <a:latin typeface="+mn-lt"/>
                <a:cs typeface="Arial" panose="020B0604020202020204" pitchFamily="34" charset="0"/>
              </a:rPr>
              <a:t>”</a:t>
            </a:r>
          </a:p>
          <a:p>
            <a:endParaRPr lang="en-US" sz="1000" dirty="0" smtClean="0">
              <a:latin typeface="+mn-lt"/>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Glossary term “bulbs and tubers (as a commodity class)” is used inconsistently in adopted ISPMs and not always according to its Glossary definition. Some ISPMs use “bulbs and tubers” while others use the words separately; some ISPMs use “bulbs” or “tubers” in association with other commodities, such as in “bulbs, tubers and rhizomes” or “bulbs and rhizomes”, whereas the Glossary definition for “bulbs and tubers (as a commodity class)” includes rhizomes.</a:t>
            </a: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Glossary term “bulbs and tubers (as a commodity class)” being defined as ‘for planting’ has not been used consistently in ISPMs with that exclusive meaning, as some bulbs and tubers (in the botanical sense) can be used for consumption and not for planting. As such, the definition has proven too artificial to be useful and does not improve understanding and implementation of ISPMs. Rather, where bulbs or tubers are mentioned in standards, their intended use should be specified in the context, if so needed. </a:t>
            </a: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use of the words “bulbs” and “tubers” in their broad, common sense is appropriate and well understood in all current ISPM contexts.  </a:t>
            </a: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deletion of the term “bulbs and tubers (as a commodity class)” from the Glossary would not require any ink amendments.</a:t>
            </a:r>
            <a:endParaRPr lang="fr-FR" sz="10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5</a:t>
            </a:fld>
            <a:endParaRPr lang="en-US" altLang="en-US"/>
          </a:p>
        </p:txBody>
      </p:sp>
    </p:spTree>
    <p:extLst>
      <p:ext uri="{BB962C8B-B14F-4D97-AF65-F5344CB8AC3E}">
        <p14:creationId xmlns:p14="http://schemas.microsoft.com/office/powerpoint/2010/main" val="1554982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defTabSz="1066800">
              <a:lnSpc>
                <a:spcPct val="90000"/>
              </a:lnSpc>
              <a:spcBef>
                <a:spcPct val="0"/>
              </a:spcBef>
              <a:spcAft>
                <a:spcPct val="35000"/>
              </a:spcAft>
            </a:pPr>
            <a:r>
              <a:rPr lang="en-US" altLang="ja-JP" sz="1000" b="0" dirty="0" smtClean="0">
                <a:latin typeface="+mn-lt"/>
                <a:cs typeface="Arial" panose="020B0604020202020204" pitchFamily="34" charset="0"/>
              </a:rPr>
              <a:t>“</a:t>
            </a:r>
            <a:r>
              <a:rPr lang="en-GB" sz="1000" b="1" kern="1200" dirty="0" smtClean="0">
                <a:solidFill>
                  <a:schemeClr val="tx1"/>
                </a:solidFill>
                <a:latin typeface="+mn-lt"/>
                <a:ea typeface="+mn-ea"/>
                <a:cs typeface="+mn-cs"/>
              </a:rPr>
              <a:t>cut flowers and branches </a:t>
            </a:r>
            <a:r>
              <a:rPr lang="en-GB" sz="1000" kern="1200" dirty="0" smtClean="0">
                <a:solidFill>
                  <a:schemeClr val="tx1"/>
                </a:solidFill>
                <a:latin typeface="+mn-lt"/>
                <a:ea typeface="+mn-ea"/>
                <a:cs typeface="+mn-cs"/>
              </a:rPr>
              <a:t>(as a </a:t>
            </a:r>
            <a:r>
              <a:rPr lang="en-GB" sz="1000" b="1" kern="1200" dirty="0" smtClean="0">
                <a:solidFill>
                  <a:schemeClr val="tx1"/>
                </a:solidFill>
                <a:latin typeface="+mn-lt"/>
                <a:ea typeface="+mn-ea"/>
                <a:cs typeface="+mn-cs"/>
              </a:rPr>
              <a:t>commodity class</a:t>
            </a:r>
            <a:r>
              <a:rPr lang="en-GB" sz="1000" kern="1200" dirty="0" smtClean="0">
                <a:solidFill>
                  <a:schemeClr val="tx1"/>
                </a:solidFill>
                <a:latin typeface="+mn-lt"/>
                <a:ea typeface="+mn-ea"/>
                <a:cs typeface="+mn-cs"/>
              </a:rPr>
              <a:t>)</a:t>
            </a:r>
            <a:r>
              <a:rPr lang="en-US" altLang="ja-JP" sz="1000" b="0" dirty="0" smtClean="0">
                <a:latin typeface="+mn-lt"/>
                <a:cs typeface="Arial" panose="020B0604020202020204" pitchFamily="34" charset="0"/>
              </a:rPr>
              <a:t>”:</a:t>
            </a:r>
          </a:p>
          <a:p>
            <a:pPr lvl="0" defTabSz="1066800">
              <a:lnSpc>
                <a:spcPct val="90000"/>
              </a:lnSpc>
              <a:spcBef>
                <a:spcPct val="0"/>
              </a:spcBef>
              <a:spcAft>
                <a:spcPct val="35000"/>
              </a:spcAft>
            </a:pPr>
            <a:r>
              <a:rPr lang="en-US" altLang="ja-JP" sz="1000" dirty="0" smtClean="0">
                <a:latin typeface="+mn-lt"/>
                <a:cs typeface="Arial" panose="020B0604020202020204" pitchFamily="34" charset="0"/>
              </a:rPr>
              <a:t>“</a:t>
            </a:r>
            <a:r>
              <a:rPr lang="en-US" sz="1000" b="1" kern="1200" dirty="0" smtClean="0">
                <a:solidFill>
                  <a:schemeClr val="tx1"/>
                </a:solidFill>
                <a:latin typeface="+mn-lt"/>
                <a:ea typeface="+mn-ea"/>
                <a:cs typeface="+mn-cs"/>
              </a:rPr>
              <a:t>Fresh </a:t>
            </a:r>
            <a:r>
              <a:rPr lang="en-US" sz="1000" kern="1200" dirty="0" smtClean="0">
                <a:solidFill>
                  <a:schemeClr val="tx1"/>
                </a:solidFill>
                <a:latin typeface="+mn-lt"/>
                <a:ea typeface="+mn-ea"/>
                <a:cs typeface="+mn-cs"/>
              </a:rPr>
              <a:t>parts of </a:t>
            </a:r>
            <a:r>
              <a:rPr lang="en-US" sz="1000" b="1" kern="1200" dirty="0" smtClean="0">
                <a:solidFill>
                  <a:schemeClr val="tx1"/>
                </a:solidFill>
                <a:latin typeface="+mn-lt"/>
                <a:ea typeface="+mn-ea"/>
                <a:cs typeface="+mn-cs"/>
              </a:rPr>
              <a:t>plants </a:t>
            </a:r>
            <a:r>
              <a:rPr lang="en-US" sz="1000" kern="1200" dirty="0" smtClean="0">
                <a:solidFill>
                  <a:schemeClr val="tx1"/>
                </a:solidFill>
                <a:latin typeface="+mn-lt"/>
                <a:ea typeface="+mn-ea"/>
                <a:cs typeface="+mn-cs"/>
              </a:rPr>
              <a:t>intended for decorative use and not for </a:t>
            </a:r>
            <a:r>
              <a:rPr lang="en-US" sz="1000" b="1" kern="1200" dirty="0" smtClean="0">
                <a:solidFill>
                  <a:schemeClr val="tx1"/>
                </a:solidFill>
                <a:latin typeface="+mn-lt"/>
                <a:ea typeface="+mn-ea"/>
                <a:cs typeface="+mn-cs"/>
              </a:rPr>
              <a:t>planting</a:t>
            </a:r>
            <a:r>
              <a:rPr lang="en-US" altLang="ja-JP" sz="1000" dirty="0" smtClean="0">
                <a:latin typeface="+mn-lt"/>
                <a:cs typeface="Arial" panose="020B0604020202020204" pitchFamily="34" charset="0"/>
              </a:rPr>
              <a:t>”</a:t>
            </a:r>
          </a:p>
          <a:p>
            <a:endParaRPr lang="en-US" sz="1000" dirty="0" smtClean="0">
              <a:latin typeface="+mn-lt"/>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current Glossary term “cut flowers and branches (as a commodity class)” is not consistent with the scope of the draft ISPM on </a:t>
            </a:r>
            <a:r>
              <a:rPr lang="en-GB" sz="1000" i="1" kern="1200" dirty="0" smtClean="0">
                <a:solidFill>
                  <a:schemeClr val="tx1"/>
                </a:solidFill>
                <a:latin typeface="+mn-lt"/>
                <a:ea typeface="+mn-ea"/>
                <a:cs typeface="+mn-cs"/>
              </a:rPr>
              <a:t>International movement of cut flowers and foliage</a:t>
            </a:r>
            <a:r>
              <a:rPr lang="en-GB" sz="1000" kern="1200" dirty="0" smtClean="0">
                <a:solidFill>
                  <a:schemeClr val="tx1"/>
                </a:solidFill>
                <a:latin typeface="+mn-lt"/>
                <a:ea typeface="+mn-ea"/>
                <a:cs typeface="+mn-cs"/>
              </a:rPr>
              <a:t> (2008-005), which currently excludes woody foliage. There is no need for a Glossary definition to clarify what a standard should cover, as this should be defined by the scope of the standard.</a:t>
            </a: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Glossary term “cut flowers and branches (as a commodity class)” does not have any specific meaning in the phytosanitary context. It is making explicit the intended use of cut flowers and branches (i.e. “for decorative use and not for planting”) and their state (i.e. “fresh), but this is also clear from the common meaning of the term. </a:t>
            </a: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use of the words “cut flowers” or “cut flowers and branches” in their common sense is appropriate and well understood in all ISPM contexts where they are used. </a:t>
            </a: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deletion of the term “cut flowers and branches (as a commodity class)” from the Glossary would not require any ink amendments.</a:t>
            </a:r>
            <a:endParaRPr lang="fr-FR" sz="10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6</a:t>
            </a:fld>
            <a:endParaRPr lang="en-US" altLang="en-US"/>
          </a:p>
        </p:txBody>
      </p:sp>
    </p:spTree>
    <p:extLst>
      <p:ext uri="{BB962C8B-B14F-4D97-AF65-F5344CB8AC3E}">
        <p14:creationId xmlns:p14="http://schemas.microsoft.com/office/powerpoint/2010/main" val="15549822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defTabSz="1066800">
              <a:lnSpc>
                <a:spcPct val="90000"/>
              </a:lnSpc>
              <a:spcBef>
                <a:spcPct val="0"/>
              </a:spcBef>
              <a:spcAft>
                <a:spcPct val="35000"/>
              </a:spcAft>
            </a:pPr>
            <a:r>
              <a:rPr lang="en-US" altLang="ja-JP" sz="1000" b="0" dirty="0" smtClean="0">
                <a:latin typeface="+mn-lt"/>
                <a:cs typeface="Arial" panose="020B0604020202020204" pitchFamily="34" charset="0"/>
              </a:rPr>
              <a:t>“</a:t>
            </a:r>
            <a:r>
              <a:rPr lang="en-GB" sz="1000" b="1" kern="1200" dirty="0" smtClean="0">
                <a:solidFill>
                  <a:schemeClr val="tx1"/>
                </a:solidFill>
                <a:latin typeface="+mn-lt"/>
                <a:ea typeface="+mn-ea"/>
                <a:cs typeface="+mn-cs"/>
              </a:rPr>
              <a:t>fruits and vegetables </a:t>
            </a:r>
            <a:r>
              <a:rPr lang="en-GB" sz="1000" kern="1200" dirty="0" smtClean="0">
                <a:solidFill>
                  <a:schemeClr val="tx1"/>
                </a:solidFill>
                <a:latin typeface="+mn-lt"/>
                <a:ea typeface="+mn-ea"/>
                <a:cs typeface="+mn-cs"/>
              </a:rPr>
              <a:t>(as a </a:t>
            </a:r>
            <a:r>
              <a:rPr lang="en-GB" sz="1000" b="1" kern="1200" dirty="0" smtClean="0">
                <a:solidFill>
                  <a:schemeClr val="tx1"/>
                </a:solidFill>
                <a:latin typeface="+mn-lt"/>
                <a:ea typeface="+mn-ea"/>
                <a:cs typeface="+mn-cs"/>
              </a:rPr>
              <a:t>commodity class</a:t>
            </a:r>
            <a:r>
              <a:rPr lang="en-GB" sz="1000" kern="1200" dirty="0" smtClean="0">
                <a:solidFill>
                  <a:schemeClr val="tx1"/>
                </a:solidFill>
                <a:latin typeface="+mn-lt"/>
                <a:ea typeface="+mn-ea"/>
                <a:cs typeface="+mn-cs"/>
              </a:rPr>
              <a:t>)</a:t>
            </a:r>
            <a:r>
              <a:rPr lang="en-US" altLang="ja-JP" sz="1000" b="0" dirty="0" smtClean="0">
                <a:latin typeface="+mn-lt"/>
                <a:cs typeface="Arial" panose="020B0604020202020204" pitchFamily="34" charset="0"/>
              </a:rPr>
              <a:t>”:</a:t>
            </a:r>
          </a:p>
          <a:p>
            <a:r>
              <a:rPr lang="en-US" altLang="ja-JP" sz="1000" dirty="0" smtClean="0">
                <a:latin typeface="+mn-lt"/>
                <a:cs typeface="Arial" panose="020B0604020202020204" pitchFamily="34" charset="0"/>
              </a:rPr>
              <a:t>“</a:t>
            </a:r>
            <a:r>
              <a:rPr lang="en-US" sz="1000" b="1" kern="1200" dirty="0" smtClean="0">
                <a:solidFill>
                  <a:schemeClr val="tx1"/>
                </a:solidFill>
                <a:latin typeface="+mn-lt"/>
                <a:ea typeface="+mn-ea"/>
                <a:cs typeface="+mn-cs"/>
              </a:rPr>
              <a:t>Fresh </a:t>
            </a:r>
            <a:r>
              <a:rPr lang="en-US" sz="1000" kern="1200" dirty="0" smtClean="0">
                <a:solidFill>
                  <a:schemeClr val="tx1"/>
                </a:solidFill>
                <a:latin typeface="+mn-lt"/>
                <a:ea typeface="+mn-ea"/>
                <a:cs typeface="+mn-cs"/>
              </a:rPr>
              <a:t>parts of </a:t>
            </a:r>
            <a:r>
              <a:rPr lang="en-US" sz="1000" b="1" kern="1200" dirty="0" smtClean="0">
                <a:solidFill>
                  <a:schemeClr val="tx1"/>
                </a:solidFill>
                <a:latin typeface="+mn-lt"/>
                <a:ea typeface="+mn-ea"/>
                <a:cs typeface="+mn-cs"/>
              </a:rPr>
              <a:t>plants </a:t>
            </a:r>
            <a:r>
              <a:rPr lang="en-US" sz="1000" kern="1200" dirty="0" smtClean="0">
                <a:solidFill>
                  <a:schemeClr val="tx1"/>
                </a:solidFill>
                <a:latin typeface="+mn-lt"/>
                <a:ea typeface="+mn-ea"/>
                <a:cs typeface="+mn-cs"/>
              </a:rPr>
              <a:t>intended for consumption or processing and not</a:t>
            </a:r>
            <a:r>
              <a:rPr lang="fr-FR" sz="1000" kern="1200" baseline="0" dirty="0" smtClean="0">
                <a:solidFill>
                  <a:schemeClr val="tx1"/>
                </a:solidFill>
                <a:latin typeface="+mn-lt"/>
                <a:ea typeface="+mn-ea"/>
                <a:cs typeface="+mn-cs"/>
              </a:rPr>
              <a:t> </a:t>
            </a:r>
            <a:r>
              <a:rPr lang="en-US" sz="1000" kern="1200" dirty="0" smtClean="0">
                <a:solidFill>
                  <a:schemeClr val="tx1"/>
                </a:solidFill>
                <a:latin typeface="+mn-lt"/>
                <a:ea typeface="+mn-ea"/>
                <a:cs typeface="+mn-cs"/>
              </a:rPr>
              <a:t>for </a:t>
            </a:r>
            <a:r>
              <a:rPr lang="en-US" sz="1000" b="1" kern="1200" dirty="0" smtClean="0">
                <a:solidFill>
                  <a:schemeClr val="tx1"/>
                </a:solidFill>
                <a:latin typeface="+mn-lt"/>
                <a:ea typeface="+mn-ea"/>
                <a:cs typeface="+mn-cs"/>
              </a:rPr>
              <a:t>planting</a:t>
            </a:r>
            <a:r>
              <a:rPr lang="en-US" altLang="ja-JP" sz="1000" dirty="0" smtClean="0">
                <a:latin typeface="+mn-lt"/>
                <a:cs typeface="Arial" panose="020B0604020202020204" pitchFamily="34" charset="0"/>
              </a:rPr>
              <a:t>”</a:t>
            </a:r>
          </a:p>
          <a:p>
            <a:endParaRPr lang="en-US" sz="1000" dirty="0" smtClean="0">
              <a:latin typeface="+mn-lt"/>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Glossary term “fruits and vegetables (as a commodity class)” does not have any specific meaning in the phytosanitary context. It is making explicit the intended use of fruits and vegetables (i.e. “for consumption and processing and not for planting”) and their state (i.e. “fresh”), but this is also clear from the common meaning of the term. </a:t>
            </a: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use of the words “fruits” and “vegetables” in their common sense is appropriate and well understood in all ISPM contexts where they are used. </a:t>
            </a: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deletion of the term “fruits and vegetables (as a commodity class)” from the Glossary would not require any ink amendments.</a:t>
            </a:r>
            <a:endParaRPr lang="fr-FR" sz="10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7</a:t>
            </a:fld>
            <a:endParaRPr lang="en-US" altLang="en-US"/>
          </a:p>
        </p:txBody>
      </p:sp>
    </p:spTree>
    <p:extLst>
      <p:ext uri="{BB962C8B-B14F-4D97-AF65-F5344CB8AC3E}">
        <p14:creationId xmlns:p14="http://schemas.microsoft.com/office/powerpoint/2010/main" val="15549822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defTabSz="1066800">
              <a:lnSpc>
                <a:spcPct val="90000"/>
              </a:lnSpc>
              <a:spcBef>
                <a:spcPct val="0"/>
              </a:spcBef>
              <a:spcAft>
                <a:spcPct val="35000"/>
              </a:spcAft>
            </a:pPr>
            <a:r>
              <a:rPr lang="en-US" altLang="ja-JP" sz="1000" b="0" dirty="0" smtClean="0">
                <a:latin typeface="+mn-lt"/>
                <a:cs typeface="Arial" panose="020B0604020202020204" pitchFamily="34" charset="0"/>
              </a:rPr>
              <a:t>“</a:t>
            </a:r>
            <a:r>
              <a:rPr lang="en-GB" sz="1000" b="1" dirty="0" smtClean="0">
                <a:latin typeface="+mn-lt"/>
                <a:cs typeface="Arial" pitchFamily="34" charset="0"/>
              </a:rPr>
              <a:t>plants </a:t>
            </a:r>
            <a:r>
              <a:rPr lang="en-GB" sz="1000" b="1" i="1" dirty="0" smtClean="0">
                <a:latin typeface="+mn-lt"/>
                <a:cs typeface="Arial" pitchFamily="34" charset="0"/>
              </a:rPr>
              <a:t>in vitro </a:t>
            </a:r>
            <a:r>
              <a:rPr lang="en-GB" sz="1000" dirty="0" smtClean="0">
                <a:latin typeface="+mn-lt"/>
                <a:cs typeface="Arial" pitchFamily="34" charset="0"/>
              </a:rPr>
              <a:t>(as a </a:t>
            </a:r>
            <a:r>
              <a:rPr lang="en-GB" sz="1000" b="1" dirty="0" smtClean="0">
                <a:latin typeface="+mn-lt"/>
                <a:cs typeface="Arial" pitchFamily="34" charset="0"/>
              </a:rPr>
              <a:t>commodity class</a:t>
            </a:r>
            <a:r>
              <a:rPr lang="en-GB" sz="1000" dirty="0" smtClean="0">
                <a:latin typeface="+mn-lt"/>
                <a:cs typeface="Arial" pitchFamily="34" charset="0"/>
              </a:rPr>
              <a:t>)</a:t>
            </a:r>
            <a:r>
              <a:rPr lang="en-US" altLang="ja-JP" sz="1000" b="0" dirty="0" smtClean="0">
                <a:latin typeface="+mn-lt"/>
                <a:cs typeface="Arial" panose="020B0604020202020204" pitchFamily="34" charset="0"/>
              </a:rPr>
              <a:t>”:</a:t>
            </a:r>
          </a:p>
          <a:p>
            <a:r>
              <a:rPr lang="en-US" altLang="ja-JP" sz="1000" dirty="0" smtClean="0">
                <a:latin typeface="+mn-lt"/>
                <a:cs typeface="Arial" panose="020B0604020202020204" pitchFamily="34" charset="0"/>
              </a:rPr>
              <a:t>“</a:t>
            </a:r>
            <a:r>
              <a:rPr lang="en-US" sz="1000" b="1" kern="1200" dirty="0" smtClean="0">
                <a:solidFill>
                  <a:schemeClr val="tx1"/>
                </a:solidFill>
                <a:latin typeface="+mn-lt"/>
                <a:ea typeface="+mn-ea"/>
                <a:cs typeface="+mn-cs"/>
              </a:rPr>
              <a:t>Plants </a:t>
            </a:r>
            <a:r>
              <a:rPr lang="en-US" sz="1000" kern="1200" dirty="0" smtClean="0">
                <a:solidFill>
                  <a:schemeClr val="tx1"/>
                </a:solidFill>
                <a:latin typeface="+mn-lt"/>
                <a:ea typeface="+mn-ea"/>
                <a:cs typeface="+mn-cs"/>
              </a:rPr>
              <a:t>growing in an aseptic medium in a closed container</a:t>
            </a:r>
            <a:r>
              <a:rPr lang="en-US" altLang="ja-JP" sz="1000" dirty="0" smtClean="0">
                <a:latin typeface="+mn-lt"/>
                <a:cs typeface="Arial" panose="020B0604020202020204" pitchFamily="34" charset="0"/>
              </a:rPr>
              <a:t>”</a:t>
            </a:r>
          </a:p>
          <a:p>
            <a:endParaRPr lang="en-US" sz="1000" dirty="0" smtClean="0">
              <a:latin typeface="+mn-lt"/>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Glossary term “plants </a:t>
            </a:r>
            <a:r>
              <a:rPr lang="en-GB" sz="1000" i="1" kern="1200" dirty="0" smtClean="0">
                <a:solidFill>
                  <a:schemeClr val="tx1"/>
                </a:solidFill>
                <a:latin typeface="+mn-lt"/>
                <a:ea typeface="+mn-ea"/>
                <a:cs typeface="+mn-cs"/>
              </a:rPr>
              <a:t>in vitro</a:t>
            </a:r>
            <a:r>
              <a:rPr lang="en-GB" sz="1000" kern="1200" dirty="0" smtClean="0">
                <a:solidFill>
                  <a:schemeClr val="tx1"/>
                </a:solidFill>
                <a:latin typeface="+mn-lt"/>
                <a:ea typeface="+mn-ea"/>
                <a:cs typeface="+mn-cs"/>
              </a:rPr>
              <a:t> (as a commodity class)” does not have any specific meaning in the phytosanitary context. </a:t>
            </a: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“Plants </a:t>
            </a:r>
            <a:r>
              <a:rPr lang="en-GB" sz="1000" i="1" kern="1200" dirty="0" smtClean="0">
                <a:solidFill>
                  <a:schemeClr val="tx1"/>
                </a:solidFill>
                <a:latin typeface="+mn-lt"/>
                <a:ea typeface="+mn-ea"/>
                <a:cs typeface="+mn-cs"/>
              </a:rPr>
              <a:t>in vitro</a:t>
            </a:r>
            <a:r>
              <a:rPr lang="en-GB" sz="1000" kern="1200" dirty="0" smtClean="0">
                <a:solidFill>
                  <a:schemeClr val="tx1"/>
                </a:solidFill>
                <a:latin typeface="+mn-lt"/>
                <a:ea typeface="+mn-ea"/>
                <a:cs typeface="+mn-cs"/>
              </a:rPr>
              <a:t>” is only used in ISPM 32 (</a:t>
            </a:r>
            <a:r>
              <a:rPr lang="en-GB" sz="1000" i="1" kern="1200" dirty="0" smtClean="0">
                <a:solidFill>
                  <a:schemeClr val="tx1"/>
                </a:solidFill>
                <a:latin typeface="+mn-lt"/>
                <a:ea typeface="+mn-ea"/>
                <a:cs typeface="+mn-cs"/>
              </a:rPr>
              <a:t>Categorization of commodities according to their pest risk</a:t>
            </a:r>
            <a:r>
              <a:rPr lang="en-GB" sz="1000" kern="1200" dirty="0" smtClean="0">
                <a:solidFill>
                  <a:schemeClr val="tx1"/>
                </a:solidFill>
                <a:latin typeface="+mn-lt"/>
                <a:ea typeface="+mn-ea"/>
                <a:cs typeface="+mn-cs"/>
              </a:rPr>
              <a:t>) and ISPM 33 (</a:t>
            </a:r>
            <a:r>
              <a:rPr lang="en-GB" sz="1000" i="1" kern="1200" dirty="0" smtClean="0">
                <a:solidFill>
                  <a:schemeClr val="tx1"/>
                </a:solidFill>
                <a:latin typeface="+mn-lt"/>
                <a:ea typeface="+mn-ea"/>
                <a:cs typeface="+mn-cs"/>
              </a:rPr>
              <a:t>Pest free potato (</a:t>
            </a:r>
            <a:r>
              <a:rPr lang="en-GB" sz="1000" i="1" kern="1200" dirty="0" err="1" smtClean="0">
                <a:solidFill>
                  <a:schemeClr val="tx1"/>
                </a:solidFill>
                <a:latin typeface="+mn-lt"/>
                <a:ea typeface="+mn-ea"/>
                <a:cs typeface="+mn-cs"/>
              </a:rPr>
              <a:t>Solanum</a:t>
            </a:r>
            <a:r>
              <a:rPr lang="en-GB" sz="1000" i="1" kern="1200" dirty="0" smtClean="0">
                <a:solidFill>
                  <a:schemeClr val="tx1"/>
                </a:solidFill>
                <a:latin typeface="+mn-lt"/>
                <a:ea typeface="+mn-ea"/>
                <a:cs typeface="+mn-cs"/>
              </a:rPr>
              <a:t> spp.) </a:t>
            </a:r>
            <a:r>
              <a:rPr lang="en-GB" sz="1000" i="1" kern="1200" dirty="0" err="1" smtClean="0">
                <a:solidFill>
                  <a:schemeClr val="tx1"/>
                </a:solidFill>
                <a:latin typeface="+mn-lt"/>
                <a:ea typeface="+mn-ea"/>
                <a:cs typeface="+mn-cs"/>
              </a:rPr>
              <a:t>micropropagative</a:t>
            </a:r>
            <a:r>
              <a:rPr lang="en-GB" sz="1000" i="1" kern="1200" dirty="0" smtClean="0">
                <a:solidFill>
                  <a:schemeClr val="tx1"/>
                </a:solidFill>
                <a:latin typeface="+mn-lt"/>
                <a:ea typeface="+mn-ea"/>
                <a:cs typeface="+mn-cs"/>
              </a:rPr>
              <a:t> material and </a:t>
            </a:r>
            <a:r>
              <a:rPr lang="en-GB" sz="1000" i="1" kern="1200" dirty="0" err="1" smtClean="0">
                <a:solidFill>
                  <a:schemeClr val="tx1"/>
                </a:solidFill>
                <a:latin typeface="+mn-lt"/>
                <a:ea typeface="+mn-ea"/>
                <a:cs typeface="+mn-cs"/>
              </a:rPr>
              <a:t>minitubers</a:t>
            </a:r>
            <a:r>
              <a:rPr lang="en-GB" sz="1000" i="1" kern="1200" dirty="0" smtClean="0">
                <a:solidFill>
                  <a:schemeClr val="tx1"/>
                </a:solidFill>
                <a:latin typeface="+mn-lt"/>
                <a:ea typeface="+mn-ea"/>
                <a:cs typeface="+mn-cs"/>
              </a:rPr>
              <a:t> for international trade</a:t>
            </a:r>
            <a:r>
              <a:rPr lang="en-GB" sz="1000" kern="1200" dirty="0" smtClean="0">
                <a:solidFill>
                  <a:schemeClr val="tx1"/>
                </a:solidFill>
                <a:latin typeface="+mn-lt"/>
                <a:ea typeface="+mn-ea"/>
                <a:cs typeface="+mn-cs"/>
              </a:rPr>
              <a:t>) and the common understanding of “plants </a:t>
            </a:r>
            <a:r>
              <a:rPr lang="en-GB" sz="1000" i="1" kern="1200" dirty="0" smtClean="0">
                <a:solidFill>
                  <a:schemeClr val="tx1"/>
                </a:solidFill>
                <a:latin typeface="+mn-lt"/>
                <a:ea typeface="+mn-ea"/>
                <a:cs typeface="+mn-cs"/>
              </a:rPr>
              <a:t>in vitro</a:t>
            </a:r>
            <a:r>
              <a:rPr lang="en-GB" sz="1000" kern="1200" dirty="0" smtClean="0">
                <a:solidFill>
                  <a:schemeClr val="tx1"/>
                </a:solidFill>
                <a:latin typeface="+mn-lt"/>
                <a:ea typeface="+mn-ea"/>
                <a:cs typeface="+mn-cs"/>
              </a:rPr>
              <a:t>” is appropriate in those contexts.</a:t>
            </a:r>
          </a:p>
          <a:p>
            <a:pPr marL="285750" lvl="0" indent="-285750">
              <a:buFont typeface="Arial" panose="020B0604020202020204" pitchFamily="34" charset="0"/>
              <a:buNone/>
            </a:pPr>
            <a:r>
              <a:rPr lang="en-GB" sz="1000" kern="1200" dirty="0" smtClean="0">
                <a:solidFill>
                  <a:schemeClr val="tx1"/>
                </a:solidFill>
                <a:latin typeface="+mn-lt"/>
                <a:ea typeface="+mn-ea"/>
                <a:cs typeface="+mn-cs"/>
              </a:rPr>
              <a:t>  </a:t>
            </a: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deletion of the term “plants </a:t>
            </a:r>
            <a:r>
              <a:rPr lang="en-GB" sz="1000" i="1" kern="1200" dirty="0" smtClean="0">
                <a:solidFill>
                  <a:schemeClr val="tx1"/>
                </a:solidFill>
                <a:latin typeface="+mn-lt"/>
                <a:ea typeface="+mn-ea"/>
                <a:cs typeface="+mn-cs"/>
              </a:rPr>
              <a:t>in vitro</a:t>
            </a:r>
            <a:r>
              <a:rPr lang="en-GB" sz="1000" kern="1200" dirty="0" smtClean="0">
                <a:solidFill>
                  <a:schemeClr val="tx1"/>
                </a:solidFill>
                <a:latin typeface="+mn-lt"/>
                <a:ea typeface="+mn-ea"/>
                <a:cs typeface="+mn-cs"/>
              </a:rPr>
              <a:t> (as a commodity class)” from the Glossary would not require any ink amendments. </a:t>
            </a:r>
            <a:endParaRPr lang="fr-FR" sz="1000" kern="120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8</a:t>
            </a:fld>
            <a:endParaRPr lang="en-US" altLang="en-US"/>
          </a:p>
        </p:txBody>
      </p:sp>
    </p:spTree>
    <p:extLst>
      <p:ext uri="{BB962C8B-B14F-4D97-AF65-F5344CB8AC3E}">
        <p14:creationId xmlns:p14="http://schemas.microsoft.com/office/powerpoint/2010/main" val="155498228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1000" kern="1200" dirty="0" smtClean="0">
                <a:latin typeface="+mn-lt"/>
                <a:cs typeface="Arial" panose="020B0604020202020204" pitchFamily="34" charset="0"/>
              </a:rPr>
              <a:t>“</a:t>
            </a:r>
            <a:r>
              <a:rPr lang="en-GB" sz="1000" b="1" kern="1200" dirty="0" smtClean="0">
                <a:solidFill>
                  <a:schemeClr val="tx1"/>
                </a:solidFill>
                <a:latin typeface="+mn-lt"/>
                <a:ea typeface="+mn-ea"/>
                <a:cs typeface="+mn-cs"/>
              </a:rPr>
              <a:t>seeds </a:t>
            </a:r>
            <a:r>
              <a:rPr lang="en-GB" sz="1000" kern="1200" dirty="0" smtClean="0">
                <a:solidFill>
                  <a:schemeClr val="tx1"/>
                </a:solidFill>
                <a:latin typeface="+mn-lt"/>
                <a:ea typeface="+mn-ea"/>
                <a:cs typeface="+mn-cs"/>
              </a:rPr>
              <a:t>(as a </a:t>
            </a:r>
            <a:r>
              <a:rPr lang="en-GB" sz="1000" b="1" kern="1200" dirty="0" smtClean="0">
                <a:solidFill>
                  <a:schemeClr val="tx1"/>
                </a:solidFill>
                <a:latin typeface="+mn-lt"/>
                <a:ea typeface="+mn-ea"/>
                <a:cs typeface="+mn-cs"/>
              </a:rPr>
              <a:t>commodity </a:t>
            </a:r>
            <a:r>
              <a:rPr lang="en-GB" sz="1000" b="1" strike="sngStrike" kern="1200" dirty="0" smtClean="0">
                <a:solidFill>
                  <a:schemeClr val="tx1"/>
                </a:solidFill>
                <a:latin typeface="+mn-lt"/>
                <a:ea typeface="+mn-ea"/>
                <a:cs typeface="+mn-cs"/>
              </a:rPr>
              <a:t>class</a:t>
            </a:r>
            <a:r>
              <a:rPr lang="en-GB" sz="1000" kern="1200" dirty="0" smtClean="0">
                <a:solidFill>
                  <a:schemeClr val="tx1"/>
                </a:solidFill>
                <a:latin typeface="+mn-lt"/>
                <a:ea typeface="+mn-ea"/>
                <a:cs typeface="+mn-cs"/>
              </a:rPr>
              <a:t>)</a:t>
            </a:r>
            <a:r>
              <a:rPr lang="en-US" altLang="ja-JP" sz="1000" kern="1200" dirty="0" smtClean="0">
                <a:latin typeface="+mn-lt"/>
                <a:cs typeface="Arial" panose="020B0604020202020204" pitchFamily="34" charset="0"/>
              </a:rPr>
              <a:t>”: </a:t>
            </a:r>
          </a:p>
          <a:p>
            <a:pPr marL="0" marR="0" lvl="0" indent="0" algn="l" defTabSz="914400" rtl="0" eaLnBrk="1" fontAlgn="auto" latinLnBrk="0" hangingPunct="1">
              <a:lnSpc>
                <a:spcPct val="100000"/>
              </a:lnSpc>
              <a:spcBef>
                <a:spcPct val="0"/>
              </a:spcBef>
              <a:spcAft>
                <a:spcPts val="0"/>
              </a:spcAft>
              <a:buClrTx/>
              <a:buSzTx/>
              <a:buFontTx/>
              <a:buNone/>
              <a:tabLst/>
              <a:defRPr/>
            </a:pPr>
            <a:r>
              <a:rPr lang="en-US" altLang="ja-JP" sz="1000" kern="1200" dirty="0" smtClean="0">
                <a:latin typeface="+mn-lt"/>
                <a:cs typeface="Arial" panose="020B0604020202020204" pitchFamily="34" charset="0"/>
              </a:rPr>
              <a:t>“</a:t>
            </a:r>
            <a:r>
              <a:rPr lang="en-US" sz="1000" kern="1200" dirty="0" smtClean="0">
                <a:solidFill>
                  <a:schemeClr val="tx1"/>
                </a:solidFill>
                <a:latin typeface="+mn-lt"/>
                <a:ea typeface="+mn-ea"/>
                <a:cs typeface="+mn-cs"/>
              </a:rPr>
              <a:t>Seeds (in the botanical sense) for </a:t>
            </a:r>
            <a:r>
              <a:rPr lang="en-US" sz="1000" b="1" kern="1200" dirty="0" smtClean="0">
                <a:solidFill>
                  <a:schemeClr val="tx1"/>
                </a:solidFill>
                <a:latin typeface="+mn-lt"/>
                <a:ea typeface="+mn-ea"/>
                <a:cs typeface="+mn-cs"/>
              </a:rPr>
              <a:t>planting</a:t>
            </a:r>
            <a:r>
              <a:rPr lang="en-US" altLang="ja-JP" sz="1000" kern="1200" dirty="0" smtClean="0">
                <a:latin typeface="+mn-lt"/>
                <a:cs typeface="Arial" panose="020B0604020202020204" pitchFamily="34" charset="0"/>
              </a:rPr>
              <a:t>”</a:t>
            </a:r>
          </a:p>
          <a:p>
            <a:pPr marL="0" marR="0" lvl="0" indent="0" algn="l" defTabSz="914400" rtl="0" eaLnBrk="1" fontAlgn="auto" latinLnBrk="0" hangingPunct="1">
              <a:lnSpc>
                <a:spcPct val="100000"/>
              </a:lnSpc>
              <a:spcBef>
                <a:spcPct val="0"/>
              </a:spcBef>
              <a:spcAft>
                <a:spcPts val="0"/>
              </a:spcAft>
              <a:buClrTx/>
              <a:buSzTx/>
              <a:buFontTx/>
              <a:buNone/>
              <a:tabLst/>
              <a:defRPr/>
            </a:pPr>
            <a:endParaRPr lang="en-US" sz="800" kern="1200" dirty="0" smtClean="0">
              <a:latin typeface="+mn-lt"/>
              <a:cs typeface="Arial" panose="020B0604020202020204" pitchFamily="34" charset="0"/>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en-US" sz="1000" kern="1200" dirty="0" smtClean="0">
                <a:latin typeface="+mn-lt"/>
                <a:cs typeface="Arial" panose="020B0604020202020204" pitchFamily="34" charset="0"/>
              </a:rPr>
              <a:t>“</a:t>
            </a:r>
            <a:r>
              <a:rPr lang="en-GB" sz="1000" b="1" kern="1200" dirty="0" smtClean="0">
                <a:solidFill>
                  <a:schemeClr val="tx1"/>
                </a:solidFill>
                <a:latin typeface="+mn-lt"/>
                <a:ea typeface="+mn-ea"/>
                <a:cs typeface="+mn-cs"/>
              </a:rPr>
              <a:t>grain </a:t>
            </a:r>
            <a:r>
              <a:rPr lang="en-GB" sz="1000" kern="1200" dirty="0" smtClean="0">
                <a:solidFill>
                  <a:schemeClr val="tx1"/>
                </a:solidFill>
                <a:latin typeface="+mn-lt"/>
                <a:ea typeface="+mn-ea"/>
                <a:cs typeface="+mn-cs"/>
              </a:rPr>
              <a:t>(as a</a:t>
            </a:r>
            <a:r>
              <a:rPr lang="en-GB" sz="1000" b="1" kern="1200" dirty="0" smtClean="0">
                <a:solidFill>
                  <a:schemeClr val="tx1"/>
                </a:solidFill>
                <a:latin typeface="+mn-lt"/>
                <a:ea typeface="+mn-ea"/>
                <a:cs typeface="+mn-cs"/>
              </a:rPr>
              <a:t> commodity </a:t>
            </a:r>
            <a:r>
              <a:rPr lang="en-GB" sz="1000" b="1" strike="sngStrike" kern="1200" dirty="0" smtClean="0">
                <a:solidFill>
                  <a:schemeClr val="tx1"/>
                </a:solidFill>
                <a:latin typeface="+mn-lt"/>
                <a:ea typeface="+mn-ea"/>
                <a:cs typeface="+mn-cs"/>
              </a:rPr>
              <a:t>class</a:t>
            </a:r>
            <a:r>
              <a:rPr lang="en-GB" sz="1000" kern="1200" dirty="0" smtClean="0">
                <a:solidFill>
                  <a:schemeClr val="tx1"/>
                </a:solidFill>
                <a:latin typeface="+mn-lt"/>
                <a:ea typeface="+mn-ea"/>
                <a:cs typeface="+mn-cs"/>
              </a:rPr>
              <a:t>)”:</a:t>
            </a:r>
          </a:p>
          <a:p>
            <a:pPr marL="0" marR="0" lvl="0" indent="0" algn="l" defTabSz="914400" rtl="0" eaLnBrk="1" fontAlgn="auto" latinLnBrk="0" hangingPunct="1">
              <a:lnSpc>
                <a:spcPct val="100000"/>
              </a:lnSpc>
              <a:spcBef>
                <a:spcPct val="0"/>
              </a:spcBef>
              <a:spcAft>
                <a:spcPts val="0"/>
              </a:spcAft>
              <a:buClrTx/>
              <a:buSzTx/>
              <a:buFontTx/>
              <a:buNone/>
              <a:tabLst/>
              <a:defRPr/>
            </a:pPr>
            <a:r>
              <a:rPr lang="en-GB" sz="1000" kern="1200" dirty="0" smtClean="0">
                <a:latin typeface="+mn-lt"/>
              </a:rPr>
              <a:t>“</a:t>
            </a:r>
            <a:r>
              <a:rPr lang="en-US" sz="1000" dirty="0" smtClean="0">
                <a:latin typeface="+mn-lt"/>
                <a:cs typeface="Arial" pitchFamily="34" charset="0"/>
              </a:rPr>
              <a:t>Seeds (in the botanical sense) for processing or consumption, but not for</a:t>
            </a:r>
            <a:r>
              <a:rPr lang="fr-FR" sz="1000" dirty="0" smtClean="0">
                <a:latin typeface="+mn-lt"/>
                <a:cs typeface="Arial" pitchFamily="34" charset="0"/>
              </a:rPr>
              <a:t> </a:t>
            </a:r>
            <a:r>
              <a:rPr lang="en-US" sz="1000" b="1" dirty="0" smtClean="0">
                <a:latin typeface="+mn-lt"/>
                <a:cs typeface="Arial" pitchFamily="34" charset="0"/>
              </a:rPr>
              <a:t>planting</a:t>
            </a:r>
            <a:r>
              <a:rPr lang="en-US" sz="1000" b="0" dirty="0" smtClean="0">
                <a:latin typeface="+mn-lt"/>
                <a:cs typeface="Arial" pitchFamily="34" charset="0"/>
              </a:rPr>
              <a:t>”</a:t>
            </a:r>
            <a:endParaRPr lang="en-GB" sz="1000" kern="1200" dirty="0" smtClean="0">
              <a:latin typeface="+mn-lt"/>
            </a:endParaRPr>
          </a:p>
          <a:p>
            <a:pPr marL="0" marR="0" indent="-457200" algn="l" defTabSz="914400" rtl="0" eaLnBrk="0" fontAlgn="base" latinLnBrk="0" hangingPunct="0">
              <a:lnSpc>
                <a:spcPct val="90000"/>
              </a:lnSpc>
              <a:spcBef>
                <a:spcPct val="20000"/>
              </a:spcBef>
              <a:spcAft>
                <a:spcPct val="0"/>
              </a:spcAft>
              <a:buClrTx/>
              <a:buSzTx/>
              <a:buFontTx/>
              <a:buNone/>
              <a:tabLst/>
              <a:defRPr/>
            </a:pPr>
            <a:endParaRPr lang="en-US" altLang="ja-JP" sz="800" b="1" dirty="0" smtClean="0">
              <a:latin typeface="+mn-lt"/>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terms “seeds” and “grain” and their definitions should remain in the Glossary, because they are essential to explain the difference between these commodities in a phytosanitary context. While the Glossary definitions of “seeds” and “grain” both refer to “seeds (in the botanical sense)”, they distinguish “seeds” in the Glossary sense from “grain” in the Glossary sense by stating that their intended use is different, “seeds” being for planting and “grain” being for processing or consumption, but not for planting.  </a:t>
            </a: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endParaRPr lang="fr-FR" sz="8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“Seeds” is used in several ISPMs and CPM recommendations, either according to its Glossary definition or in its botanical sense. The scope of ISPM 38 (</a:t>
            </a:r>
            <a:r>
              <a:rPr lang="en-GB" sz="1000" i="1" kern="1200" dirty="0" smtClean="0">
                <a:solidFill>
                  <a:schemeClr val="tx1"/>
                </a:solidFill>
                <a:latin typeface="+mn-lt"/>
                <a:ea typeface="+mn-ea"/>
                <a:cs typeface="+mn-cs"/>
              </a:rPr>
              <a:t>International movement of seeds</a:t>
            </a:r>
            <a:r>
              <a:rPr lang="en-GB" sz="1000" kern="1200" dirty="0" smtClean="0">
                <a:solidFill>
                  <a:schemeClr val="tx1"/>
                </a:solidFill>
                <a:latin typeface="+mn-lt"/>
                <a:ea typeface="+mn-ea"/>
                <a:cs typeface="+mn-cs"/>
              </a:rPr>
              <a:t>) is consistent with the Glossary definition for “seeds” and this definition did not create any challenge during the development of this standard.</a:t>
            </a: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endParaRPr lang="fr-FR" sz="8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“Grain” is used consistently in several ISPMs according to its Glossary definition: for consumption or processing, but not for planting. Also in the draft ISPM on the </a:t>
            </a:r>
            <a:r>
              <a:rPr lang="en-GB" sz="1000" i="1" kern="1200" dirty="0" smtClean="0">
                <a:solidFill>
                  <a:schemeClr val="tx1"/>
                </a:solidFill>
                <a:latin typeface="+mn-lt"/>
                <a:ea typeface="+mn-ea"/>
                <a:cs typeface="+mn-cs"/>
              </a:rPr>
              <a:t>International movement of grain (</a:t>
            </a:r>
            <a:r>
              <a:rPr lang="en-GB" sz="1000" kern="1200" dirty="0" smtClean="0">
                <a:solidFill>
                  <a:schemeClr val="tx1"/>
                </a:solidFill>
                <a:latin typeface="+mn-lt"/>
                <a:ea typeface="+mn-ea"/>
                <a:cs typeface="+mn-cs"/>
              </a:rPr>
              <a:t>2008-007</a:t>
            </a:r>
            <a:r>
              <a:rPr lang="en-GB" sz="1000" i="1" kern="1200" dirty="0" smtClean="0">
                <a:solidFill>
                  <a:schemeClr val="tx1"/>
                </a:solidFill>
                <a:latin typeface="+mn-lt"/>
                <a:ea typeface="+mn-ea"/>
                <a:cs typeface="+mn-cs"/>
              </a:rPr>
              <a:t>)</a:t>
            </a:r>
            <a:r>
              <a:rPr lang="en-GB" sz="1000" kern="1200" dirty="0" smtClean="0">
                <a:solidFill>
                  <a:schemeClr val="tx1"/>
                </a:solidFill>
                <a:latin typeface="+mn-lt"/>
                <a:ea typeface="+mn-ea"/>
                <a:cs typeface="+mn-cs"/>
              </a:rPr>
              <a:t>, the use of the term “grain” is consistent with its Glossary definition, even if the current scope of the draft standard is restricted to only three particular types of grain commodities (cereals, oilseeds and pulses).</a:t>
            </a:r>
          </a:p>
          <a:p>
            <a:pPr marL="285750" lvl="0" indent="-285750">
              <a:buFont typeface="Arial" panose="020B0604020202020204" pitchFamily="34" charset="0"/>
              <a:buChar char="•"/>
            </a:pPr>
            <a:endParaRPr lang="en-GB" sz="8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Because the term “commodity class” is proposed for deletion from the Glossary (see section 1.1), it would be confusing to use “as a commodity class” as a qualifier to the terms “seeds” and “grain”. However, having a qualifier for the Glossary term “seeds” is needed to distinguish the Glossary term from seeds in its botanical sense (i.e. a propagating organ formed in the sexual reproductive cycle of plants) or even from seeds in its agricultural broad sense (including not only true seeds, but also vegetative plant parts which may be sown e.g. seed potatoes). Since grouping commodities into higher levels and defining this hierarchy in the Glossary is not useful, it is proposed to use the qualifier “as a commodity” instead of “as commodity class” to allow for the use of “seeds” in its botanical or agricultural broad sense where necessary. For consistency, the qualifier “as a commodity” should also be used for the Glossary term “grain”.</a:t>
            </a:r>
            <a:endParaRPr lang="fr-FR" sz="10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9</a:t>
            </a:fld>
            <a:endParaRPr lang="en-US" altLang="en-US"/>
          </a:p>
        </p:txBody>
      </p:sp>
    </p:spTree>
    <p:extLst>
      <p:ext uri="{BB962C8B-B14F-4D97-AF65-F5344CB8AC3E}">
        <p14:creationId xmlns:p14="http://schemas.microsoft.com/office/powerpoint/2010/main" val="22858347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spcBef>
                <a:spcPct val="0"/>
              </a:spcBef>
              <a:defRPr/>
            </a:pPr>
            <a:r>
              <a:rPr lang="en-US" altLang="ja-JP" sz="1000" dirty="0" smtClean="0">
                <a:latin typeface="+mn-lt"/>
                <a:cs typeface="Arial" panose="020B0604020202020204" pitchFamily="34" charset="0"/>
              </a:rPr>
              <a:t>“</a:t>
            </a:r>
            <a:r>
              <a:rPr lang="en-US" sz="1000" b="1" dirty="0" smtClean="0">
                <a:latin typeface="+mn-lt"/>
                <a:cs typeface="Arial" pitchFamily="34" charset="0"/>
              </a:rPr>
              <a:t>wood </a:t>
            </a:r>
            <a:r>
              <a:rPr lang="en-US" sz="1000" dirty="0" smtClean="0">
                <a:latin typeface="+mn-lt"/>
                <a:cs typeface="Arial" pitchFamily="34" charset="0"/>
              </a:rPr>
              <a:t>(as a </a:t>
            </a:r>
            <a:r>
              <a:rPr lang="en-US" sz="1000" b="1" dirty="0" smtClean="0">
                <a:latin typeface="+mn-lt"/>
                <a:cs typeface="Arial" pitchFamily="34" charset="0"/>
              </a:rPr>
              <a:t>commodity </a:t>
            </a:r>
            <a:r>
              <a:rPr lang="en-US" sz="1000" b="1" strike="sngStrike" dirty="0" smtClean="0">
                <a:latin typeface="+mn-lt"/>
                <a:cs typeface="Arial" pitchFamily="34" charset="0"/>
              </a:rPr>
              <a:t>class</a:t>
            </a:r>
            <a:r>
              <a:rPr lang="en-US" sz="1000" dirty="0" smtClean="0">
                <a:latin typeface="+mn-lt"/>
                <a:cs typeface="Arial" pitchFamily="34" charset="0"/>
              </a:rPr>
              <a:t>)</a:t>
            </a:r>
            <a:r>
              <a:rPr lang="en-US" altLang="ja-JP" sz="1000" dirty="0" smtClean="0">
                <a:latin typeface="+mn-lt"/>
                <a:cs typeface="Arial" panose="020B0604020202020204" pitchFamily="34" charset="0"/>
              </a:rPr>
              <a:t>”: </a:t>
            </a:r>
          </a:p>
          <a:p>
            <a:r>
              <a:rPr lang="en-US" altLang="ja-JP" sz="1000" dirty="0" smtClean="0">
                <a:latin typeface="+mn-lt"/>
                <a:cs typeface="Arial" panose="020B0604020202020204" pitchFamily="34" charset="0"/>
              </a:rPr>
              <a:t>“</a:t>
            </a:r>
            <a:r>
              <a:rPr lang="en-US" sz="1000" b="1" kern="1200" dirty="0" smtClean="0">
                <a:solidFill>
                  <a:schemeClr val="tx1"/>
                </a:solidFill>
                <a:latin typeface="+mn-lt"/>
                <a:ea typeface="+mn-ea"/>
                <a:cs typeface="+mn-cs"/>
              </a:rPr>
              <a:t>Commodities </a:t>
            </a:r>
            <a:r>
              <a:rPr lang="en-US" sz="1000" kern="1200" dirty="0" smtClean="0">
                <a:solidFill>
                  <a:schemeClr val="tx1"/>
                </a:solidFill>
                <a:latin typeface="+mn-lt"/>
                <a:ea typeface="+mn-ea"/>
                <a:cs typeface="+mn-cs"/>
              </a:rPr>
              <a:t>such as </a:t>
            </a:r>
            <a:r>
              <a:rPr lang="en-US" sz="1000" b="1" kern="1200" dirty="0" smtClean="0">
                <a:solidFill>
                  <a:schemeClr val="tx1"/>
                </a:solidFill>
                <a:latin typeface="+mn-lt"/>
                <a:ea typeface="+mn-ea"/>
                <a:cs typeface="+mn-cs"/>
              </a:rPr>
              <a:t>round</a:t>
            </a:r>
            <a:r>
              <a:rPr lang="en-US" sz="1000" kern="1200" dirty="0" smtClean="0">
                <a:solidFill>
                  <a:schemeClr val="tx1"/>
                </a:solidFill>
                <a:latin typeface="+mn-lt"/>
                <a:ea typeface="+mn-ea"/>
                <a:cs typeface="+mn-cs"/>
              </a:rPr>
              <a:t> </a:t>
            </a:r>
            <a:r>
              <a:rPr lang="en-US" sz="1000" b="1" kern="1200" dirty="0" smtClean="0">
                <a:solidFill>
                  <a:schemeClr val="tx1"/>
                </a:solidFill>
                <a:latin typeface="+mn-lt"/>
                <a:ea typeface="+mn-ea"/>
                <a:cs typeface="+mn-cs"/>
              </a:rPr>
              <a:t>wood</a:t>
            </a:r>
            <a:r>
              <a:rPr lang="en-US" sz="1000" kern="1200" dirty="0" smtClean="0">
                <a:solidFill>
                  <a:schemeClr val="tx1"/>
                </a:solidFill>
                <a:latin typeface="+mn-lt"/>
                <a:ea typeface="+mn-ea"/>
                <a:cs typeface="+mn-cs"/>
              </a:rPr>
              <a:t>, </a:t>
            </a:r>
            <a:r>
              <a:rPr lang="en-US" sz="1000" b="1" kern="1200" dirty="0" smtClean="0">
                <a:solidFill>
                  <a:schemeClr val="tx1"/>
                </a:solidFill>
                <a:latin typeface="+mn-lt"/>
                <a:ea typeface="+mn-ea"/>
                <a:cs typeface="+mn-cs"/>
              </a:rPr>
              <a:t>sawn wood</a:t>
            </a:r>
            <a:r>
              <a:rPr lang="en-US" sz="1000" kern="1200" dirty="0" smtClean="0">
                <a:solidFill>
                  <a:schemeClr val="tx1"/>
                </a:solidFill>
                <a:latin typeface="+mn-lt"/>
                <a:ea typeface="+mn-ea"/>
                <a:cs typeface="+mn-cs"/>
              </a:rPr>
              <a:t>, wood chips and wood</a:t>
            </a:r>
            <a:r>
              <a:rPr lang="fr-FR" sz="1000" kern="1200" baseline="0" dirty="0" smtClean="0">
                <a:solidFill>
                  <a:schemeClr val="tx1"/>
                </a:solidFill>
                <a:latin typeface="+mn-lt"/>
                <a:ea typeface="+mn-ea"/>
                <a:cs typeface="+mn-cs"/>
              </a:rPr>
              <a:t> </a:t>
            </a:r>
            <a:r>
              <a:rPr lang="en-US" sz="1000" kern="1200" dirty="0" smtClean="0">
                <a:solidFill>
                  <a:schemeClr val="tx1"/>
                </a:solidFill>
                <a:latin typeface="+mn-lt"/>
                <a:ea typeface="+mn-ea"/>
                <a:cs typeface="+mn-cs"/>
              </a:rPr>
              <a:t>residue, with or without </a:t>
            </a:r>
            <a:r>
              <a:rPr lang="en-US" sz="1000" b="1" kern="1200" dirty="0" smtClean="0">
                <a:solidFill>
                  <a:schemeClr val="tx1"/>
                </a:solidFill>
                <a:latin typeface="+mn-lt"/>
                <a:ea typeface="+mn-ea"/>
                <a:cs typeface="+mn-cs"/>
              </a:rPr>
              <a:t>bark</a:t>
            </a:r>
            <a:r>
              <a:rPr lang="en-US" sz="1000" kern="1200" dirty="0" smtClean="0">
                <a:solidFill>
                  <a:schemeClr val="tx1"/>
                </a:solidFill>
                <a:latin typeface="+mn-lt"/>
                <a:ea typeface="+mn-ea"/>
                <a:cs typeface="+mn-cs"/>
              </a:rPr>
              <a:t>, excluding </a:t>
            </a:r>
            <a:r>
              <a:rPr lang="en-US" sz="1000" b="1" kern="1200" dirty="0" smtClean="0">
                <a:solidFill>
                  <a:schemeClr val="tx1"/>
                </a:solidFill>
                <a:latin typeface="+mn-lt"/>
                <a:ea typeface="+mn-ea"/>
                <a:cs typeface="+mn-cs"/>
              </a:rPr>
              <a:t>wood packaging material</a:t>
            </a:r>
            <a:r>
              <a:rPr lang="en-US" sz="1000" kern="1200" dirty="0" smtClean="0">
                <a:solidFill>
                  <a:schemeClr val="tx1"/>
                </a:solidFill>
                <a:latin typeface="+mn-lt"/>
                <a:ea typeface="+mn-ea"/>
                <a:cs typeface="+mn-cs"/>
              </a:rPr>
              <a:t>,</a:t>
            </a:r>
            <a:endParaRPr lang="fr-FR" sz="1000" kern="1200" dirty="0" smtClean="0">
              <a:solidFill>
                <a:schemeClr val="tx1"/>
              </a:solidFill>
              <a:latin typeface="+mn-lt"/>
              <a:ea typeface="+mn-ea"/>
              <a:cs typeface="+mn-cs"/>
            </a:endParaRPr>
          </a:p>
          <a:p>
            <a:r>
              <a:rPr lang="en-US" sz="1000" b="1" kern="1200" dirty="0" smtClean="0">
                <a:solidFill>
                  <a:schemeClr val="tx1"/>
                </a:solidFill>
                <a:latin typeface="+mn-lt"/>
                <a:ea typeface="+mn-ea"/>
                <a:cs typeface="+mn-cs"/>
              </a:rPr>
              <a:t>processed wood material </a:t>
            </a:r>
            <a:r>
              <a:rPr lang="en-US" sz="1000" kern="1200" dirty="0" smtClean="0">
                <a:solidFill>
                  <a:schemeClr val="tx1"/>
                </a:solidFill>
                <a:latin typeface="+mn-lt"/>
                <a:ea typeface="+mn-ea"/>
                <a:cs typeface="+mn-cs"/>
              </a:rPr>
              <a:t>and bamboo products</a:t>
            </a:r>
            <a:r>
              <a:rPr lang="en-US" altLang="ja-JP" sz="1000" dirty="0" smtClean="0">
                <a:latin typeface="+mn-lt"/>
                <a:cs typeface="Arial" panose="020B0604020202020204" pitchFamily="34" charset="0"/>
              </a:rPr>
              <a:t>”</a:t>
            </a:r>
            <a:endParaRPr lang="en-GB" sz="1000" dirty="0" smtClean="0">
              <a:latin typeface="+mn-lt"/>
            </a:endParaRPr>
          </a:p>
          <a:p>
            <a:pPr marL="0" marR="0" indent="-457200" algn="l" defTabSz="914400" rtl="0" eaLnBrk="0" fontAlgn="base" latinLnBrk="0" hangingPunct="0">
              <a:lnSpc>
                <a:spcPct val="90000"/>
              </a:lnSpc>
              <a:spcBef>
                <a:spcPct val="20000"/>
              </a:spcBef>
              <a:spcAft>
                <a:spcPct val="0"/>
              </a:spcAft>
              <a:buClrTx/>
              <a:buSzTx/>
              <a:buFontTx/>
              <a:buNone/>
              <a:tabLst/>
              <a:defRPr/>
            </a:pPr>
            <a:endParaRPr lang="en-US" altLang="ja-JP" sz="1000" b="1" dirty="0" smtClean="0">
              <a:latin typeface="+mn-lt"/>
            </a:endParaRPr>
          </a:p>
          <a:p>
            <a:pPr marL="285750" lvl="0" indent="-285750">
              <a:buFont typeface="Arial" panose="020B0604020202020204" pitchFamily="34" charset="0"/>
              <a:buChar char="•"/>
            </a:pPr>
            <a:r>
              <a:rPr lang="en-US" altLang="ja-JP" sz="1000" dirty="0" smtClean="0">
                <a:latin typeface="+mn-lt"/>
                <a:cs typeface="Arial" panose="020B0604020202020204" pitchFamily="34" charset="0"/>
              </a:rPr>
              <a:t>“</a:t>
            </a:r>
            <a:r>
              <a:rPr lang="en-GB" sz="1000" kern="1200" dirty="0" smtClean="0">
                <a:solidFill>
                  <a:schemeClr val="tx1"/>
                </a:solidFill>
                <a:latin typeface="+mn-lt"/>
                <a:ea typeface="+mn-ea"/>
                <a:cs typeface="+mn-cs"/>
              </a:rPr>
              <a:t>Although wood packaging material, processed wood material and bamboo products would normally be considered as wood in its broad sense, t</a:t>
            </a:r>
            <a:r>
              <a:rPr lang="en-US" sz="1000" kern="1200" dirty="0" smtClean="0">
                <a:solidFill>
                  <a:schemeClr val="tx1"/>
                </a:solidFill>
                <a:latin typeface="+mn-lt"/>
                <a:ea typeface="+mn-ea"/>
                <a:cs typeface="+mn-cs"/>
              </a:rPr>
              <a:t>he Glossary definition of “wood” clearly excludes</a:t>
            </a:r>
            <a:r>
              <a:rPr lang="en-US" sz="1000" kern="1200" baseline="0" dirty="0" smtClean="0">
                <a:solidFill>
                  <a:schemeClr val="tx1"/>
                </a:solidFill>
                <a:latin typeface="+mn-lt"/>
                <a:ea typeface="+mn-ea"/>
                <a:cs typeface="+mn-cs"/>
              </a:rPr>
              <a:t> </a:t>
            </a:r>
            <a:r>
              <a:rPr lang="en-GB" sz="1000" kern="1200" dirty="0" smtClean="0">
                <a:solidFill>
                  <a:schemeClr val="tx1"/>
                </a:solidFill>
                <a:latin typeface="+mn-lt"/>
                <a:ea typeface="+mn-ea"/>
                <a:cs typeface="+mn-cs"/>
              </a:rPr>
              <a:t>these materials and products. Because</a:t>
            </a:r>
            <a:r>
              <a:rPr lang="en-GB" sz="1000" kern="1200" baseline="0" dirty="0" smtClean="0">
                <a:solidFill>
                  <a:schemeClr val="tx1"/>
                </a:solidFill>
                <a:latin typeface="+mn-lt"/>
                <a:ea typeface="+mn-ea"/>
                <a:cs typeface="+mn-cs"/>
              </a:rPr>
              <a:t> </a:t>
            </a:r>
            <a:r>
              <a:rPr lang="en-GB" sz="1000" kern="1200" dirty="0" smtClean="0">
                <a:solidFill>
                  <a:schemeClr val="tx1"/>
                </a:solidFill>
                <a:latin typeface="+mn-lt"/>
                <a:ea typeface="+mn-ea"/>
                <a:cs typeface="+mn-cs"/>
              </a:rPr>
              <a:t>of these exclusions, the Glossary definition of “wood” is useful and the term should remain in the Glossary. </a:t>
            </a: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The scope of ISPM 39 (</a:t>
            </a:r>
            <a:r>
              <a:rPr lang="en-GB" sz="1000" i="1" kern="1200" dirty="0" smtClean="0">
                <a:solidFill>
                  <a:schemeClr val="tx1"/>
                </a:solidFill>
                <a:latin typeface="+mn-lt"/>
                <a:ea typeface="+mn-ea"/>
                <a:cs typeface="+mn-cs"/>
              </a:rPr>
              <a:t>International movement of wood</a:t>
            </a:r>
            <a:r>
              <a:rPr lang="en-GB" sz="1000" kern="1200" dirty="0" smtClean="0">
                <a:solidFill>
                  <a:schemeClr val="tx1"/>
                </a:solidFill>
                <a:latin typeface="+mn-lt"/>
                <a:ea typeface="+mn-ea"/>
                <a:cs typeface="+mn-cs"/>
              </a:rPr>
              <a:t>) is consistent with the Glossary definition of “wood” as it also excludes wood packaging material which is covered by ISPM 15 (</a:t>
            </a:r>
            <a:r>
              <a:rPr lang="en-GB" sz="1000" i="1" kern="1200" dirty="0" smtClean="0">
                <a:solidFill>
                  <a:schemeClr val="tx1"/>
                </a:solidFill>
                <a:latin typeface="+mn-lt"/>
                <a:ea typeface="+mn-ea"/>
                <a:cs typeface="+mn-cs"/>
              </a:rPr>
              <a:t>Regulation of wood packaging material in international trade</a:t>
            </a:r>
            <a:r>
              <a:rPr lang="en-GB" sz="1000" kern="1200" dirty="0" smtClean="0">
                <a:solidFill>
                  <a:schemeClr val="tx1"/>
                </a:solidFill>
                <a:latin typeface="+mn-lt"/>
                <a:ea typeface="+mn-ea"/>
                <a:cs typeface="+mn-cs"/>
              </a:rPr>
              <a:t>), processed wood material and bamboo. </a:t>
            </a: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endParaRPr lang="fr-FR" sz="1000" kern="1200" dirty="0" smtClean="0">
              <a:solidFill>
                <a:schemeClr val="tx1"/>
              </a:solidFill>
              <a:latin typeface="+mn-lt"/>
              <a:ea typeface="+mn-ea"/>
              <a:cs typeface="+mn-cs"/>
            </a:endParaRPr>
          </a:p>
          <a:p>
            <a:pPr marL="285750" lvl="0" indent="-285750">
              <a:buFont typeface="Arial" panose="020B0604020202020204" pitchFamily="34" charset="0"/>
              <a:buChar char="•"/>
            </a:pPr>
            <a:r>
              <a:rPr lang="en-GB" sz="1000" kern="1200" dirty="0" smtClean="0">
                <a:solidFill>
                  <a:schemeClr val="tx1"/>
                </a:solidFill>
                <a:latin typeface="+mn-lt"/>
                <a:ea typeface="+mn-ea"/>
                <a:cs typeface="+mn-cs"/>
              </a:rPr>
              <a:t>For consistency with the proposed deletion of “commodity class” and revision of “seeds” and “grain”, the qualifier “as a commodity” should be used instead of “as a commodity class”.</a:t>
            </a:r>
            <a:endParaRPr lang="fr-FR" sz="1000" kern="1200" dirty="0" smtClean="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3609F91E-34D4-45A9-B58B-BF88C7021507}" type="slidenum">
              <a:rPr lang="en-US" altLang="en-US" smtClean="0"/>
              <a:pPr/>
              <a:t>10</a:t>
            </a:fld>
            <a:endParaRPr lang="en-US" altLang="en-US"/>
          </a:p>
        </p:txBody>
      </p:sp>
    </p:spTree>
    <p:extLst>
      <p:ext uri="{BB962C8B-B14F-4D97-AF65-F5344CB8AC3E}">
        <p14:creationId xmlns:p14="http://schemas.microsoft.com/office/powerpoint/2010/main" val="2285834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52B27FF-FAB0-40D1-80D1-96A0DB7ECFA2}" type="slidenum">
              <a:rPr lang="en-GB" smtClean="0"/>
              <a:pPr/>
              <a:t>‹#›</a:t>
            </a:fld>
            <a:endParaRPr lang="en-GB"/>
          </a:p>
        </p:txBody>
      </p:sp>
      <p:sp>
        <p:nvSpPr>
          <p:cNvPr id="12" name="Rectangle 11"/>
          <p:cNvSpPr/>
          <p:nvPr/>
        </p:nvSpPr>
        <p:spPr>
          <a:xfrm>
            <a:off x="562708" y="2140695"/>
            <a:ext cx="8026400" cy="3096232"/>
          </a:xfrm>
          <a:prstGeom prst="rect">
            <a:avLst/>
          </a:prstGeom>
        </p:spPr>
        <p:txBody>
          <a:bodyPr wrap="square">
            <a:spAutoFit/>
          </a:bodyPr>
          <a:lstStyle/>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ea typeface="Arial Unicode MS" panose="020B0604020202020204" pitchFamily="34" charset="-128"/>
                <a:cs typeface="Arial" panose="020B0604020202020204" pitchFamily="34" charset="0"/>
              </a:rPr>
              <a:t>Title of Presentation</a:t>
            </a: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n-US" sz="3200" b="1" dirty="0" smtClean="0">
                <a:solidFill>
                  <a:schemeClr val="tx1"/>
                </a:solidFill>
                <a:ea typeface="Arial Unicode MS" panose="020B0604020202020204" pitchFamily="34" charset="-128"/>
                <a:cs typeface="Arial" panose="020B0604020202020204" pitchFamily="34" charset="0"/>
              </a:rPr>
              <a:t> </a:t>
            </a: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altLang="en-US" sz="3200" b="1" dirty="0" smtClean="0">
              <a:solidFill>
                <a:schemeClr val="tx1"/>
              </a:solidFill>
              <a:ea typeface="Arial Unicode MS" panose="020B0604020202020204" pitchFamily="34" charset="-128"/>
              <a:cs typeface="Arial" panose="020B0604020202020204" pitchFamily="34" charset="0"/>
            </a:endParaRP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altLang="en-US" sz="3200" b="1" dirty="0" smtClean="0">
              <a:solidFill>
                <a:schemeClr val="tx1"/>
              </a:solidFill>
              <a:ea typeface="Arial Unicode MS" panose="020B0604020202020204" pitchFamily="34" charset="-128"/>
              <a:cs typeface="Arial" panose="020B0604020202020204" pitchFamily="34" charset="0"/>
            </a:endParaRPr>
          </a:p>
          <a:p>
            <a:pPr algn="ctr"/>
            <a:r>
              <a:rPr lang="en-US" altLang="fr-FR" sz="2400" b="1" dirty="0" smtClean="0">
                <a:solidFill>
                  <a:schemeClr val="tx1"/>
                </a:solidFill>
                <a:ea typeface="Arial Unicode MS" panose="020B0604020202020204" pitchFamily="34" charset="-128"/>
                <a:cs typeface="Arial" panose="020B0604020202020204" pitchFamily="34" charset="0"/>
              </a:rPr>
              <a:t>Name Last Name, Title,</a:t>
            </a:r>
            <a:r>
              <a:rPr lang="en-US" altLang="fr-FR" sz="2400" b="1" baseline="0" dirty="0" smtClean="0">
                <a:solidFill>
                  <a:schemeClr val="tx1"/>
                </a:solidFill>
                <a:ea typeface="Arial Unicode MS" panose="020B0604020202020204" pitchFamily="34" charset="-128"/>
                <a:cs typeface="Arial" panose="020B0604020202020204" pitchFamily="34" charset="0"/>
              </a:rPr>
              <a:t> IPPC Secretariat</a:t>
            </a:r>
          </a:p>
          <a:p>
            <a:pPr algn="ctr"/>
            <a:r>
              <a:rPr lang="en-US" altLang="fr-FR" sz="2400" b="1" dirty="0" smtClean="0">
                <a:solidFill>
                  <a:schemeClr val="tx1"/>
                </a:solidFill>
                <a:ea typeface="Arial Unicode MS" panose="020B0604020202020204" pitchFamily="34" charset="-128"/>
                <a:cs typeface="Arial" panose="020B0604020202020204" pitchFamily="34" charset="0"/>
              </a:rPr>
              <a:t>xx </a:t>
            </a:r>
            <a:r>
              <a:rPr lang="en-US" altLang="fr-FR" sz="2400" b="1" dirty="0" err="1" smtClean="0">
                <a:solidFill>
                  <a:schemeClr val="tx1"/>
                </a:solidFill>
                <a:ea typeface="Arial Unicode MS" panose="020B0604020202020204" pitchFamily="34" charset="-128"/>
                <a:cs typeface="Arial" panose="020B0604020202020204" pitchFamily="34" charset="0"/>
              </a:rPr>
              <a:t>xxxx</a:t>
            </a:r>
            <a:r>
              <a:rPr lang="en-US" altLang="fr-FR" sz="2400" b="1" dirty="0" smtClean="0">
                <a:solidFill>
                  <a:schemeClr val="tx1"/>
                </a:solidFill>
                <a:ea typeface="Arial Unicode MS" panose="020B0604020202020204" pitchFamily="34" charset="-128"/>
                <a:cs typeface="Arial" panose="020B0604020202020204" pitchFamily="34" charset="0"/>
              </a:rPr>
              <a:t> </a:t>
            </a:r>
            <a:r>
              <a:rPr lang="en-GB" altLang="fr-FR" sz="2400" b="1" dirty="0" smtClean="0">
                <a:solidFill>
                  <a:schemeClr val="tx1"/>
                </a:solidFill>
                <a:ea typeface="Arial Unicode MS" panose="020B0604020202020204" pitchFamily="34" charset="-128"/>
                <a:cs typeface="Arial" panose="020B0604020202020204" pitchFamily="34" charset="0"/>
              </a:rPr>
              <a:t>201X,</a:t>
            </a:r>
            <a:r>
              <a:rPr lang="en-GB" altLang="fr-FR" sz="2400" b="1" baseline="0" dirty="0" smtClean="0">
                <a:solidFill>
                  <a:schemeClr val="tx1"/>
                </a:solidFill>
                <a:ea typeface="Arial Unicode MS" panose="020B0604020202020204" pitchFamily="34" charset="-128"/>
                <a:cs typeface="Arial" panose="020B0604020202020204" pitchFamily="34" charset="0"/>
              </a:rPr>
              <a:t> C</a:t>
            </a:r>
            <a:r>
              <a:rPr lang="en-GB" altLang="fr-FR" sz="2400" b="1" dirty="0" smtClean="0">
                <a:solidFill>
                  <a:schemeClr val="tx1"/>
                </a:solidFill>
                <a:ea typeface="Arial Unicode MS" panose="020B0604020202020204" pitchFamily="34" charset="-128"/>
                <a:cs typeface="Arial" panose="020B0604020202020204" pitchFamily="34" charset="0"/>
              </a:rPr>
              <a:t>ity, Country</a:t>
            </a:r>
            <a:endParaRPr lang="en-US" altLang="fr-FR" sz="2400" b="1" dirty="0">
              <a:solidFill>
                <a:schemeClr val="tx1"/>
              </a:solidFill>
              <a:ea typeface="Arial Unicode MS" panose="020B0604020202020204" pitchFamily="34" charset="-128"/>
              <a:cs typeface="Arial" panose="020B0604020202020204" pitchFamily="34" charset="0"/>
            </a:endParaRPr>
          </a:p>
        </p:txBody>
      </p:sp>
      <p:sp>
        <p:nvSpPr>
          <p:cNvPr id="4" name="Title 1"/>
          <p:cNvSpPr txBox="1">
            <a:spLocks/>
          </p:cNvSpPr>
          <p:nvPr userDrawn="1"/>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3400" b="1" dirty="0" smtClean="0">
                <a:solidFill>
                  <a:srgbClr val="165A30"/>
                </a:solidFill>
                <a:latin typeface="+mn-lt"/>
                <a:ea typeface="Arial Unicode MS" panose="020B0604020202020204" pitchFamily="34" charset="-128"/>
                <a:cs typeface="Arial" panose="020B0604020202020204" pitchFamily="34" charset="0"/>
              </a:rPr>
              <a:t>The</a:t>
            </a:r>
            <a:r>
              <a:rPr lang="en-US" sz="3400" b="1" baseline="0" dirty="0" smtClean="0">
                <a:solidFill>
                  <a:srgbClr val="165A30"/>
                </a:solidFill>
                <a:latin typeface="+mn-lt"/>
                <a:ea typeface="Arial Unicode MS" panose="020B0604020202020204" pitchFamily="34" charset="-128"/>
                <a:cs typeface="Arial" panose="020B0604020202020204" pitchFamily="34" charset="0"/>
              </a:rPr>
              <a:t> International Plant Protection Convention</a:t>
            </a: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
        <p:nvSpPr>
          <p:cNvPr id="5" name="Rectangle 4"/>
          <p:cNvSpPr/>
          <p:nvPr userDrawn="1"/>
        </p:nvSpPr>
        <p:spPr>
          <a:xfrm>
            <a:off x="562708" y="2140695"/>
            <a:ext cx="8026400" cy="3391698"/>
          </a:xfrm>
          <a:prstGeom prst="rect">
            <a:avLst/>
          </a:prstGeom>
        </p:spPr>
        <p:txBody>
          <a:bodyPr wrap="square">
            <a:spAutoFit/>
          </a:bodyPr>
          <a:lstStyle/>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cs typeface="Arial" panose="020B0604020202020204" pitchFamily="34" charset="0"/>
              </a:rPr>
              <a:t>IPPC Regional Workshop 2017 </a:t>
            </a:r>
            <a:endParaRPr lang="en-GB" altLang="en-US" sz="3200" b="1" dirty="0" smtClean="0">
              <a:solidFill>
                <a:schemeClr val="tx1"/>
              </a:solidFill>
              <a:cs typeface="Arial"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b="1" dirty="0" smtClean="0">
              <a:solidFill>
                <a:schemeClr val="tx1"/>
              </a:solidFill>
              <a:ea typeface="Arial Unicode MS" panose="020B0604020202020204" pitchFamily="34" charset="-128"/>
              <a:cs typeface="Arial" panose="020B0604020202020204"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3200" b="1" dirty="0" smtClean="0">
              <a:solidFill>
                <a:schemeClr val="tx1"/>
              </a:solidFill>
              <a:ea typeface="Arial Unicode MS" panose="020B0604020202020204" pitchFamily="34" charset="-128"/>
              <a:cs typeface="Arial" panose="020B0604020202020204"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ea typeface="Arial Unicode MS" panose="020B0604020202020204" pitchFamily="34" charset="-128"/>
                <a:cs typeface="Arial" panose="020B0604020202020204" pitchFamily="34" charset="0"/>
              </a:rPr>
              <a:t>Title of Presentation</a:t>
            </a: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n-US" sz="3200" b="1" dirty="0" smtClean="0">
                <a:solidFill>
                  <a:schemeClr val="tx1"/>
                </a:solidFill>
                <a:ea typeface="Arial Unicode MS" panose="020B0604020202020204" pitchFamily="34" charset="-128"/>
                <a:cs typeface="Arial" panose="020B0604020202020204" pitchFamily="34" charset="0"/>
              </a:rPr>
              <a:t> </a:t>
            </a:r>
            <a:endParaRPr lang="en-US" altLang="en-US" sz="3200" b="1" dirty="0" smtClean="0">
              <a:solidFill>
                <a:schemeClr val="tx1"/>
              </a:solidFill>
              <a:ea typeface="Arial Unicode MS" panose="020B0604020202020204" pitchFamily="34" charset="-128"/>
              <a:cs typeface="Arial" panose="020B0604020202020204" pitchFamily="34" charset="0"/>
            </a:endParaRPr>
          </a:p>
          <a:p>
            <a:pPr algn="ctr"/>
            <a:r>
              <a:rPr lang="en-US" altLang="fr-FR" sz="2400" b="1" dirty="0" smtClean="0">
                <a:solidFill>
                  <a:schemeClr val="tx1"/>
                </a:solidFill>
                <a:ea typeface="Arial Unicode MS" panose="020B0604020202020204" pitchFamily="34" charset="-128"/>
                <a:cs typeface="Arial" panose="020B0604020202020204" pitchFamily="34" charset="0"/>
              </a:rPr>
              <a:t>xx </a:t>
            </a:r>
            <a:r>
              <a:rPr lang="en-US" altLang="fr-FR" sz="2400" b="1" dirty="0" err="1" smtClean="0">
                <a:solidFill>
                  <a:schemeClr val="tx1"/>
                </a:solidFill>
                <a:ea typeface="Arial Unicode MS" panose="020B0604020202020204" pitchFamily="34" charset="-128"/>
                <a:cs typeface="Arial" panose="020B0604020202020204" pitchFamily="34" charset="0"/>
              </a:rPr>
              <a:t>xxxx</a:t>
            </a:r>
            <a:r>
              <a:rPr lang="en-US" altLang="fr-FR" sz="2400" b="1" dirty="0" smtClean="0">
                <a:solidFill>
                  <a:schemeClr val="tx1"/>
                </a:solidFill>
                <a:ea typeface="Arial Unicode MS" panose="020B0604020202020204" pitchFamily="34" charset="-128"/>
                <a:cs typeface="Arial" panose="020B0604020202020204" pitchFamily="34" charset="0"/>
              </a:rPr>
              <a:t> </a:t>
            </a:r>
            <a:r>
              <a:rPr lang="en-GB" altLang="fr-FR" sz="2400" b="1" dirty="0" smtClean="0">
                <a:solidFill>
                  <a:schemeClr val="tx1"/>
                </a:solidFill>
                <a:ea typeface="Arial Unicode MS" panose="020B0604020202020204" pitchFamily="34" charset="-128"/>
                <a:cs typeface="Arial" panose="020B0604020202020204" pitchFamily="34" charset="0"/>
              </a:rPr>
              <a:t>2017</a:t>
            </a:r>
          </a:p>
          <a:p>
            <a:pPr algn="ctr"/>
            <a:r>
              <a:rPr lang="en-GB" altLang="fr-FR" sz="2400" b="1" dirty="0" smtClean="0">
                <a:solidFill>
                  <a:schemeClr val="tx1"/>
                </a:solidFill>
                <a:ea typeface="Arial Unicode MS" panose="020B0604020202020204" pitchFamily="34" charset="-128"/>
                <a:cs typeface="Arial" panose="020B0604020202020204" pitchFamily="34" charset="0"/>
              </a:rPr>
              <a:t>City, Country</a:t>
            </a:r>
            <a:endParaRPr lang="en-US" altLang="fr-FR" sz="2400" b="1" dirty="0">
              <a:solidFill>
                <a:schemeClr val="tx1"/>
              </a:solidFill>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255495821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52B27FF-FAB0-40D1-80D1-96A0DB7ECFA2}" type="slidenum">
              <a:rPr lang="en-GB" smtClean="0"/>
              <a:pPr/>
              <a:t>‹#›</a:t>
            </a:fld>
            <a:endParaRPr lang="en-GB"/>
          </a:p>
        </p:txBody>
      </p:sp>
      <p:sp>
        <p:nvSpPr>
          <p:cNvPr id="10" name="Title 1"/>
          <p:cNvSpPr txBox="1">
            <a:spLocks/>
          </p:cNvSpPr>
          <p:nvPr/>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
        <p:nvSpPr>
          <p:cNvPr id="5" name="Title 1"/>
          <p:cNvSpPr txBox="1">
            <a:spLocks/>
          </p:cNvSpPr>
          <p:nvPr userDrawn="1"/>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46867338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pic>
        <p:nvPicPr>
          <p:cNvPr id="4" name="Picture 2"/>
          <p:cNvPicPr>
            <a:picLocks noChangeAspect="1" noChangeArrowheads="1"/>
          </p:cNvPicPr>
          <p:nvPr userDrawn="1"/>
        </p:nvPicPr>
        <p:blipFill>
          <a:blip r:embed="rId2" cstate="print"/>
          <a:srcRect l="12500" t="25000" r="13126" b="69531"/>
          <a:stretch>
            <a:fillRect/>
          </a:stretch>
        </p:blipFill>
        <p:spPr bwMode="auto">
          <a:xfrm>
            <a:off x="0" y="0"/>
            <a:ext cx="9144000" cy="538163"/>
          </a:xfrm>
          <a:prstGeom prst="rect">
            <a:avLst/>
          </a:prstGeom>
          <a:noFill/>
          <a:ln w="9525">
            <a:noFill/>
            <a:miter lim="800000"/>
            <a:headEnd/>
            <a:tailEnd/>
          </a:ln>
        </p:spPr>
      </p:pic>
      <p:sp>
        <p:nvSpPr>
          <p:cNvPr id="2" name="Title 1"/>
          <p:cNvSpPr>
            <a:spLocks noGrp="1"/>
          </p:cNvSpPr>
          <p:nvPr>
            <p:ph type="ctrTitle"/>
          </p:nvPr>
        </p:nvSpPr>
        <p:spPr>
          <a:xfrm>
            <a:off x="685800" y="1524001"/>
            <a:ext cx="7772400" cy="1143000"/>
          </a:xfrm>
          <a:prstGeom prst="rect">
            <a:avLst/>
          </a:prstGeom>
        </p:spPr>
        <p:txBody>
          <a:bodyPr/>
          <a:lstStyle>
            <a:lvl1pPr>
              <a:defRPr sz="4000" b="1"/>
            </a:lvl1pPr>
          </a:lstStyle>
          <a:p>
            <a:r>
              <a:rPr lang="en-US" smtClean="0"/>
              <a:t>Click to edit Master title style</a:t>
            </a:r>
            <a:endParaRPr lang="en-US" dirty="0"/>
          </a:p>
        </p:txBody>
      </p:sp>
      <p:sp>
        <p:nvSpPr>
          <p:cNvPr id="3" name="Subtitle 2"/>
          <p:cNvSpPr>
            <a:spLocks noGrp="1"/>
          </p:cNvSpPr>
          <p:nvPr>
            <p:ph type="subTitle" idx="1"/>
          </p:nvPr>
        </p:nvSpPr>
        <p:spPr>
          <a:xfrm>
            <a:off x="1371600" y="3429000"/>
            <a:ext cx="6400800" cy="1752600"/>
          </a:xfrm>
          <a:prstGeom prst="rect">
            <a:avLst/>
          </a:prstGeom>
        </p:spPr>
        <p:txBody>
          <a:bodyPr/>
          <a:lstStyle>
            <a:lvl1pPr marL="0" indent="0" algn="ctr">
              <a:buNone/>
              <a:defRPr sz="28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30483512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752B27FF-FAB0-40D1-80D1-96A0DB7ECFA2}" type="slidenum">
              <a:rPr lang="en-GB" smtClean="0"/>
              <a:pPr/>
              <a:t>‹#›</a:t>
            </a:fld>
            <a:endParaRPr lang="en-GB"/>
          </a:p>
        </p:txBody>
      </p:sp>
      <p:sp>
        <p:nvSpPr>
          <p:cNvPr id="11" name="Title 1"/>
          <p:cNvSpPr txBox="1">
            <a:spLocks/>
          </p:cNvSpPr>
          <p:nvPr userDrawn="1"/>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3400" b="1" dirty="0" smtClean="0">
                <a:solidFill>
                  <a:srgbClr val="165A30"/>
                </a:solidFill>
                <a:latin typeface="+mn-lt"/>
                <a:ea typeface="Arial Unicode MS" panose="020B0604020202020204" pitchFamily="34" charset="-128"/>
                <a:cs typeface="Arial" panose="020B0604020202020204" pitchFamily="34" charset="0"/>
              </a:rPr>
              <a:t>The</a:t>
            </a:r>
            <a:r>
              <a:rPr lang="en-US" sz="3400" b="1" baseline="0" dirty="0" smtClean="0">
                <a:solidFill>
                  <a:srgbClr val="165A30"/>
                </a:solidFill>
                <a:latin typeface="+mn-lt"/>
                <a:ea typeface="Arial Unicode MS" panose="020B0604020202020204" pitchFamily="34" charset="-128"/>
                <a:cs typeface="Arial" panose="020B0604020202020204" pitchFamily="34" charset="0"/>
              </a:rPr>
              <a:t> International Plant Protection Convention</a:t>
            </a: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
        <p:nvSpPr>
          <p:cNvPr id="12" name="Rectangle 11"/>
          <p:cNvSpPr/>
          <p:nvPr userDrawn="1"/>
        </p:nvSpPr>
        <p:spPr>
          <a:xfrm>
            <a:off x="562708" y="2140695"/>
            <a:ext cx="8026400" cy="3391698"/>
          </a:xfrm>
          <a:prstGeom prst="rect">
            <a:avLst/>
          </a:prstGeom>
        </p:spPr>
        <p:txBody>
          <a:bodyPr wrap="square">
            <a:spAutoFit/>
          </a:bodyPr>
          <a:lstStyle/>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cs typeface="Arial" panose="020B0604020202020204" pitchFamily="34" charset="0"/>
              </a:rPr>
              <a:t>IPPC Regional Workshop 2017 </a:t>
            </a:r>
            <a:endParaRPr lang="en-GB" altLang="en-US" sz="3200" b="1" dirty="0" smtClean="0">
              <a:solidFill>
                <a:schemeClr val="tx1"/>
              </a:solidFill>
              <a:cs typeface="Arial"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US" sz="3200" b="1" dirty="0" smtClean="0">
              <a:solidFill>
                <a:schemeClr val="tx1"/>
              </a:solidFill>
              <a:ea typeface="Arial Unicode MS" panose="020B0604020202020204" pitchFamily="34" charset="-128"/>
              <a:cs typeface="Arial" panose="020B0604020202020204"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endParaRPr lang="en-GB" sz="3200" b="1" dirty="0" smtClean="0">
              <a:solidFill>
                <a:schemeClr val="tx1"/>
              </a:solidFill>
              <a:ea typeface="Arial Unicode MS" panose="020B0604020202020204" pitchFamily="34" charset="-128"/>
              <a:cs typeface="Arial" panose="020B0604020202020204" pitchFamily="34" charset="0"/>
            </a:endParaRPr>
          </a:p>
          <a:p>
            <a:pPr algn="ctr" eaLnBrk="1" hangingPunct="1">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sz="3200" b="1" dirty="0" smtClean="0">
                <a:solidFill>
                  <a:schemeClr val="tx1"/>
                </a:solidFill>
                <a:ea typeface="Arial Unicode MS" panose="020B0604020202020204" pitchFamily="34" charset="-128"/>
                <a:cs typeface="Arial" panose="020B0604020202020204" pitchFamily="34" charset="0"/>
              </a:rPr>
              <a:t>Title of Presentation</a:t>
            </a:r>
          </a:p>
          <a:p>
            <a:pPr algn="ctr">
              <a:lnSpc>
                <a:spcPct val="120000"/>
              </a:lnSpc>
              <a:spcBef>
                <a:spcPct val="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pPr>
            <a:r>
              <a:rPr lang="en-GB" altLang="en-US" sz="3200" b="1" dirty="0" smtClean="0">
                <a:solidFill>
                  <a:schemeClr val="tx1"/>
                </a:solidFill>
                <a:ea typeface="Arial Unicode MS" panose="020B0604020202020204" pitchFamily="34" charset="-128"/>
                <a:cs typeface="Arial" panose="020B0604020202020204" pitchFamily="34" charset="0"/>
              </a:rPr>
              <a:t> </a:t>
            </a:r>
            <a:endParaRPr lang="en-US" altLang="en-US" sz="3200" b="1" dirty="0" smtClean="0">
              <a:solidFill>
                <a:schemeClr val="tx1"/>
              </a:solidFill>
              <a:ea typeface="Arial Unicode MS" panose="020B0604020202020204" pitchFamily="34" charset="-128"/>
              <a:cs typeface="Arial" panose="020B0604020202020204" pitchFamily="34" charset="0"/>
            </a:endParaRPr>
          </a:p>
          <a:p>
            <a:pPr algn="ctr"/>
            <a:r>
              <a:rPr lang="en-US" altLang="fr-FR" sz="2400" b="1" dirty="0" smtClean="0">
                <a:solidFill>
                  <a:schemeClr val="tx1"/>
                </a:solidFill>
                <a:ea typeface="Arial Unicode MS" panose="020B0604020202020204" pitchFamily="34" charset="-128"/>
                <a:cs typeface="Arial" panose="020B0604020202020204" pitchFamily="34" charset="0"/>
              </a:rPr>
              <a:t>xx </a:t>
            </a:r>
            <a:r>
              <a:rPr lang="en-US" altLang="fr-FR" sz="2400" b="1" dirty="0" err="1" smtClean="0">
                <a:solidFill>
                  <a:schemeClr val="tx1"/>
                </a:solidFill>
                <a:ea typeface="Arial Unicode MS" panose="020B0604020202020204" pitchFamily="34" charset="-128"/>
                <a:cs typeface="Arial" panose="020B0604020202020204" pitchFamily="34" charset="0"/>
              </a:rPr>
              <a:t>xxxx</a:t>
            </a:r>
            <a:r>
              <a:rPr lang="en-US" altLang="fr-FR" sz="2400" b="1" dirty="0" smtClean="0">
                <a:solidFill>
                  <a:schemeClr val="tx1"/>
                </a:solidFill>
                <a:ea typeface="Arial Unicode MS" panose="020B0604020202020204" pitchFamily="34" charset="-128"/>
                <a:cs typeface="Arial" panose="020B0604020202020204" pitchFamily="34" charset="0"/>
              </a:rPr>
              <a:t> </a:t>
            </a:r>
            <a:r>
              <a:rPr lang="en-GB" altLang="fr-FR" sz="2400" b="1" dirty="0" smtClean="0">
                <a:solidFill>
                  <a:schemeClr val="tx1"/>
                </a:solidFill>
                <a:ea typeface="Arial Unicode MS" panose="020B0604020202020204" pitchFamily="34" charset="-128"/>
                <a:cs typeface="Arial" panose="020B0604020202020204" pitchFamily="34" charset="0"/>
              </a:rPr>
              <a:t>2017</a:t>
            </a:r>
          </a:p>
          <a:p>
            <a:pPr algn="ctr"/>
            <a:r>
              <a:rPr lang="en-GB" altLang="fr-FR" sz="2400" b="1" dirty="0" smtClean="0">
                <a:solidFill>
                  <a:schemeClr val="tx1"/>
                </a:solidFill>
                <a:ea typeface="Arial Unicode MS" panose="020B0604020202020204" pitchFamily="34" charset="-128"/>
                <a:cs typeface="Arial" panose="020B0604020202020204" pitchFamily="34" charset="0"/>
              </a:rPr>
              <a:t>City, Country</a:t>
            </a:r>
            <a:endParaRPr lang="en-US" altLang="fr-FR" sz="2400" b="1" dirty="0">
              <a:solidFill>
                <a:schemeClr val="tx1"/>
              </a:solidFill>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2107551567"/>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752B27FF-FAB0-40D1-80D1-96A0DB7ECFA2}" type="slidenum">
              <a:rPr lang="en-GB" smtClean="0"/>
              <a:pPr/>
              <a:t>‹#›</a:t>
            </a:fld>
            <a:endParaRPr lang="en-GB"/>
          </a:p>
        </p:txBody>
      </p:sp>
      <p:sp>
        <p:nvSpPr>
          <p:cNvPr id="10" name="Title 1"/>
          <p:cNvSpPr txBox="1">
            <a:spLocks/>
          </p:cNvSpPr>
          <p:nvPr userDrawn="1"/>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endParaRPr lang="en-US" sz="3400" b="1" dirty="0">
              <a:solidFill>
                <a:srgbClr val="165A30"/>
              </a:solidFill>
              <a:latin typeface="+mn-lt"/>
              <a:ea typeface="Arial Unicode MS" panose="020B0604020202020204" pitchFamily="34" charset="-128"/>
              <a:cs typeface="Arial" panose="020B0604020202020204" pitchFamily="34" charset="0"/>
            </a:endParaRPr>
          </a:p>
        </p:txBody>
      </p:sp>
    </p:spTree>
    <p:extLst>
      <p:ext uri="{BB962C8B-B14F-4D97-AF65-F5344CB8AC3E}">
        <p14:creationId xmlns:p14="http://schemas.microsoft.com/office/powerpoint/2010/main" val="142918516"/>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6" name="Slide Number Placeholder 5"/>
          <p:cNvSpPr>
            <a:spLocks noGrp="1"/>
          </p:cNvSpPr>
          <p:nvPr>
            <p:ph type="sldNum" sz="quarter" idx="4"/>
          </p:nvPr>
        </p:nvSpPr>
        <p:spPr>
          <a:xfrm>
            <a:off x="8760278" y="513670"/>
            <a:ext cx="383722" cy="333830"/>
          </a:xfrm>
          <a:prstGeom prst="rect">
            <a:avLst/>
          </a:prstGeom>
        </p:spPr>
        <p:txBody>
          <a:bodyPr vert="horz" lIns="91440" tIns="45720" rIns="91440" bIns="45720" rtlCol="0" anchor="ctr"/>
          <a:lstStyle>
            <a:lvl1pPr algn="r">
              <a:defRPr sz="1200">
                <a:solidFill>
                  <a:schemeClr val="tx1">
                    <a:tint val="75000"/>
                  </a:schemeClr>
                </a:solidFill>
              </a:defRPr>
            </a:lvl1pPr>
          </a:lstStyle>
          <a:p>
            <a:fld id="{752B27FF-FAB0-40D1-80D1-96A0DB7ECFA2}" type="slidenum">
              <a:rPr lang="en-GB" smtClean="0"/>
              <a:pPr/>
              <a:t>‹#›</a:t>
            </a:fld>
            <a:endParaRPr lang="en-GB"/>
          </a:p>
        </p:txBody>
      </p:sp>
      <p:pic>
        <p:nvPicPr>
          <p:cNvPr id="9" name="Picture 8"/>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0" y="2751"/>
            <a:ext cx="9144000" cy="542925"/>
          </a:xfrm>
          <a:prstGeom prst="rect">
            <a:avLst/>
          </a:prstGeom>
        </p:spPr>
      </p:pic>
      <p:pic>
        <p:nvPicPr>
          <p:cNvPr id="11" name="Picture 10" descr="C:\Users\montuori\Desktop\IPPC New Logos\IPPC_logo_Green_2lines_en.jpg"/>
          <p:cNvPicPr/>
          <p:nvPr/>
        </p:nvPicPr>
        <p:blipFill rotWithShape="1">
          <a:blip r:embed="rId8" cstate="print">
            <a:extLst>
              <a:ext uri="{28A0092B-C50C-407E-A947-70E740481C1C}">
                <a14:useLocalDpi xmlns:a14="http://schemas.microsoft.com/office/drawing/2010/main" val="0"/>
              </a:ext>
            </a:extLst>
          </a:blip>
          <a:srcRect l="7625" t="15134" r="6745" b="16124"/>
          <a:stretch/>
        </p:blipFill>
        <p:spPr bwMode="auto">
          <a:xfrm>
            <a:off x="6362700" y="6196692"/>
            <a:ext cx="2781300" cy="661307"/>
          </a:xfrm>
          <a:prstGeom prst="rect">
            <a:avLst/>
          </a:prstGeom>
          <a:noFill/>
          <a:ln>
            <a:noFill/>
          </a:ln>
          <a:extLst>
            <a:ext uri="{53640926-AAD7-44D8-BBD7-CCE9431645EC}">
              <a14:shadowObscured xmlns:a14="http://schemas.microsoft.com/office/drawing/2010/main"/>
            </a:ext>
          </a:extLst>
        </p:spPr>
      </p:pic>
      <p:sp>
        <p:nvSpPr>
          <p:cNvPr id="4" name="Rectangle 3"/>
          <p:cNvSpPr/>
          <p:nvPr/>
        </p:nvSpPr>
        <p:spPr>
          <a:xfrm>
            <a:off x="0" y="0"/>
            <a:ext cx="9144000" cy="6857999"/>
          </a:xfrm>
          <a:prstGeom prst="rect">
            <a:avLst/>
          </a:prstGeom>
          <a:no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ln>
                <a:solidFill>
                  <a:srgbClr val="165A30"/>
                </a:solidFill>
              </a:ln>
              <a:noFill/>
            </a:endParaRPr>
          </a:p>
        </p:txBody>
      </p:sp>
      <p:pic>
        <p:nvPicPr>
          <p:cNvPr id="10" name="Picture 9"/>
          <p:cNvPicPr>
            <a:picLocks noChangeAspect="1"/>
          </p:cNvPicPr>
          <p:nvPr/>
        </p:nvPicPr>
        <p:blipFill rotWithShape="1">
          <a:blip r:embed="rId9" cstate="print">
            <a:extLst>
              <a:ext uri="{28A0092B-C50C-407E-A947-70E740481C1C}">
                <a14:useLocalDpi xmlns:a14="http://schemas.microsoft.com/office/drawing/2010/main" val="0"/>
              </a:ext>
            </a:extLst>
          </a:blip>
          <a:srcRect l="3364" t="15422" b="17443"/>
          <a:stretch/>
        </p:blipFill>
        <p:spPr>
          <a:xfrm>
            <a:off x="7289" y="6201508"/>
            <a:ext cx="3142801" cy="648677"/>
          </a:xfrm>
          <a:prstGeom prst="rect">
            <a:avLst/>
          </a:prstGeom>
        </p:spPr>
      </p:pic>
    </p:spTree>
    <p:extLst>
      <p:ext uri="{BB962C8B-B14F-4D97-AF65-F5344CB8AC3E}">
        <p14:creationId xmlns:p14="http://schemas.microsoft.com/office/powerpoint/2010/main" val="30627765"/>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61" r:id="rId4"/>
    <p:sldLayoutId id="2147483667" r:id="rId5"/>
  </p:sldLayoutIdLst>
  <p:timing>
    <p:tnLst>
      <p:par>
        <p:cTn id="1" dur="indefinite" restart="never" nodeType="tmRoot"/>
      </p:par>
    </p:tnLst>
  </p:timing>
  <p:txStyles>
    <p:titleStyle>
      <a:lvl1pPr algn="ctr" defTabSz="914400" rtl="0" eaLnBrk="1" latinLnBrk="0" hangingPunct="1">
        <a:lnSpc>
          <a:spcPct val="90000"/>
        </a:lnSpc>
        <a:spcBef>
          <a:spcPct val="0"/>
        </a:spcBef>
        <a:buNone/>
        <a:defRPr sz="3600" b="1" kern="1200">
          <a:solidFill>
            <a:schemeClr val="tx1"/>
          </a:solidFill>
          <a:latin typeface="Calibri (body)"/>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8" Type="http://schemas.openxmlformats.org/officeDocument/2006/relationships/hyperlink" Target="https://twitter.com/ippcnews" TargetMode="External"/><Relationship Id="rId13" Type="http://schemas.openxmlformats.org/officeDocument/2006/relationships/image" Target="../media/image8.png"/><Relationship Id="rId3" Type="http://schemas.openxmlformats.org/officeDocument/2006/relationships/hyperlink" Target="http://www.fao.org/home/en/" TargetMode="External"/><Relationship Id="rId7" Type="http://schemas.openxmlformats.org/officeDocument/2006/relationships/image" Target="../media/image5.jpeg"/><Relationship Id="rId12" Type="http://schemas.openxmlformats.org/officeDocument/2006/relationships/hyperlink" Target="https://www.youtube.com/playlist?list=PLzp5NgJ2-dK4T7GE2fsGujftlxSX1rCTC+" TargetMode="External"/><Relationship Id="rId2" Type="http://schemas.openxmlformats.org/officeDocument/2006/relationships/hyperlink" Target="mailto:IPPC@fao.org" TargetMode="External"/><Relationship Id="rId1" Type="http://schemas.openxmlformats.org/officeDocument/2006/relationships/slideLayout" Target="../slideLayouts/slideLayout2.xml"/><Relationship Id="rId6" Type="http://schemas.openxmlformats.org/officeDocument/2006/relationships/hyperlink" Target="https://www.facebook.com/ippcheadlines/" TargetMode="External"/><Relationship Id="rId11" Type="http://schemas.openxmlformats.org/officeDocument/2006/relationships/image" Target="../media/image7.png"/><Relationship Id="rId5" Type="http://schemas.openxmlformats.org/officeDocument/2006/relationships/hyperlink" Target="http://www.ippc.int/" TargetMode="External"/><Relationship Id="rId10" Type="http://schemas.openxmlformats.org/officeDocument/2006/relationships/hyperlink" Target="https://www.linkedin.com/groups/3175642" TargetMode="External"/><Relationship Id="rId4" Type="http://schemas.openxmlformats.org/officeDocument/2006/relationships/hyperlink" Target="http://www.ippc.org/" TargetMode="Externa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hyperlink" Target="http://www.ippc.int/"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277983" y="4839614"/>
            <a:ext cx="6553200" cy="1015663"/>
          </a:xfrm>
          <a:prstGeom prst="rect">
            <a:avLst/>
          </a:prstGeom>
          <a:noFill/>
        </p:spPr>
        <p:txBody>
          <a:bodyPr wrap="square" rtlCol="0">
            <a:spAutoFit/>
          </a:bodyPr>
          <a:lstStyle/>
          <a:p>
            <a:pPr algn="ctr"/>
            <a:r>
              <a:rPr lang="en-US" sz="3000" b="1" dirty="0">
                <a:latin typeface="Calibri body"/>
                <a:cs typeface="Arial" panose="020B0604020202020204" pitchFamily="34" charset="0"/>
              </a:rPr>
              <a:t>IPPC Secretariat</a:t>
            </a:r>
          </a:p>
          <a:p>
            <a:pPr algn="ctr"/>
            <a:r>
              <a:rPr lang="en-GB" sz="3000" b="1" dirty="0" smtClean="0">
                <a:latin typeface="Calibri body"/>
                <a:cs typeface="Arial" panose="020B0604020202020204" pitchFamily="34" charset="0"/>
              </a:rPr>
              <a:t>2018 </a:t>
            </a:r>
            <a:r>
              <a:rPr lang="en-GB" sz="3000" b="1" dirty="0">
                <a:latin typeface="Calibri body"/>
                <a:cs typeface="Arial" panose="020B0604020202020204" pitchFamily="34" charset="0"/>
              </a:rPr>
              <a:t>IPPC Regional </a:t>
            </a:r>
            <a:r>
              <a:rPr lang="en-GB" sz="3000" b="1" dirty="0" smtClean="0">
                <a:latin typeface="Calibri body"/>
                <a:cs typeface="Arial" panose="020B0604020202020204" pitchFamily="34" charset="0"/>
              </a:rPr>
              <a:t>Workshop</a:t>
            </a:r>
          </a:p>
        </p:txBody>
      </p:sp>
      <p:sp>
        <p:nvSpPr>
          <p:cNvPr id="5" name="Title 1"/>
          <p:cNvSpPr>
            <a:spLocks noGrp="1"/>
          </p:cNvSpPr>
          <p:nvPr>
            <p:ph type="ctrTitle"/>
          </p:nvPr>
        </p:nvSpPr>
        <p:spPr>
          <a:xfrm>
            <a:off x="141014" y="704868"/>
            <a:ext cx="8626414" cy="2695727"/>
          </a:xfrm>
        </p:spPr>
        <p:txBody>
          <a:bodyPr>
            <a:normAutofit/>
          </a:bodyPr>
          <a:lstStyle/>
          <a:p>
            <a:pPr>
              <a:spcBef>
                <a:spcPts val="0"/>
              </a:spcBef>
              <a:spcAft>
                <a:spcPts val="0"/>
              </a:spcAft>
            </a:pPr>
            <a:r>
              <a:rPr lang="en-GB" altLang="ja-JP" sz="3200" dirty="0" smtClean="0">
                <a:cs typeface="Arial" panose="020B0604020202020204" pitchFamily="34" charset="0"/>
              </a:rPr>
              <a:t/>
            </a:r>
            <a:br>
              <a:rPr lang="en-GB" altLang="ja-JP" sz="3200" dirty="0" smtClean="0">
                <a:cs typeface="Arial" panose="020B0604020202020204" pitchFamily="34" charset="0"/>
              </a:rPr>
            </a:br>
            <a:r>
              <a:rPr lang="en-GB" altLang="ja-JP" sz="3400" dirty="0" smtClean="0">
                <a:solidFill>
                  <a:srgbClr val="FF0000"/>
                </a:solidFill>
                <a:effectLst>
                  <a:outerShdw blurRad="38100" dist="38100" dir="2700000" algn="tl">
                    <a:srgbClr val="000000">
                      <a:alpha val="43137"/>
                    </a:srgbClr>
                  </a:outerShdw>
                </a:effectLst>
                <a:cs typeface="Arial" panose="020B0604020202020204" pitchFamily="34" charset="0"/>
              </a:rPr>
              <a:t>2018</a:t>
            </a:r>
            <a:r>
              <a:rPr lang="en-GB" altLang="ja-JP" sz="3400" dirty="0" smtClean="0">
                <a:effectLst>
                  <a:outerShdw blurRad="38100" dist="38100" dir="2700000" algn="tl">
                    <a:srgbClr val="000000">
                      <a:alpha val="43137"/>
                    </a:srgbClr>
                  </a:outerShdw>
                </a:effectLst>
                <a:cs typeface="Arial" panose="020B0604020202020204" pitchFamily="34" charset="0"/>
              </a:rPr>
              <a:t> </a:t>
            </a:r>
            <a:r>
              <a:rPr lang="en-GB" altLang="ja-JP" sz="3400" dirty="0">
                <a:solidFill>
                  <a:srgbClr val="2A5D29"/>
                </a:solidFill>
                <a:effectLst>
                  <a:outerShdw blurRad="38100" dist="38100" dir="2700000" algn="tl">
                    <a:srgbClr val="000000">
                      <a:alpha val="43137"/>
                    </a:srgbClr>
                  </a:outerShdw>
                </a:effectLst>
                <a:cs typeface="Arial" panose="020B0604020202020204" pitchFamily="34" charset="0"/>
              </a:rPr>
              <a:t>Draft Amendments to </a:t>
            </a:r>
            <a:r>
              <a:rPr lang="en-GB" altLang="ja-JP" sz="3400" dirty="0">
                <a:solidFill>
                  <a:srgbClr val="FF0000"/>
                </a:solidFill>
                <a:effectLst>
                  <a:outerShdw blurRad="38100" dist="38100" dir="2700000" algn="tl">
                    <a:srgbClr val="000000">
                      <a:alpha val="43137"/>
                    </a:srgbClr>
                  </a:outerShdw>
                </a:effectLst>
                <a:cs typeface="Arial" panose="020B0604020202020204" pitchFamily="34" charset="0"/>
              </a:rPr>
              <a:t>ISPM </a:t>
            </a:r>
            <a:r>
              <a:rPr lang="en-GB" altLang="ja-JP" sz="3400" dirty="0" smtClean="0">
                <a:solidFill>
                  <a:srgbClr val="FF0000"/>
                </a:solidFill>
                <a:effectLst>
                  <a:outerShdw blurRad="38100" dist="38100" dir="2700000" algn="tl">
                    <a:srgbClr val="000000">
                      <a:alpha val="43137"/>
                    </a:srgbClr>
                  </a:outerShdw>
                </a:effectLst>
                <a:cs typeface="Arial" panose="020B0604020202020204" pitchFamily="34" charset="0"/>
              </a:rPr>
              <a:t>5</a:t>
            </a:r>
            <a:r>
              <a:rPr lang="en-GB" altLang="ja-JP" sz="3400" dirty="0" smtClean="0">
                <a:effectLst>
                  <a:outerShdw blurRad="38100" dist="38100" dir="2700000" algn="tl">
                    <a:srgbClr val="000000">
                      <a:alpha val="43137"/>
                    </a:srgbClr>
                  </a:outerShdw>
                </a:effectLst>
                <a:cs typeface="Arial" panose="020B0604020202020204" pitchFamily="34" charset="0"/>
              </a:rPr>
              <a:t>: </a:t>
            </a:r>
            <a:r>
              <a:rPr lang="en-GB" altLang="ja-JP" sz="3400" dirty="0">
                <a:effectLst>
                  <a:outerShdw blurRad="38100" dist="38100" dir="2700000" algn="tl">
                    <a:srgbClr val="000000">
                      <a:alpha val="43137"/>
                    </a:srgbClr>
                  </a:outerShdw>
                </a:effectLst>
                <a:cs typeface="Arial" panose="020B0604020202020204" pitchFamily="34" charset="0"/>
              </a:rPr>
              <a:t/>
            </a:r>
            <a:br>
              <a:rPr lang="en-GB" altLang="ja-JP" sz="3400" dirty="0">
                <a:effectLst>
                  <a:outerShdw blurRad="38100" dist="38100" dir="2700000" algn="tl">
                    <a:srgbClr val="000000">
                      <a:alpha val="43137"/>
                    </a:srgbClr>
                  </a:outerShdw>
                </a:effectLst>
                <a:cs typeface="Arial" panose="020B0604020202020204" pitchFamily="34" charset="0"/>
              </a:rPr>
            </a:br>
            <a:r>
              <a:rPr lang="en-GB" altLang="ja-JP" sz="3400" dirty="0">
                <a:solidFill>
                  <a:srgbClr val="2A5D29"/>
                </a:solidFill>
                <a:effectLst>
                  <a:outerShdw blurRad="38100" dist="38100" dir="2700000" algn="tl">
                    <a:srgbClr val="000000">
                      <a:alpha val="43137"/>
                    </a:srgbClr>
                  </a:outerShdw>
                </a:effectLst>
                <a:cs typeface="Arial" panose="020B0604020202020204" pitchFamily="34" charset="0"/>
              </a:rPr>
              <a:t>GLOSSARY OF PHYTOSANITARY TERMS (1994-001)</a:t>
            </a:r>
            <a:r>
              <a:rPr lang="en-US" altLang="ja-JP" sz="3400" dirty="0" smtClean="0">
                <a:solidFill>
                  <a:srgbClr val="2A5D29"/>
                </a:solidFill>
                <a:effectLst>
                  <a:outerShdw blurRad="38100" dist="38100" dir="2700000" algn="tl">
                    <a:srgbClr val="000000">
                      <a:alpha val="43137"/>
                    </a:srgbClr>
                  </a:outerShdw>
                </a:effectLst>
                <a:cs typeface="Arial" panose="020B0604020202020204" pitchFamily="34" charset="0"/>
              </a:rPr>
              <a:t/>
            </a:r>
            <a:br>
              <a:rPr lang="en-US" altLang="ja-JP" sz="3400" dirty="0" smtClean="0">
                <a:solidFill>
                  <a:srgbClr val="2A5D29"/>
                </a:solidFill>
                <a:effectLst>
                  <a:outerShdw blurRad="38100" dist="38100" dir="2700000" algn="tl">
                    <a:srgbClr val="000000">
                      <a:alpha val="43137"/>
                    </a:srgbClr>
                  </a:outerShdw>
                </a:effectLst>
                <a:cs typeface="Arial" panose="020B0604020202020204" pitchFamily="34" charset="0"/>
              </a:rPr>
            </a:br>
            <a:endParaRPr lang="en-US" altLang="en-US" sz="3400" dirty="0" smtClean="0">
              <a:solidFill>
                <a:srgbClr val="2A5D29"/>
              </a:solidFill>
              <a:effectLst>
                <a:outerShdw blurRad="38100" dist="38100" dir="2700000" algn="tl">
                  <a:srgbClr val="000000">
                    <a:alpha val="43137"/>
                  </a:srgbClr>
                </a:outerShdw>
              </a:effectLst>
              <a:cs typeface="Arial" panose="020B0604020202020204" pitchFamily="34" charset="0"/>
            </a:endParaRPr>
          </a:p>
        </p:txBody>
      </p:sp>
      <p:sp>
        <p:nvSpPr>
          <p:cNvPr id="6" name="Content Placeholder 2"/>
          <p:cNvSpPr>
            <a:spLocks noGrp="1"/>
          </p:cNvSpPr>
          <p:nvPr>
            <p:ph type="subTitle" idx="1"/>
          </p:nvPr>
        </p:nvSpPr>
        <p:spPr>
          <a:xfrm>
            <a:off x="1354183" y="2980903"/>
            <a:ext cx="6400800" cy="1676400"/>
          </a:xfrm>
        </p:spPr>
        <p:txBody>
          <a:bodyPr/>
          <a:lstStyle/>
          <a:p>
            <a:pPr eaLnBrk="1" hangingPunct="1">
              <a:lnSpc>
                <a:spcPct val="110000"/>
              </a:lnSpc>
              <a:defRPr/>
            </a:pPr>
            <a:r>
              <a:rPr lang="en-US" sz="2400" dirty="0" smtClean="0">
                <a:solidFill>
                  <a:schemeClr val="tx1"/>
                </a:solidFill>
                <a:latin typeface="Calibri (body)"/>
                <a:cs typeface="Arial" panose="020B0604020202020204" pitchFamily="34" charset="0"/>
              </a:rPr>
              <a:t>IPPC first consultation</a:t>
            </a:r>
          </a:p>
          <a:p>
            <a:pPr eaLnBrk="1" hangingPunct="1">
              <a:lnSpc>
                <a:spcPct val="110000"/>
              </a:lnSpc>
              <a:defRPr/>
            </a:pPr>
            <a:r>
              <a:rPr lang="en-US" sz="2400" dirty="0" smtClean="0">
                <a:solidFill>
                  <a:schemeClr val="tx1"/>
                </a:solidFill>
                <a:latin typeface="Calibri (body)"/>
                <a:cs typeface="Arial" panose="020B0604020202020204" pitchFamily="34" charset="0"/>
              </a:rPr>
              <a:t>1 July to 30 September 2018</a:t>
            </a:r>
          </a:p>
        </p:txBody>
      </p:sp>
    </p:spTree>
    <p:extLst>
      <p:ext uri="{BB962C8B-B14F-4D97-AF65-F5344CB8AC3E}">
        <p14:creationId xmlns:p14="http://schemas.microsoft.com/office/powerpoint/2010/main" val="16642118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19456" y="3241678"/>
            <a:ext cx="8705088" cy="2988434"/>
            <a:chOff x="0" y="1808777"/>
            <a:chExt cx="8229600" cy="2756250"/>
          </a:xfrm>
          <a:scene3d>
            <a:camera prst="orthographicFront"/>
            <a:lightRig rig="threePt" dir="t">
              <a:rot lat="0" lon="0" rev="7500000"/>
            </a:lightRig>
          </a:scene3d>
        </p:grpSpPr>
        <p:sp>
          <p:nvSpPr>
            <p:cNvPr id="8" name="Rectangle 7"/>
            <p:cNvSpPr/>
            <p:nvPr/>
          </p:nvSpPr>
          <p:spPr>
            <a:xfrm>
              <a:off x="0" y="1808777"/>
              <a:ext cx="8229600" cy="2756250"/>
            </a:xfrm>
            <a:prstGeom prst="rect">
              <a:avLst/>
            </a:prstGeom>
            <a:sp3d z="152400" extrusionH="63500" prstMaterial="dkEdge">
              <a:bevelT w="135400" h="16350" prst="relaxedInset"/>
              <a:contourClr>
                <a:schemeClr val="bg1"/>
              </a:contourClr>
            </a:sp3d>
          </p:spPr>
          <p:style>
            <a:lnRef idx="1">
              <a:schemeClr val="accent3">
                <a:shade val="50000"/>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9" name="Rectangle 8"/>
            <p:cNvSpPr/>
            <p:nvPr/>
          </p:nvSpPr>
          <p:spPr>
            <a:xfrm>
              <a:off x="0" y="1808777"/>
              <a:ext cx="8229600" cy="2756250"/>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38708" tIns="520700" rIns="638708" bIns="142240" numCol="1" spcCol="1270" anchor="t" anchorCtr="0">
              <a:noAutofit/>
            </a:bodyPr>
            <a:lstStyle/>
            <a:p>
              <a:pPr marL="285750" lvl="0" indent="-285750">
                <a:buFont typeface="Arial" panose="020B0604020202020204" pitchFamily="34" charset="0"/>
                <a:buChar char="•"/>
              </a:pPr>
              <a:r>
                <a:rPr lang="en-US" altLang="ja-JP" sz="2000" dirty="0" smtClean="0">
                  <a:latin typeface="Calibri (body)"/>
                  <a:cs typeface="Arial" panose="020B0604020202020204" pitchFamily="34" charset="0"/>
                </a:rPr>
                <a:t>The Glossary definition of “wood” is useful because it clearly excludes wood packaging material, processed wood material and bamboo products which would normally be considered as wood in its broad sense.</a:t>
              </a:r>
            </a:p>
            <a:p>
              <a:pPr marL="285750" lvl="0" indent="-285750">
                <a:buFont typeface="Arial" panose="020B0604020202020204" pitchFamily="34" charset="0"/>
                <a:buChar char="•"/>
              </a:pPr>
              <a:endParaRPr lang="en-US" altLang="ja-JP" sz="800" dirty="0" smtClean="0">
                <a:latin typeface="Calibri (body)"/>
                <a:cs typeface="Arial" panose="020B0604020202020204" pitchFamily="34" charset="0"/>
              </a:endParaRPr>
            </a:p>
            <a:p>
              <a:pPr marL="285750" lvl="0" indent="-285750">
                <a:buFont typeface="Arial" panose="020B0604020202020204" pitchFamily="34" charset="0"/>
                <a:buChar char="•"/>
              </a:pPr>
              <a:r>
                <a:rPr lang="en-GB" sz="2000" dirty="0" smtClean="0">
                  <a:solidFill>
                    <a:schemeClr val="tx1"/>
                  </a:solidFill>
                  <a:latin typeface="Calibri (body)"/>
                </a:rPr>
                <a:t>The scope of ISPM 39 (</a:t>
              </a:r>
              <a:r>
                <a:rPr lang="en-GB" sz="2000" i="1" dirty="0" smtClean="0">
                  <a:solidFill>
                    <a:schemeClr val="tx1"/>
                  </a:solidFill>
                  <a:latin typeface="Calibri (body)"/>
                </a:rPr>
                <a:t>International movement of wood</a:t>
              </a:r>
              <a:r>
                <a:rPr lang="en-GB" sz="2000" dirty="0" smtClean="0">
                  <a:solidFill>
                    <a:schemeClr val="tx1"/>
                  </a:solidFill>
                  <a:latin typeface="Calibri (body)"/>
                </a:rPr>
                <a:t>) is consistent with the Glossary definition of “wood” </a:t>
              </a:r>
              <a:r>
                <a:rPr lang="en-US" altLang="ja-JP" sz="2000" dirty="0" smtClean="0">
                  <a:latin typeface="Calibri (body)"/>
                  <a:cs typeface="Arial" panose="020B0604020202020204" pitchFamily="34" charset="0"/>
                </a:rPr>
                <a:t>.</a:t>
              </a:r>
            </a:p>
            <a:p>
              <a:pPr marL="285750" lvl="0" indent="-285750"/>
              <a:endParaRPr lang="en-US" altLang="ja-JP" sz="800" dirty="0" smtClean="0">
                <a:latin typeface="Calibri (body)"/>
                <a:cs typeface="Arial" panose="020B0604020202020204" pitchFamily="34" charset="0"/>
              </a:endParaRPr>
            </a:p>
            <a:p>
              <a:pPr marL="285750" lvl="0" indent="-285750">
                <a:buFont typeface="Arial" panose="020B0604020202020204" pitchFamily="34" charset="0"/>
                <a:buChar char="•"/>
              </a:pPr>
              <a:r>
                <a:rPr lang="en-US" altLang="ja-JP" sz="2000" dirty="0" smtClean="0">
                  <a:latin typeface="Calibri (body)"/>
                  <a:cs typeface="Arial" panose="020B0604020202020204" pitchFamily="34" charset="0"/>
                </a:rPr>
                <a:t>The same qualifier should be used as for “seeds” and “grain”.</a:t>
              </a:r>
            </a:p>
            <a:p>
              <a:pPr marL="285750" lvl="0" indent="-285750"/>
              <a:endParaRPr lang="en-US" altLang="ja-JP" sz="2000" dirty="0" smtClean="0">
                <a:latin typeface="Calibri (body)"/>
                <a:cs typeface="Arial" panose="020B0604020202020204" pitchFamily="34" charset="0"/>
              </a:endParaRPr>
            </a:p>
            <a:p>
              <a:pPr marL="285750" lvl="0" indent="-285750"/>
              <a:endParaRPr lang="en-US" altLang="ja-JP" sz="2400" dirty="0" smtClean="0">
                <a:latin typeface="Calibri (body)"/>
                <a:cs typeface="Arial" panose="020B0604020202020204" pitchFamily="34" charset="0"/>
              </a:endParaRPr>
            </a:p>
            <a:p>
              <a:pPr marL="285750" lvl="0" indent="-285750">
                <a:buFont typeface="Arial" panose="020B0604020202020204" pitchFamily="34" charset="0"/>
                <a:buChar char="•"/>
              </a:pPr>
              <a:endParaRPr lang="en-US" sz="2400" dirty="0">
                <a:latin typeface="Calibri (body)"/>
                <a:cs typeface="Arial" panose="020B0604020202020204" pitchFamily="34" charset="0"/>
              </a:endParaRPr>
            </a:p>
            <a:p>
              <a:pPr marL="285750" lvl="0" indent="-285750">
                <a:buFont typeface="Arial" panose="020B0604020202020204" pitchFamily="34" charset="0"/>
                <a:buChar char="•"/>
              </a:pPr>
              <a:endParaRPr lang="en-US" sz="2400" dirty="0" smtClean="0">
                <a:latin typeface="Calibri (body)"/>
                <a:cs typeface="Arial" panose="020B0604020202020204" pitchFamily="34" charset="0"/>
              </a:endParaRPr>
            </a:p>
            <a:p>
              <a:pPr marL="285750" lvl="0" indent="-285750">
                <a:buFont typeface="Arial" panose="020B0604020202020204" pitchFamily="34" charset="0"/>
                <a:buChar char="•"/>
              </a:pPr>
              <a:endParaRPr lang="en-GB" sz="2400" dirty="0">
                <a:latin typeface="Calibri (body)"/>
              </a:endParaRPr>
            </a:p>
            <a:p>
              <a:pPr lvl="0"/>
              <a:endParaRPr lang="en-US" altLang="ja-JP" sz="2400" dirty="0">
                <a:latin typeface="Calibri (body)"/>
                <a:cs typeface="Arial" panose="020B0604020202020204" pitchFamily="34" charset="0"/>
              </a:endParaRPr>
            </a:p>
          </p:txBody>
        </p:sp>
      </p:grpSp>
      <p:grpSp>
        <p:nvGrpSpPr>
          <p:cNvPr id="3" name="Group 3"/>
          <p:cNvGrpSpPr/>
          <p:nvPr/>
        </p:nvGrpSpPr>
        <p:grpSpPr>
          <a:xfrm>
            <a:off x="656799" y="1468083"/>
            <a:ext cx="7940354" cy="2177325"/>
            <a:chOff x="226370" y="242601"/>
            <a:chExt cx="7830402" cy="2140642"/>
          </a:xfrm>
          <a:solidFill>
            <a:schemeClr val="accent5">
              <a:lumMod val="60000"/>
              <a:lumOff val="40000"/>
            </a:schemeClr>
          </a:solidFill>
          <a:scene3d>
            <a:camera prst="orthographicFront"/>
            <a:lightRig rig="threePt" dir="t">
              <a:rot lat="0" lon="0" rev="7500000"/>
            </a:lightRig>
          </a:scene3d>
        </p:grpSpPr>
        <p:sp>
          <p:nvSpPr>
            <p:cNvPr id="5" name="Rounded Rectangle 4"/>
            <p:cNvSpPr/>
            <p:nvPr/>
          </p:nvSpPr>
          <p:spPr>
            <a:xfrm>
              <a:off x="226370" y="242601"/>
              <a:ext cx="7830402" cy="2140642"/>
            </a:xfrm>
            <a:prstGeom prst="roundRect">
              <a:avLst/>
            </a:prstGeom>
            <a:grpFill/>
            <a:sp3d prstMaterial="plastic">
              <a:bevelT w="127000" h="25400" prst="relaxedInset"/>
            </a:sp3d>
          </p:spPr>
          <p:style>
            <a:lnRef idx="0">
              <a:schemeClr val="lt1">
                <a:hueOff val="0"/>
                <a:satOff val="0"/>
                <a:lumOff val="0"/>
                <a:alphaOff val="0"/>
              </a:schemeClr>
            </a:lnRef>
            <a:fillRef idx="3">
              <a:schemeClr val="accent3">
                <a:shade val="50000"/>
                <a:hueOff val="0"/>
                <a:satOff val="0"/>
                <a:lumOff val="0"/>
                <a:alphaOff val="0"/>
              </a:schemeClr>
            </a:fillRef>
            <a:effectRef idx="2">
              <a:schemeClr val="accent3">
                <a:shade val="50000"/>
                <a:hueOff val="0"/>
                <a:satOff val="0"/>
                <a:lumOff val="0"/>
                <a:alphaOff val="0"/>
              </a:schemeClr>
            </a:effectRef>
            <a:fontRef idx="minor">
              <a:schemeClr val="lt1"/>
            </a:fontRef>
          </p:style>
        </p:sp>
        <p:sp>
          <p:nvSpPr>
            <p:cNvPr id="7" name="Rounded Rectangle 6"/>
            <p:cNvSpPr/>
            <p:nvPr/>
          </p:nvSpPr>
          <p:spPr>
            <a:xfrm>
              <a:off x="330868" y="347099"/>
              <a:ext cx="7621406" cy="1931646"/>
            </a:xfrm>
            <a:prstGeom prst="rect">
              <a:avLst/>
            </a:prstGeom>
            <a:noFill/>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a:spcBef>
                  <a:spcPct val="0"/>
                </a:spcBef>
                <a:defRPr/>
              </a:pPr>
              <a:r>
                <a:rPr lang="en-US" altLang="ja-JP" sz="2400" dirty="0" smtClean="0">
                  <a:solidFill>
                    <a:schemeClr val="tx1"/>
                  </a:solidFill>
                  <a:latin typeface="Arial" pitchFamily="34" charset="0"/>
                  <a:cs typeface="Arial" pitchFamily="34" charset="0"/>
                </a:rPr>
                <a:t>“</a:t>
              </a:r>
              <a:r>
                <a:rPr lang="en-US" sz="2400" b="1" dirty="0" smtClean="0">
                  <a:solidFill>
                    <a:schemeClr val="tx1"/>
                  </a:solidFill>
                  <a:latin typeface="Arial" pitchFamily="34" charset="0"/>
                  <a:cs typeface="Arial" pitchFamily="34" charset="0"/>
                </a:rPr>
                <a:t>wood </a:t>
              </a:r>
              <a:r>
                <a:rPr lang="en-US" sz="2400" dirty="0" smtClean="0">
                  <a:solidFill>
                    <a:schemeClr val="tx1"/>
                  </a:solidFill>
                  <a:latin typeface="Arial" pitchFamily="34" charset="0"/>
                  <a:cs typeface="Arial" pitchFamily="34" charset="0"/>
                </a:rPr>
                <a:t>(as a </a:t>
              </a:r>
              <a:r>
                <a:rPr lang="en-US" sz="2400" b="1" dirty="0" smtClean="0">
                  <a:solidFill>
                    <a:schemeClr val="tx1"/>
                  </a:solidFill>
                  <a:latin typeface="Arial" pitchFamily="34" charset="0"/>
                  <a:cs typeface="Arial" pitchFamily="34" charset="0"/>
                </a:rPr>
                <a:t>commodity </a:t>
              </a:r>
              <a:r>
                <a:rPr lang="en-US" sz="2400" b="1" strike="sngStrike" dirty="0" smtClean="0">
                  <a:solidFill>
                    <a:schemeClr val="tx1"/>
                  </a:solidFill>
                  <a:latin typeface="Arial" pitchFamily="34" charset="0"/>
                  <a:cs typeface="Arial" pitchFamily="34" charset="0"/>
                </a:rPr>
                <a:t>class</a:t>
              </a:r>
              <a:r>
                <a:rPr lang="en-US" sz="2400" dirty="0" smtClean="0">
                  <a:solidFill>
                    <a:schemeClr val="tx1"/>
                  </a:solidFill>
                  <a:latin typeface="Arial" pitchFamily="34" charset="0"/>
                  <a:cs typeface="Arial" pitchFamily="34" charset="0"/>
                </a:rPr>
                <a:t>)</a:t>
              </a:r>
              <a:r>
                <a:rPr lang="en-US" altLang="ja-JP" sz="2400" dirty="0" smtClean="0">
                  <a:solidFill>
                    <a:schemeClr val="tx1"/>
                  </a:solidFill>
                  <a:latin typeface="Arial" pitchFamily="34" charset="0"/>
                  <a:cs typeface="Arial" pitchFamily="34" charset="0"/>
                </a:rPr>
                <a:t>”:</a:t>
              </a:r>
              <a:r>
                <a:rPr lang="en-US" altLang="ja-JP" sz="2400" dirty="0" smtClean="0">
                  <a:solidFill>
                    <a:schemeClr val="tx1"/>
                  </a:solidFill>
                  <a:latin typeface="Calibri (body)"/>
                  <a:cs typeface="Arial" panose="020B0604020202020204" pitchFamily="34" charset="0"/>
                </a:rPr>
                <a:t> </a:t>
              </a:r>
            </a:p>
            <a:p>
              <a:pPr lvl="0">
                <a:spcBef>
                  <a:spcPct val="0"/>
                </a:spcBef>
                <a:defRPr/>
              </a:pPr>
              <a:endParaRPr lang="en-US" altLang="ja-JP" sz="1200" dirty="0" smtClean="0">
                <a:solidFill>
                  <a:schemeClr val="tx1"/>
                </a:solidFill>
                <a:latin typeface="Arial" pitchFamily="34" charset="0"/>
                <a:cs typeface="Arial" pitchFamily="34" charset="0"/>
              </a:endParaRPr>
            </a:p>
            <a:p>
              <a:r>
                <a:rPr lang="en-US" altLang="ja-JP" sz="2400" dirty="0" smtClean="0">
                  <a:solidFill>
                    <a:schemeClr val="tx1"/>
                  </a:solidFill>
                  <a:latin typeface="Arial" pitchFamily="34" charset="0"/>
                  <a:cs typeface="Arial" pitchFamily="34" charset="0"/>
                </a:rPr>
                <a:t>“</a:t>
              </a:r>
              <a:r>
                <a:rPr lang="en-US" sz="2400" b="1" dirty="0" smtClean="0">
                  <a:solidFill>
                    <a:schemeClr val="tx1"/>
                  </a:solidFill>
                  <a:latin typeface="Arial" pitchFamily="34" charset="0"/>
                  <a:cs typeface="Arial" pitchFamily="34" charset="0"/>
                </a:rPr>
                <a:t>Commodities </a:t>
              </a:r>
              <a:r>
                <a:rPr lang="en-US" sz="2400" dirty="0" smtClean="0">
                  <a:solidFill>
                    <a:schemeClr val="tx1"/>
                  </a:solidFill>
                  <a:latin typeface="Arial" pitchFamily="34" charset="0"/>
                  <a:cs typeface="Arial" pitchFamily="34" charset="0"/>
                </a:rPr>
                <a:t>such as </a:t>
              </a:r>
              <a:r>
                <a:rPr lang="en-US" sz="2400" b="1" dirty="0" smtClean="0">
                  <a:solidFill>
                    <a:schemeClr val="tx1"/>
                  </a:solidFill>
                  <a:latin typeface="Arial" pitchFamily="34" charset="0"/>
                  <a:cs typeface="Arial" pitchFamily="34" charset="0"/>
                </a:rPr>
                <a:t>round</a:t>
              </a:r>
              <a:r>
                <a:rPr lang="en-US" sz="2400" dirty="0" smtClean="0">
                  <a:solidFill>
                    <a:schemeClr val="tx1"/>
                  </a:solidFill>
                  <a:latin typeface="Arial" pitchFamily="34" charset="0"/>
                  <a:cs typeface="Arial" pitchFamily="34" charset="0"/>
                </a:rPr>
                <a:t> </a:t>
              </a:r>
              <a:r>
                <a:rPr lang="en-US" sz="2400" b="1" dirty="0" smtClean="0">
                  <a:solidFill>
                    <a:schemeClr val="tx1"/>
                  </a:solidFill>
                  <a:latin typeface="Arial" pitchFamily="34" charset="0"/>
                  <a:cs typeface="Arial" pitchFamily="34" charset="0"/>
                </a:rPr>
                <a:t>wood</a:t>
              </a:r>
              <a:r>
                <a:rPr lang="en-US" sz="2400" dirty="0" smtClean="0">
                  <a:solidFill>
                    <a:schemeClr val="tx1"/>
                  </a:solidFill>
                  <a:latin typeface="Arial" pitchFamily="34" charset="0"/>
                  <a:cs typeface="Arial" pitchFamily="34" charset="0"/>
                </a:rPr>
                <a:t>, </a:t>
              </a:r>
              <a:r>
                <a:rPr lang="en-US" sz="2400" b="1" dirty="0" smtClean="0">
                  <a:solidFill>
                    <a:schemeClr val="tx1"/>
                  </a:solidFill>
                  <a:latin typeface="Arial" pitchFamily="34" charset="0"/>
                  <a:cs typeface="Arial" pitchFamily="34" charset="0"/>
                </a:rPr>
                <a:t>sawn wood</a:t>
              </a:r>
              <a:r>
                <a:rPr lang="en-US" sz="2400" dirty="0" smtClean="0">
                  <a:solidFill>
                    <a:schemeClr val="tx1"/>
                  </a:solidFill>
                  <a:latin typeface="Arial" pitchFamily="34" charset="0"/>
                  <a:cs typeface="Arial" pitchFamily="34" charset="0"/>
                </a:rPr>
                <a:t>, wood chips and wood</a:t>
              </a:r>
              <a:r>
                <a:rPr lang="fr-FR" sz="2400" dirty="0" smtClean="0">
                  <a:solidFill>
                    <a:schemeClr val="tx1"/>
                  </a:solidFill>
                  <a:latin typeface="Arial" pitchFamily="34" charset="0"/>
                  <a:cs typeface="Arial" pitchFamily="34" charset="0"/>
                </a:rPr>
                <a:t> </a:t>
              </a:r>
              <a:r>
                <a:rPr lang="en-US" sz="2400" dirty="0" smtClean="0">
                  <a:solidFill>
                    <a:schemeClr val="tx1"/>
                  </a:solidFill>
                  <a:latin typeface="Arial" pitchFamily="34" charset="0"/>
                  <a:cs typeface="Arial" pitchFamily="34" charset="0"/>
                </a:rPr>
                <a:t>residue, with or without </a:t>
              </a:r>
              <a:r>
                <a:rPr lang="en-US" sz="2400" b="1" dirty="0" smtClean="0">
                  <a:solidFill>
                    <a:schemeClr val="tx1"/>
                  </a:solidFill>
                  <a:latin typeface="Arial" pitchFamily="34" charset="0"/>
                  <a:cs typeface="Arial" pitchFamily="34" charset="0"/>
                </a:rPr>
                <a:t>bark</a:t>
              </a:r>
              <a:r>
                <a:rPr lang="en-US" sz="2400" dirty="0" smtClean="0">
                  <a:solidFill>
                    <a:schemeClr val="tx1"/>
                  </a:solidFill>
                  <a:latin typeface="Arial" pitchFamily="34" charset="0"/>
                  <a:cs typeface="Arial" pitchFamily="34" charset="0"/>
                </a:rPr>
                <a:t>, excluding </a:t>
              </a:r>
              <a:r>
                <a:rPr lang="en-US" sz="2400" b="1" dirty="0" smtClean="0">
                  <a:solidFill>
                    <a:schemeClr val="tx1"/>
                  </a:solidFill>
                  <a:latin typeface="Arial" pitchFamily="34" charset="0"/>
                  <a:cs typeface="Arial" pitchFamily="34" charset="0"/>
                </a:rPr>
                <a:t>wood packaging material</a:t>
              </a:r>
              <a:r>
                <a:rPr lang="en-US" sz="2400" dirty="0" smtClean="0">
                  <a:solidFill>
                    <a:schemeClr val="tx1"/>
                  </a:solidFill>
                  <a:latin typeface="Arial" pitchFamily="34" charset="0"/>
                  <a:cs typeface="Arial" pitchFamily="34" charset="0"/>
                </a:rPr>
                <a:t>,</a:t>
              </a:r>
              <a:r>
                <a:rPr lang="fr-FR" sz="2400" dirty="0" smtClean="0">
                  <a:solidFill>
                    <a:schemeClr val="tx1"/>
                  </a:solidFill>
                  <a:latin typeface="Arial" pitchFamily="34" charset="0"/>
                  <a:cs typeface="Arial" pitchFamily="34" charset="0"/>
                </a:rPr>
                <a:t> </a:t>
              </a:r>
              <a:r>
                <a:rPr lang="en-US" sz="2400" b="1" dirty="0" smtClean="0">
                  <a:solidFill>
                    <a:schemeClr val="tx1"/>
                  </a:solidFill>
                  <a:latin typeface="Arial" pitchFamily="34" charset="0"/>
                  <a:cs typeface="Arial" pitchFamily="34" charset="0"/>
                </a:rPr>
                <a:t>processed wood material </a:t>
              </a:r>
              <a:r>
                <a:rPr lang="en-US" sz="2400" dirty="0" smtClean="0">
                  <a:solidFill>
                    <a:schemeClr val="tx1"/>
                  </a:solidFill>
                  <a:latin typeface="Arial" pitchFamily="34" charset="0"/>
                  <a:cs typeface="Arial" pitchFamily="34" charset="0"/>
                </a:rPr>
                <a:t>and bamboo products</a:t>
              </a:r>
              <a:r>
                <a:rPr lang="en-US" altLang="ja-JP" sz="2400" dirty="0" smtClean="0">
                  <a:solidFill>
                    <a:schemeClr val="tx1"/>
                  </a:solidFill>
                  <a:latin typeface="Arial" pitchFamily="34" charset="0"/>
                  <a:cs typeface="Arial" pitchFamily="34" charset="0"/>
                </a:rPr>
                <a:t>”</a:t>
              </a:r>
              <a:endParaRPr lang="en-GB" sz="2400" dirty="0" smtClean="0">
                <a:solidFill>
                  <a:schemeClr val="tx1"/>
                </a:solidFill>
                <a:latin typeface="Arial" pitchFamily="34" charset="0"/>
                <a:cs typeface="Arial" pitchFamily="34" charset="0"/>
              </a:endParaRPr>
            </a:p>
          </p:txBody>
        </p:sp>
      </p:grpSp>
      <p:sp>
        <p:nvSpPr>
          <p:cNvPr id="10" name="Title 1"/>
          <p:cNvSpPr txBox="1">
            <a:spLocks/>
          </p:cNvSpPr>
          <p:nvPr/>
        </p:nvSpPr>
        <p:spPr bwMode="auto">
          <a:xfrm>
            <a:off x="575182" y="656974"/>
            <a:ext cx="8229600" cy="1143000"/>
          </a:xfrm>
          <a:prstGeom prst="rect">
            <a:avLst/>
          </a:prstGeom>
          <a:noFill/>
          <a:ln w="9525">
            <a:noFill/>
            <a:miter lim="800000"/>
            <a:headEnd/>
            <a:tailEnd/>
          </a:ln>
        </p:spPr>
        <p:txBody>
          <a:bodyPr/>
          <a:lstStyle/>
          <a:p>
            <a:pPr algn="ctr"/>
            <a:r>
              <a:rPr lang="en-US" altLang="ja-JP" sz="4000" b="1" dirty="0" smtClean="0">
                <a:solidFill>
                  <a:srgbClr val="165A30"/>
                </a:solidFill>
                <a:latin typeface="Calibri (body)"/>
                <a:cs typeface="Arial" panose="020B0604020202020204" pitchFamily="34" charset="0"/>
              </a:rPr>
              <a:t>Revisions </a:t>
            </a:r>
            <a:r>
              <a:rPr lang="en-US" altLang="ja-JP" b="1" dirty="0" smtClean="0">
                <a:solidFill>
                  <a:srgbClr val="165A30"/>
                </a:solidFill>
                <a:latin typeface="Calibri (body)"/>
                <a:cs typeface="Arial" panose="020B0604020202020204" pitchFamily="34" charset="0"/>
              </a:rPr>
              <a:t>(</a:t>
            </a:r>
            <a:r>
              <a:rPr lang="en-US" altLang="ja-JP" b="1" dirty="0" err="1" smtClean="0">
                <a:solidFill>
                  <a:srgbClr val="165A30"/>
                </a:solidFill>
                <a:latin typeface="Calibri (body)"/>
                <a:cs typeface="Arial" panose="020B0604020202020204" pitchFamily="34" charset="0"/>
              </a:rPr>
              <a:t>cont</a:t>
            </a:r>
            <a:r>
              <a:rPr lang="en-US" altLang="ja-JP" b="1" dirty="0" smtClean="0">
                <a:solidFill>
                  <a:srgbClr val="165A30"/>
                </a:solidFill>
                <a:latin typeface="Calibri (body)"/>
                <a:cs typeface="Arial" panose="020B0604020202020204" pitchFamily="34" charset="0"/>
              </a:rPr>
              <a:t>)</a:t>
            </a:r>
            <a:endParaRPr lang="en-US" altLang="ja-JP" b="1" dirty="0">
              <a:solidFill>
                <a:srgbClr val="165A30"/>
              </a:solidFill>
              <a:latin typeface="Calibri (body)"/>
              <a:cs typeface="Arial" panose="020B0604020202020204" pitchFamily="34" charset="0"/>
            </a:endParaRPr>
          </a:p>
        </p:txBody>
      </p:sp>
    </p:spTree>
    <p:extLst>
      <p:ext uri="{BB962C8B-B14F-4D97-AF65-F5344CB8AC3E}">
        <p14:creationId xmlns:p14="http://schemas.microsoft.com/office/powerpoint/2010/main" val="74130379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p:nvPr/>
        </p:nvGrpSpPr>
        <p:grpSpPr>
          <a:xfrm>
            <a:off x="219456" y="2857630"/>
            <a:ext cx="8668512" cy="3342002"/>
            <a:chOff x="-207469" y="1808777"/>
            <a:chExt cx="8644538" cy="3267886"/>
          </a:xfrm>
          <a:scene3d>
            <a:camera prst="orthographicFront"/>
            <a:lightRig rig="threePt" dir="t">
              <a:rot lat="0" lon="0" rev="7500000"/>
            </a:lightRig>
          </a:scene3d>
        </p:grpSpPr>
        <p:sp>
          <p:nvSpPr>
            <p:cNvPr id="8" name="Rectangle 7"/>
            <p:cNvSpPr/>
            <p:nvPr/>
          </p:nvSpPr>
          <p:spPr>
            <a:xfrm>
              <a:off x="-207469" y="1808777"/>
              <a:ext cx="8644538" cy="3267886"/>
            </a:xfrm>
            <a:prstGeom prst="rect">
              <a:avLst/>
            </a:prstGeom>
            <a:sp3d z="152400" extrusionH="63500" prstMaterial="dkEdge">
              <a:bevelT w="135400" h="16350" prst="relaxedInset"/>
              <a:contourClr>
                <a:schemeClr val="bg1"/>
              </a:contourClr>
            </a:sp3d>
          </p:spPr>
          <p:style>
            <a:lnRef idx="1">
              <a:schemeClr val="accent3">
                <a:shade val="50000"/>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9" name="Rectangle 8"/>
            <p:cNvSpPr/>
            <p:nvPr/>
          </p:nvSpPr>
          <p:spPr>
            <a:xfrm>
              <a:off x="0" y="1822159"/>
              <a:ext cx="8229600" cy="2636262"/>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38708" tIns="520700" rIns="638708" bIns="142240" numCol="1" spcCol="1270" anchor="t" anchorCtr="0">
              <a:noAutofit/>
            </a:bodyPr>
            <a:lstStyle/>
            <a:p>
              <a:pPr marL="285750" lvl="0" indent="-285750">
                <a:buFont typeface="Arial" panose="020B0604020202020204" pitchFamily="34" charset="0"/>
                <a:buChar char="•"/>
              </a:pPr>
              <a:r>
                <a:rPr lang="en-US" altLang="ja-JP" sz="2000" dirty="0" smtClean="0">
                  <a:latin typeface="Calibri (body)"/>
                  <a:cs typeface="Arial" panose="020B0604020202020204" pitchFamily="34" charset="0"/>
                </a:rPr>
                <a:t>The Glossary term “treatment” </a:t>
              </a:r>
              <a:r>
                <a:rPr lang="en-GB" sz="2000" dirty="0" smtClean="0">
                  <a:solidFill>
                    <a:schemeClr val="tx1"/>
                  </a:solidFill>
                  <a:latin typeface="Calibri (body)"/>
                </a:rPr>
                <a:t>refers to treatments as official procedures, as opposed to non-official treatments applied by farmers to their crops.</a:t>
              </a:r>
              <a:endParaRPr lang="en-US" altLang="ja-JP" sz="2000" dirty="0" smtClean="0">
                <a:latin typeface="Calibri (body)"/>
                <a:cs typeface="Arial" panose="020B0604020202020204" pitchFamily="34" charset="0"/>
              </a:endParaRPr>
            </a:p>
            <a:p>
              <a:pPr marL="285750" lvl="0" indent="-285750">
                <a:buFont typeface="Arial" panose="020B0604020202020204" pitchFamily="34" charset="0"/>
                <a:buChar char="•"/>
              </a:pPr>
              <a:endParaRPr lang="en-US" altLang="ja-JP" sz="800" dirty="0" smtClean="0">
                <a:latin typeface="Calibri (body)"/>
                <a:cs typeface="Arial" panose="020B0604020202020204" pitchFamily="34" charset="0"/>
              </a:endParaRPr>
            </a:p>
            <a:p>
              <a:pPr marL="285750" indent="-285750">
                <a:buFont typeface="Arial" panose="020B0604020202020204" pitchFamily="34" charset="0"/>
                <a:buChar char="•"/>
              </a:pPr>
              <a:r>
                <a:rPr lang="en-GB" sz="2000" dirty="0" smtClean="0">
                  <a:solidFill>
                    <a:schemeClr val="tx1"/>
                  </a:solidFill>
                  <a:latin typeface="Calibri (body)"/>
                </a:rPr>
                <a:t>When used according to its Glossary definition, a treatment is a phytosanitary measure. The addition of the qualifier “as a phytosanitary measure” allows the word “treatment” still to be used in its non-official sense in other contexts</a:t>
              </a:r>
              <a:r>
                <a:rPr lang="en-US" altLang="ja-JP" sz="2000" dirty="0" smtClean="0">
                  <a:latin typeface="Calibri (body)"/>
                  <a:cs typeface="Arial" panose="020B0604020202020204" pitchFamily="34" charset="0"/>
                </a:rPr>
                <a:t>.</a:t>
              </a:r>
            </a:p>
            <a:p>
              <a:pPr marL="285750" indent="-285750">
                <a:buFont typeface="Arial" panose="020B0604020202020204" pitchFamily="34" charset="0"/>
                <a:buChar char="•"/>
              </a:pPr>
              <a:endParaRPr lang="en-US" altLang="ja-JP" sz="800" dirty="0" smtClean="0">
                <a:latin typeface="Calibri (body)"/>
                <a:cs typeface="Arial" panose="020B0604020202020204" pitchFamily="34" charset="0"/>
              </a:endParaRPr>
            </a:p>
            <a:p>
              <a:pPr marL="285750" indent="-285750">
                <a:buFont typeface="Arial" panose="020B0604020202020204" pitchFamily="34" charset="0"/>
                <a:buChar char="•"/>
              </a:pPr>
              <a:r>
                <a:rPr lang="en-GB" sz="2000" dirty="0" smtClean="0">
                  <a:solidFill>
                    <a:schemeClr val="tx1"/>
                  </a:solidFill>
                  <a:latin typeface="Calibri (body)"/>
                </a:rPr>
                <a:t>Phytosanitary measures only apply to regulated pests.</a:t>
              </a:r>
              <a:endParaRPr lang="en-US" altLang="ja-JP" sz="2000" dirty="0" smtClean="0">
                <a:latin typeface="Calibri (body)"/>
                <a:cs typeface="Arial" panose="020B0604020202020204" pitchFamily="34" charset="0"/>
              </a:endParaRPr>
            </a:p>
            <a:p>
              <a:pPr marL="285750" lvl="0" indent="-285750">
                <a:buFont typeface="Arial" panose="020B0604020202020204" pitchFamily="34" charset="0"/>
                <a:buChar char="•"/>
              </a:pPr>
              <a:endParaRPr lang="en-US" sz="2400" dirty="0">
                <a:latin typeface="Calibri (body)"/>
                <a:cs typeface="Arial" panose="020B0604020202020204" pitchFamily="34" charset="0"/>
              </a:endParaRPr>
            </a:p>
            <a:p>
              <a:pPr marL="285750" lvl="0" indent="-285750">
                <a:buFont typeface="Arial" panose="020B0604020202020204" pitchFamily="34" charset="0"/>
                <a:buChar char="•"/>
              </a:pPr>
              <a:endParaRPr lang="en-US" sz="2400" dirty="0" smtClean="0">
                <a:latin typeface="Calibri (body)"/>
                <a:cs typeface="Arial" panose="020B0604020202020204" pitchFamily="34" charset="0"/>
              </a:endParaRPr>
            </a:p>
            <a:p>
              <a:pPr marL="285750" lvl="0" indent="-285750">
                <a:buFont typeface="Arial" panose="020B0604020202020204" pitchFamily="34" charset="0"/>
                <a:buChar char="•"/>
              </a:pPr>
              <a:endParaRPr lang="en-GB" sz="2400" dirty="0">
                <a:latin typeface="Calibri (body)"/>
              </a:endParaRPr>
            </a:p>
            <a:p>
              <a:pPr lvl="0"/>
              <a:endParaRPr lang="en-US" altLang="ja-JP" sz="2400" dirty="0">
                <a:latin typeface="Calibri (body)"/>
                <a:cs typeface="Arial" panose="020B0604020202020204" pitchFamily="34" charset="0"/>
              </a:endParaRPr>
            </a:p>
          </p:txBody>
        </p:sp>
      </p:grpSp>
      <p:grpSp>
        <p:nvGrpSpPr>
          <p:cNvPr id="3" name="Group 3"/>
          <p:cNvGrpSpPr/>
          <p:nvPr/>
        </p:nvGrpSpPr>
        <p:grpSpPr>
          <a:xfrm>
            <a:off x="638511" y="1285203"/>
            <a:ext cx="7940354" cy="2006637"/>
            <a:chOff x="208335" y="62802"/>
            <a:chExt cx="7830402" cy="1972830"/>
          </a:xfrm>
          <a:solidFill>
            <a:schemeClr val="accent5">
              <a:lumMod val="60000"/>
              <a:lumOff val="40000"/>
            </a:schemeClr>
          </a:solidFill>
          <a:scene3d>
            <a:camera prst="orthographicFront"/>
            <a:lightRig rig="threePt" dir="t">
              <a:rot lat="0" lon="0" rev="7500000"/>
            </a:lightRig>
          </a:scene3d>
        </p:grpSpPr>
        <p:sp>
          <p:nvSpPr>
            <p:cNvPr id="5" name="Rounded Rectangle 4"/>
            <p:cNvSpPr/>
            <p:nvPr/>
          </p:nvSpPr>
          <p:spPr>
            <a:xfrm>
              <a:off x="208335" y="62802"/>
              <a:ext cx="7830402" cy="1972830"/>
            </a:xfrm>
            <a:prstGeom prst="roundRect">
              <a:avLst/>
            </a:prstGeom>
            <a:grpFill/>
            <a:sp3d prstMaterial="plastic">
              <a:bevelT w="127000" h="25400" prst="relaxedInset"/>
            </a:sp3d>
          </p:spPr>
          <p:style>
            <a:lnRef idx="0">
              <a:schemeClr val="lt1">
                <a:hueOff val="0"/>
                <a:satOff val="0"/>
                <a:lumOff val="0"/>
                <a:alphaOff val="0"/>
              </a:schemeClr>
            </a:lnRef>
            <a:fillRef idx="3">
              <a:schemeClr val="accent3">
                <a:shade val="50000"/>
                <a:hueOff val="0"/>
                <a:satOff val="0"/>
                <a:lumOff val="0"/>
                <a:alphaOff val="0"/>
              </a:schemeClr>
            </a:fillRef>
            <a:effectRef idx="2">
              <a:schemeClr val="accent3">
                <a:shade val="50000"/>
                <a:hueOff val="0"/>
                <a:satOff val="0"/>
                <a:lumOff val="0"/>
                <a:alphaOff val="0"/>
              </a:schemeClr>
            </a:effectRef>
            <a:fontRef idx="minor">
              <a:schemeClr val="lt1"/>
            </a:fontRef>
          </p:style>
        </p:sp>
        <p:sp>
          <p:nvSpPr>
            <p:cNvPr id="7" name="Rounded Rectangle 6"/>
            <p:cNvSpPr/>
            <p:nvPr/>
          </p:nvSpPr>
          <p:spPr>
            <a:xfrm>
              <a:off x="366938" y="219663"/>
              <a:ext cx="7417545" cy="1681505"/>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a:spcBef>
                  <a:spcPct val="0"/>
                </a:spcBef>
                <a:defRPr/>
              </a:pPr>
              <a:r>
                <a:rPr lang="en-US" altLang="ja-JP" sz="2400" dirty="0" smtClean="0">
                  <a:solidFill>
                    <a:schemeClr val="tx1"/>
                  </a:solidFill>
                  <a:latin typeface="Arial" pitchFamily="34" charset="0"/>
                  <a:cs typeface="Arial" pitchFamily="34" charset="0"/>
                </a:rPr>
                <a:t>“</a:t>
              </a:r>
              <a:r>
                <a:rPr lang="en-GB" sz="2400" b="1" dirty="0" smtClean="0">
                  <a:solidFill>
                    <a:schemeClr val="tx1"/>
                  </a:solidFill>
                  <a:latin typeface="Arial" pitchFamily="34" charset="0"/>
                  <a:cs typeface="Arial" pitchFamily="34" charset="0"/>
                </a:rPr>
                <a:t>treatment </a:t>
              </a:r>
              <a:r>
                <a:rPr lang="en-GB" sz="2400" u="sng" dirty="0" smtClean="0">
                  <a:solidFill>
                    <a:schemeClr val="tx1"/>
                  </a:solidFill>
                  <a:latin typeface="Arial" pitchFamily="34" charset="0"/>
                  <a:cs typeface="Arial" pitchFamily="34" charset="0"/>
                </a:rPr>
                <a:t>(as a </a:t>
              </a:r>
              <a:r>
                <a:rPr lang="en-GB" sz="2400" b="1" u="sng" dirty="0" smtClean="0">
                  <a:solidFill>
                    <a:schemeClr val="tx1"/>
                  </a:solidFill>
                  <a:latin typeface="Arial" pitchFamily="34" charset="0"/>
                  <a:cs typeface="Arial" pitchFamily="34" charset="0"/>
                </a:rPr>
                <a:t>phytosanitary measure</a:t>
              </a:r>
              <a:r>
                <a:rPr lang="en-GB" sz="2400" u="sng" dirty="0" smtClean="0">
                  <a:solidFill>
                    <a:schemeClr val="tx1"/>
                  </a:solidFill>
                  <a:latin typeface="Arial" pitchFamily="34" charset="0"/>
                  <a:cs typeface="Arial" pitchFamily="34" charset="0"/>
                </a:rPr>
                <a:t>)</a:t>
              </a:r>
              <a:r>
                <a:rPr lang="en-US" altLang="ja-JP" sz="2400" dirty="0" smtClean="0">
                  <a:solidFill>
                    <a:schemeClr val="tx1"/>
                  </a:solidFill>
                  <a:latin typeface="Arial" pitchFamily="34" charset="0"/>
                  <a:cs typeface="Arial" pitchFamily="34" charset="0"/>
                </a:rPr>
                <a:t>”: </a:t>
              </a:r>
            </a:p>
            <a:p>
              <a:pPr lvl="0">
                <a:spcBef>
                  <a:spcPct val="0"/>
                </a:spcBef>
                <a:defRPr/>
              </a:pPr>
              <a:endParaRPr lang="en-US" altLang="ja-JP" sz="1200" dirty="0" smtClean="0">
                <a:solidFill>
                  <a:schemeClr val="tx1"/>
                </a:solidFill>
                <a:latin typeface="Arial" pitchFamily="34" charset="0"/>
                <a:cs typeface="Arial" pitchFamily="34" charset="0"/>
              </a:endParaRPr>
            </a:p>
            <a:p>
              <a:r>
                <a:rPr lang="en-US" altLang="ja-JP" sz="2400" dirty="0" smtClean="0">
                  <a:solidFill>
                    <a:schemeClr val="tx1"/>
                  </a:solidFill>
                  <a:latin typeface="Arial" pitchFamily="34" charset="0"/>
                  <a:cs typeface="Arial" pitchFamily="34" charset="0"/>
                </a:rPr>
                <a:t>“</a:t>
              </a:r>
              <a:r>
                <a:rPr lang="en-GB" sz="2400" b="1" dirty="0" smtClean="0">
                  <a:solidFill>
                    <a:schemeClr val="tx1"/>
                  </a:solidFill>
                  <a:latin typeface="Arial" pitchFamily="34" charset="0"/>
                  <a:cs typeface="Arial" pitchFamily="34" charset="0"/>
                </a:rPr>
                <a:t>Official</a:t>
              </a:r>
              <a:r>
                <a:rPr lang="en-GB" sz="2400" dirty="0" smtClean="0">
                  <a:solidFill>
                    <a:schemeClr val="tx1"/>
                  </a:solidFill>
                  <a:latin typeface="Arial" pitchFamily="34" charset="0"/>
                  <a:cs typeface="Arial" pitchFamily="34" charset="0"/>
                </a:rPr>
                <a:t> procedure for </a:t>
              </a:r>
              <a:r>
                <a:rPr lang="en-GB" sz="2400" strike="sngStrike" dirty="0" smtClean="0">
                  <a:solidFill>
                    <a:schemeClr val="tx1"/>
                  </a:solidFill>
                  <a:latin typeface="Arial" pitchFamily="34" charset="0"/>
                  <a:cs typeface="Arial" pitchFamily="34" charset="0"/>
                </a:rPr>
                <a:t>the</a:t>
              </a:r>
              <a:r>
                <a:rPr lang="en-GB" sz="2400" dirty="0" smtClean="0">
                  <a:solidFill>
                    <a:schemeClr val="tx1"/>
                  </a:solidFill>
                  <a:latin typeface="Arial" pitchFamily="34" charset="0"/>
                  <a:cs typeface="Arial" pitchFamily="34" charset="0"/>
                </a:rPr>
                <a:t> killing, </a:t>
              </a:r>
              <a:r>
                <a:rPr lang="en-GB" sz="2400" b="1" dirty="0" err="1" smtClean="0">
                  <a:solidFill>
                    <a:schemeClr val="tx1"/>
                  </a:solidFill>
                  <a:latin typeface="Arial" pitchFamily="34" charset="0"/>
                  <a:cs typeface="Arial" pitchFamily="34" charset="0"/>
                </a:rPr>
                <a:t>inactivati</a:t>
              </a:r>
              <a:r>
                <a:rPr lang="en-GB" sz="2400" b="1" u="sng" dirty="0" err="1" smtClean="0">
                  <a:solidFill>
                    <a:schemeClr val="tx1"/>
                  </a:solidFill>
                  <a:latin typeface="Arial" pitchFamily="34" charset="0"/>
                  <a:cs typeface="Arial" pitchFamily="34" charset="0"/>
                </a:rPr>
                <a:t>ng</a:t>
              </a:r>
              <a:r>
                <a:rPr lang="en-GB" sz="2400" b="1" strike="sngStrike" dirty="0" err="1" smtClean="0">
                  <a:solidFill>
                    <a:schemeClr val="tx1"/>
                  </a:solidFill>
                  <a:latin typeface="Arial" pitchFamily="34" charset="0"/>
                  <a:cs typeface="Arial" pitchFamily="34" charset="0"/>
                </a:rPr>
                <a:t>on</a:t>
              </a:r>
              <a:r>
                <a:rPr lang="en-GB" sz="2400" u="sng" dirty="0" smtClean="0">
                  <a:solidFill>
                    <a:schemeClr val="tx1"/>
                  </a:solidFill>
                  <a:latin typeface="Arial" pitchFamily="34" charset="0"/>
                  <a:cs typeface="Arial" pitchFamily="34" charset="0"/>
                </a:rPr>
                <a:t>,</a:t>
              </a:r>
              <a:r>
                <a:rPr lang="en-GB" sz="2400" dirty="0" smtClean="0">
                  <a:solidFill>
                    <a:schemeClr val="tx1"/>
                  </a:solidFill>
                  <a:latin typeface="Arial" pitchFamily="34" charset="0"/>
                  <a:cs typeface="Arial" pitchFamily="34" charset="0"/>
                </a:rPr>
                <a:t> </a:t>
              </a:r>
              <a:r>
                <a:rPr lang="en-GB" sz="2400" strike="sngStrike" dirty="0" smtClean="0">
                  <a:solidFill>
                    <a:schemeClr val="tx1"/>
                  </a:solidFill>
                  <a:latin typeface="Arial" pitchFamily="34" charset="0"/>
                  <a:cs typeface="Arial" pitchFamily="34" charset="0"/>
                </a:rPr>
                <a:t>or</a:t>
              </a:r>
              <a:r>
                <a:rPr lang="en-GB" sz="2400" dirty="0" smtClean="0">
                  <a:solidFill>
                    <a:schemeClr val="tx1"/>
                  </a:solidFill>
                  <a:latin typeface="Arial" pitchFamily="34" charset="0"/>
                  <a:cs typeface="Arial" pitchFamily="34" charset="0"/>
                </a:rPr>
                <a:t> </a:t>
              </a:r>
              <a:r>
                <a:rPr lang="en-GB" sz="2400" dirty="0" err="1" smtClean="0">
                  <a:solidFill>
                    <a:schemeClr val="tx1"/>
                  </a:solidFill>
                  <a:latin typeface="Arial" pitchFamily="34" charset="0"/>
                  <a:cs typeface="Arial" pitchFamily="34" charset="0"/>
                </a:rPr>
                <a:t>remov</a:t>
              </a:r>
              <a:r>
                <a:rPr lang="en-GB" sz="2400" u="sng" dirty="0" err="1" smtClean="0">
                  <a:solidFill>
                    <a:schemeClr val="tx1"/>
                  </a:solidFill>
                  <a:latin typeface="Arial" pitchFamily="34" charset="0"/>
                  <a:cs typeface="Arial" pitchFamily="34" charset="0"/>
                </a:rPr>
                <a:t>ing</a:t>
              </a:r>
              <a:r>
                <a:rPr lang="en-GB" sz="2400" strike="sngStrike" dirty="0" err="1" smtClean="0">
                  <a:solidFill>
                    <a:schemeClr val="tx1"/>
                  </a:solidFill>
                  <a:latin typeface="Arial" pitchFamily="34" charset="0"/>
                  <a:cs typeface="Arial" pitchFamily="34" charset="0"/>
                </a:rPr>
                <a:t>al</a:t>
              </a:r>
              <a:r>
                <a:rPr lang="en-GB" sz="2400" dirty="0" smtClean="0">
                  <a:solidFill>
                    <a:schemeClr val="tx1"/>
                  </a:solidFill>
                  <a:latin typeface="Arial" pitchFamily="34" charset="0"/>
                  <a:cs typeface="Arial" pitchFamily="34" charset="0"/>
                </a:rPr>
                <a:t> </a:t>
              </a:r>
              <a:r>
                <a:rPr lang="en-GB" sz="2400" strike="sngStrike" dirty="0" smtClean="0">
                  <a:solidFill>
                    <a:schemeClr val="tx1"/>
                  </a:solidFill>
                  <a:latin typeface="Arial" pitchFamily="34" charset="0"/>
                  <a:cs typeface="Arial" pitchFamily="34" charset="0"/>
                </a:rPr>
                <a:t>of </a:t>
              </a:r>
              <a:r>
                <a:rPr lang="en-GB" sz="2400" b="1" strike="sngStrike" dirty="0" smtClean="0">
                  <a:solidFill>
                    <a:schemeClr val="tx1"/>
                  </a:solidFill>
                  <a:latin typeface="Arial" pitchFamily="34" charset="0"/>
                  <a:cs typeface="Arial" pitchFamily="34" charset="0"/>
                </a:rPr>
                <a:t>pests</a:t>
              </a:r>
              <a:r>
                <a:rPr lang="en-GB" sz="2400" dirty="0" smtClean="0">
                  <a:solidFill>
                    <a:schemeClr val="tx1"/>
                  </a:solidFill>
                  <a:latin typeface="Arial" pitchFamily="34" charset="0"/>
                  <a:cs typeface="Arial" pitchFamily="34" charset="0"/>
                </a:rPr>
                <a:t>, </a:t>
              </a:r>
              <a:r>
                <a:rPr lang="en-GB" sz="2400" strike="sngStrike" dirty="0" smtClean="0">
                  <a:solidFill>
                    <a:schemeClr val="tx1"/>
                  </a:solidFill>
                  <a:latin typeface="Arial" pitchFamily="34" charset="0"/>
                  <a:cs typeface="Arial" pitchFamily="34" charset="0"/>
                </a:rPr>
                <a:t>or for</a:t>
              </a:r>
              <a:r>
                <a:rPr lang="en-GB" sz="2400" dirty="0" smtClean="0">
                  <a:solidFill>
                    <a:schemeClr val="tx1"/>
                  </a:solidFill>
                  <a:latin typeface="Arial" pitchFamily="34" charset="0"/>
                  <a:cs typeface="Arial" pitchFamily="34" charset="0"/>
                </a:rPr>
                <a:t> rendering </a:t>
              </a:r>
              <a:r>
                <a:rPr lang="en-GB" sz="2400" b="1" strike="sngStrike" dirty="0" smtClean="0">
                  <a:solidFill>
                    <a:schemeClr val="tx1"/>
                  </a:solidFill>
                  <a:latin typeface="Arial" pitchFamily="34" charset="0"/>
                  <a:cs typeface="Arial" pitchFamily="34" charset="0"/>
                </a:rPr>
                <a:t>pests</a:t>
              </a:r>
              <a:r>
                <a:rPr lang="en-GB" sz="2400" dirty="0" smtClean="0">
                  <a:solidFill>
                    <a:schemeClr val="tx1"/>
                  </a:solidFill>
                  <a:latin typeface="Arial" pitchFamily="34" charset="0"/>
                  <a:cs typeface="Arial" pitchFamily="34" charset="0"/>
                </a:rPr>
                <a:t> infertile or </a:t>
              </a:r>
              <a:r>
                <a:rPr lang="en-GB" sz="2400" strike="sngStrike" dirty="0" smtClean="0">
                  <a:solidFill>
                    <a:schemeClr val="tx1"/>
                  </a:solidFill>
                  <a:latin typeface="Arial" pitchFamily="34" charset="0"/>
                  <a:cs typeface="Arial" pitchFamily="34" charset="0"/>
                </a:rPr>
                <a:t>for</a:t>
              </a:r>
              <a:r>
                <a:rPr lang="en-GB" sz="2400" dirty="0" smtClean="0">
                  <a:solidFill>
                    <a:schemeClr val="tx1"/>
                  </a:solidFill>
                  <a:latin typeface="Arial" pitchFamily="34" charset="0"/>
                  <a:cs typeface="Arial" pitchFamily="34" charset="0"/>
                </a:rPr>
                <a:t> </a:t>
              </a:r>
              <a:r>
                <a:rPr lang="en-GB" sz="2400" b="1" dirty="0" err="1" smtClean="0">
                  <a:solidFill>
                    <a:schemeClr val="tx1"/>
                  </a:solidFill>
                  <a:latin typeface="Arial" pitchFamily="34" charset="0"/>
                  <a:cs typeface="Arial" pitchFamily="34" charset="0"/>
                </a:rPr>
                <a:t>devitaliz</a:t>
              </a:r>
              <a:r>
                <a:rPr lang="en-GB" sz="2400" b="1" u="sng" dirty="0" err="1" smtClean="0">
                  <a:solidFill>
                    <a:schemeClr val="tx1"/>
                  </a:solidFill>
                  <a:latin typeface="Arial" pitchFamily="34" charset="0"/>
                  <a:cs typeface="Arial" pitchFamily="34" charset="0"/>
                </a:rPr>
                <a:t>ing</a:t>
              </a:r>
              <a:r>
                <a:rPr lang="en-GB" sz="2400" b="1" strike="sngStrike" dirty="0" err="1" smtClean="0">
                  <a:solidFill>
                    <a:schemeClr val="tx1"/>
                  </a:solidFill>
                  <a:latin typeface="Arial" pitchFamily="34" charset="0"/>
                  <a:cs typeface="Arial" pitchFamily="34" charset="0"/>
                </a:rPr>
                <a:t>ation</a:t>
              </a:r>
              <a:r>
                <a:rPr lang="en-GB" sz="2400" dirty="0" smtClean="0">
                  <a:solidFill>
                    <a:schemeClr val="tx1"/>
                  </a:solidFill>
                  <a:latin typeface="Arial" pitchFamily="34" charset="0"/>
                  <a:cs typeface="Arial" pitchFamily="34" charset="0"/>
                </a:rPr>
                <a:t> </a:t>
              </a:r>
              <a:r>
                <a:rPr lang="en-GB" sz="2400" b="1" u="sng" dirty="0" smtClean="0">
                  <a:solidFill>
                    <a:schemeClr val="tx1"/>
                  </a:solidFill>
                  <a:latin typeface="Arial" pitchFamily="34" charset="0"/>
                  <a:cs typeface="Arial" pitchFamily="34" charset="0"/>
                </a:rPr>
                <a:t>regulated pests</a:t>
              </a:r>
              <a:r>
                <a:rPr lang="en-US" altLang="ja-JP" sz="2400" dirty="0" smtClean="0">
                  <a:solidFill>
                    <a:schemeClr val="tx1"/>
                  </a:solidFill>
                  <a:latin typeface="Arial" pitchFamily="34" charset="0"/>
                  <a:cs typeface="Arial" pitchFamily="34" charset="0"/>
                </a:rPr>
                <a:t>”</a:t>
              </a:r>
              <a:endParaRPr lang="en-GB" sz="2400" dirty="0" smtClean="0">
                <a:solidFill>
                  <a:schemeClr val="tx1"/>
                </a:solidFill>
                <a:latin typeface="Arial" pitchFamily="34" charset="0"/>
                <a:cs typeface="Arial" pitchFamily="34" charset="0"/>
              </a:endParaRPr>
            </a:p>
          </p:txBody>
        </p:sp>
      </p:grpSp>
      <p:sp>
        <p:nvSpPr>
          <p:cNvPr id="10" name="Title 1"/>
          <p:cNvSpPr txBox="1">
            <a:spLocks/>
          </p:cNvSpPr>
          <p:nvPr/>
        </p:nvSpPr>
        <p:spPr bwMode="auto">
          <a:xfrm>
            <a:off x="575182" y="547246"/>
            <a:ext cx="8229600" cy="1143000"/>
          </a:xfrm>
          <a:prstGeom prst="rect">
            <a:avLst/>
          </a:prstGeom>
          <a:noFill/>
          <a:ln w="9525">
            <a:noFill/>
            <a:miter lim="800000"/>
            <a:headEnd/>
            <a:tailEnd/>
          </a:ln>
        </p:spPr>
        <p:txBody>
          <a:bodyPr/>
          <a:lstStyle/>
          <a:p>
            <a:pPr algn="ctr"/>
            <a:r>
              <a:rPr lang="en-US" altLang="ja-JP" sz="4000" b="1" dirty="0" smtClean="0">
                <a:solidFill>
                  <a:srgbClr val="165A30"/>
                </a:solidFill>
                <a:latin typeface="Calibri (body)"/>
                <a:cs typeface="Arial" panose="020B0604020202020204" pitchFamily="34" charset="0"/>
              </a:rPr>
              <a:t>Revisions </a:t>
            </a:r>
            <a:r>
              <a:rPr lang="en-US" altLang="ja-JP" b="1" dirty="0" smtClean="0">
                <a:solidFill>
                  <a:srgbClr val="165A30"/>
                </a:solidFill>
                <a:latin typeface="Calibri (body)"/>
                <a:cs typeface="Arial" panose="020B0604020202020204" pitchFamily="34" charset="0"/>
              </a:rPr>
              <a:t>(</a:t>
            </a:r>
            <a:r>
              <a:rPr lang="en-US" altLang="ja-JP" b="1" dirty="0" err="1" smtClean="0">
                <a:solidFill>
                  <a:srgbClr val="165A30"/>
                </a:solidFill>
                <a:latin typeface="Calibri (body)"/>
                <a:cs typeface="Arial" panose="020B0604020202020204" pitchFamily="34" charset="0"/>
              </a:rPr>
              <a:t>cont</a:t>
            </a:r>
            <a:r>
              <a:rPr lang="en-US" altLang="ja-JP" b="1" dirty="0" smtClean="0">
                <a:solidFill>
                  <a:srgbClr val="165A30"/>
                </a:solidFill>
                <a:latin typeface="Calibri (body)"/>
                <a:cs typeface="Arial" panose="020B0604020202020204" pitchFamily="34" charset="0"/>
              </a:rPr>
              <a:t>)</a:t>
            </a:r>
            <a:endParaRPr lang="en-US" altLang="ja-JP" b="1" dirty="0">
              <a:solidFill>
                <a:srgbClr val="165A30"/>
              </a:solidFill>
              <a:latin typeface="Calibri (body)"/>
              <a:cs typeface="Arial" panose="020B0604020202020204" pitchFamily="34" charset="0"/>
            </a:endParaRPr>
          </a:p>
        </p:txBody>
      </p:sp>
    </p:spTree>
    <p:extLst>
      <p:ext uri="{BB962C8B-B14F-4D97-AF65-F5344CB8AC3E}">
        <p14:creationId xmlns:p14="http://schemas.microsoft.com/office/powerpoint/2010/main" val="74130379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70561" y="1054610"/>
            <a:ext cx="7829006" cy="2831544"/>
          </a:xfrm>
          <a:prstGeom prst="rect">
            <a:avLst/>
          </a:prstGeom>
          <a:noFill/>
        </p:spPr>
        <p:txBody>
          <a:bodyPr wrap="square" rtlCol="0">
            <a:spAutoFit/>
          </a:bodyPr>
          <a:lstStyle/>
          <a:p>
            <a:r>
              <a:rPr lang="en-US" sz="2800" dirty="0">
                <a:latin typeface="Calibri (body)"/>
                <a:cs typeface="Arial" pitchFamily="34" charset="0"/>
              </a:rPr>
              <a:t>For more information </a:t>
            </a:r>
            <a:r>
              <a:rPr lang="en-US" sz="2800" dirty="0" smtClean="0">
                <a:latin typeface="Calibri (body)"/>
                <a:cs typeface="Arial" pitchFamily="34" charset="0"/>
              </a:rPr>
              <a:t>on the 2018 </a:t>
            </a:r>
            <a:r>
              <a:rPr lang="en-US" sz="2800" dirty="0">
                <a:latin typeface="Calibri (body)"/>
                <a:cs typeface="Arial" pitchFamily="34" charset="0"/>
              </a:rPr>
              <a:t>Draft Amendments to ISPM </a:t>
            </a:r>
            <a:r>
              <a:rPr lang="en-US" sz="2800" dirty="0" smtClean="0">
                <a:latin typeface="Calibri (body)"/>
                <a:cs typeface="Arial" pitchFamily="34" charset="0"/>
              </a:rPr>
              <a:t>5, please also refer to:</a:t>
            </a:r>
          </a:p>
          <a:p>
            <a:pPr marL="342900" indent="-342900">
              <a:spcBef>
                <a:spcPts val="600"/>
              </a:spcBef>
              <a:buFont typeface="Arial" panose="020B0604020202020204" pitchFamily="34" charset="0"/>
              <a:buChar char="•"/>
            </a:pPr>
            <a:r>
              <a:rPr lang="en-US" sz="2800" dirty="0" smtClean="0">
                <a:latin typeface="Calibri (body)"/>
                <a:cs typeface="Arial" pitchFamily="34" charset="0"/>
              </a:rPr>
              <a:t>The report for the 2017 December meeting of the </a:t>
            </a:r>
            <a:r>
              <a:rPr lang="en-US" sz="2800" b="1" dirty="0" smtClean="0">
                <a:latin typeface="Calibri (body)"/>
                <a:cs typeface="Arial" pitchFamily="34" charset="0"/>
              </a:rPr>
              <a:t>Technical Panel for the Glossary</a:t>
            </a:r>
          </a:p>
          <a:p>
            <a:pPr marL="342900" indent="-342900">
              <a:spcBef>
                <a:spcPts val="600"/>
              </a:spcBef>
              <a:buFont typeface="Arial" panose="020B0604020202020204" pitchFamily="34" charset="0"/>
              <a:buChar char="•"/>
            </a:pPr>
            <a:r>
              <a:rPr lang="en-US" sz="2800" dirty="0" smtClean="0">
                <a:latin typeface="Calibri (body)"/>
                <a:cs typeface="Arial" pitchFamily="34" charset="0"/>
              </a:rPr>
              <a:t>The report for the 2018 May </a:t>
            </a:r>
            <a:r>
              <a:rPr lang="en-US" sz="2800" b="1" dirty="0" smtClean="0">
                <a:latin typeface="Calibri (body)"/>
                <a:cs typeface="Arial" pitchFamily="34" charset="0"/>
              </a:rPr>
              <a:t>Standards Committee </a:t>
            </a:r>
            <a:r>
              <a:rPr lang="en-US" sz="2800" dirty="0" smtClean="0">
                <a:latin typeface="Calibri (body)"/>
                <a:cs typeface="Arial" pitchFamily="34" charset="0"/>
              </a:rPr>
              <a:t>meeting</a:t>
            </a:r>
            <a:endParaRPr lang="en-US" sz="2800" dirty="0">
              <a:latin typeface="Calibri (body)"/>
              <a:cs typeface="Arial" pitchFamily="34" charset="0"/>
            </a:endParaRPr>
          </a:p>
        </p:txBody>
      </p:sp>
    </p:spTree>
    <p:extLst>
      <p:ext uri="{BB962C8B-B14F-4D97-AF65-F5344CB8AC3E}">
        <p14:creationId xmlns:p14="http://schemas.microsoft.com/office/powerpoint/2010/main" val="29813202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6109" y="1514235"/>
            <a:ext cx="7898674" cy="3416320"/>
          </a:xfrm>
          <a:prstGeom prst="rect">
            <a:avLst/>
          </a:prstGeom>
        </p:spPr>
        <p:txBody>
          <a:bodyPr wrap="square">
            <a:spAutoFit/>
          </a:bodyPr>
          <a:lstStyle/>
          <a:p>
            <a:pPr algn="ctr">
              <a:buFont typeface="Arial" charset="0"/>
              <a:buNone/>
              <a:defRPr/>
            </a:pPr>
            <a:r>
              <a:rPr lang="fr-FR" altLang="en-US" sz="2400" b="1" dirty="0">
                <a:solidFill>
                  <a:schemeClr val="accent5">
                    <a:lumMod val="50000"/>
                  </a:schemeClr>
                </a:solidFill>
                <a:ea typeface="Arial Unicode MS" panose="020B0604020202020204" pitchFamily="34" charset="-128"/>
                <a:cs typeface="Arial" panose="020B0604020202020204" pitchFamily="34" charset="0"/>
              </a:rPr>
              <a:t>IPPC </a:t>
            </a:r>
            <a:r>
              <a:rPr lang="fr-FR" altLang="en-US" sz="2400" b="1" dirty="0" smtClean="0">
                <a:solidFill>
                  <a:schemeClr val="accent5">
                    <a:lumMod val="50000"/>
                  </a:schemeClr>
                </a:solidFill>
                <a:ea typeface="Arial Unicode MS" panose="020B0604020202020204" pitchFamily="34" charset="-128"/>
                <a:cs typeface="Arial" panose="020B0604020202020204" pitchFamily="34" charset="0"/>
              </a:rPr>
              <a:t>Secretariat</a:t>
            </a:r>
            <a:endParaRPr lang="fr-FR" altLang="en-US" sz="2400" b="1" dirty="0">
              <a:solidFill>
                <a:schemeClr val="accent5">
                  <a:lumMod val="50000"/>
                </a:schemeClr>
              </a:solidFill>
              <a:ea typeface="Arial Unicode MS" panose="020B0604020202020204" pitchFamily="34" charset="-128"/>
              <a:cs typeface="Arial" panose="020B0604020202020204" pitchFamily="34" charset="0"/>
            </a:endParaRPr>
          </a:p>
          <a:p>
            <a:pPr algn="ctr">
              <a:buFont typeface="Arial" charset="0"/>
              <a:buNone/>
              <a:defRPr/>
            </a:pPr>
            <a:r>
              <a:rPr lang="fr-FR" altLang="en-US" sz="2400" b="1" dirty="0">
                <a:solidFill>
                  <a:schemeClr val="accent5">
                    <a:lumMod val="50000"/>
                  </a:schemeClr>
                </a:solidFill>
                <a:ea typeface="Arial Unicode MS" panose="020B0604020202020204" pitchFamily="34" charset="-128"/>
                <a:cs typeface="Arial" panose="020B0604020202020204" pitchFamily="34" charset="0"/>
              </a:rPr>
              <a:t>Food and Agriculture </a:t>
            </a:r>
            <a:r>
              <a:rPr lang="fr-FR" altLang="en-US" sz="2400" b="1" dirty="0" err="1">
                <a:solidFill>
                  <a:schemeClr val="accent5">
                    <a:lumMod val="50000"/>
                  </a:schemeClr>
                </a:solidFill>
                <a:ea typeface="Arial Unicode MS" panose="020B0604020202020204" pitchFamily="34" charset="-128"/>
                <a:cs typeface="Arial" panose="020B0604020202020204" pitchFamily="34" charset="0"/>
              </a:rPr>
              <a:t>Organization</a:t>
            </a:r>
            <a:r>
              <a:rPr lang="fr-FR" altLang="en-US" sz="2400" b="1" dirty="0">
                <a:solidFill>
                  <a:schemeClr val="accent5">
                    <a:lumMod val="50000"/>
                  </a:schemeClr>
                </a:solidFill>
                <a:ea typeface="Arial Unicode MS" panose="020B0604020202020204" pitchFamily="34" charset="-128"/>
                <a:cs typeface="Arial" panose="020B0604020202020204" pitchFamily="34" charset="0"/>
              </a:rPr>
              <a:t> of the United Nations </a:t>
            </a:r>
          </a:p>
          <a:p>
            <a:pPr algn="ctr">
              <a:buFont typeface="Arial" charset="0"/>
              <a:buNone/>
              <a:defRPr/>
            </a:pPr>
            <a:r>
              <a:rPr lang="fr-FR" altLang="en-US" sz="2400" b="1" dirty="0" err="1">
                <a:solidFill>
                  <a:schemeClr val="accent5">
                    <a:lumMod val="50000"/>
                  </a:schemeClr>
                </a:solidFill>
                <a:ea typeface="Arial Unicode MS" panose="020B0604020202020204" pitchFamily="34" charset="-128"/>
                <a:cs typeface="Arial" panose="020B0604020202020204" pitchFamily="34" charset="0"/>
              </a:rPr>
              <a:t>Viale</a:t>
            </a:r>
            <a:r>
              <a:rPr lang="fr-FR" altLang="en-US" sz="2400" b="1" dirty="0">
                <a:solidFill>
                  <a:schemeClr val="accent5">
                    <a:lumMod val="50000"/>
                  </a:schemeClr>
                </a:solidFill>
                <a:ea typeface="Arial Unicode MS" panose="020B0604020202020204" pitchFamily="34" charset="-128"/>
                <a:cs typeface="Arial" panose="020B0604020202020204" pitchFamily="34" charset="0"/>
              </a:rPr>
              <a:t> delle Terme di Caracalla, 00153 Rome, </a:t>
            </a:r>
            <a:r>
              <a:rPr lang="fr-FR" altLang="en-US" sz="2400" b="1" dirty="0" err="1">
                <a:solidFill>
                  <a:schemeClr val="accent5">
                    <a:lumMod val="50000"/>
                  </a:schemeClr>
                </a:solidFill>
                <a:ea typeface="Arial Unicode MS" panose="020B0604020202020204" pitchFamily="34" charset="-128"/>
                <a:cs typeface="Arial" panose="020B0604020202020204" pitchFamily="34" charset="0"/>
              </a:rPr>
              <a:t>Italy</a:t>
            </a:r>
            <a:r>
              <a:rPr lang="fr-FR" altLang="en-US" sz="2400" b="1" dirty="0">
                <a:solidFill>
                  <a:schemeClr val="accent5">
                    <a:lumMod val="50000"/>
                  </a:schemeClr>
                </a:solidFill>
                <a:ea typeface="Arial Unicode MS" panose="020B0604020202020204" pitchFamily="34" charset="-128"/>
                <a:cs typeface="Arial" panose="020B0604020202020204" pitchFamily="34" charset="0"/>
              </a:rPr>
              <a:t> </a:t>
            </a:r>
          </a:p>
          <a:p>
            <a:pPr algn="ctr">
              <a:buFont typeface="Arial" charset="0"/>
              <a:buNone/>
              <a:defRPr/>
            </a:pPr>
            <a:r>
              <a:rPr lang="fr-FR" altLang="en-US" sz="2400" b="1" dirty="0">
                <a:solidFill>
                  <a:schemeClr val="accent5">
                    <a:lumMod val="50000"/>
                  </a:schemeClr>
                </a:solidFill>
                <a:ea typeface="Arial Unicode MS" panose="020B0604020202020204" pitchFamily="34" charset="-128"/>
                <a:cs typeface="Arial" panose="020B0604020202020204" pitchFamily="34" charset="0"/>
              </a:rPr>
              <a:t>Tel.: +39-0657054812</a:t>
            </a:r>
            <a:br>
              <a:rPr lang="fr-FR" altLang="en-US" sz="2400" b="1" dirty="0">
                <a:solidFill>
                  <a:schemeClr val="accent5">
                    <a:lumMod val="50000"/>
                  </a:schemeClr>
                </a:solidFill>
                <a:ea typeface="Arial Unicode MS" panose="020B0604020202020204" pitchFamily="34" charset="-128"/>
                <a:cs typeface="Arial" panose="020B0604020202020204" pitchFamily="34" charset="0"/>
              </a:rPr>
            </a:br>
            <a:r>
              <a:rPr lang="fr-FR" altLang="en-US" sz="2400" b="1" dirty="0">
                <a:solidFill>
                  <a:schemeClr val="accent5">
                    <a:lumMod val="50000"/>
                  </a:schemeClr>
                </a:solidFill>
                <a:ea typeface="Arial Unicode MS" panose="020B0604020202020204" pitchFamily="34" charset="-128"/>
                <a:cs typeface="Arial" panose="020B0604020202020204" pitchFamily="34" charset="0"/>
              </a:rPr>
              <a:t>Email: </a:t>
            </a:r>
            <a:r>
              <a:rPr lang="fr-FR" altLang="en-US" sz="2400" b="1" dirty="0">
                <a:ea typeface="Arial Unicode MS" panose="020B0604020202020204" pitchFamily="34" charset="-128"/>
                <a:cs typeface="Arial" panose="020B0604020202020204" pitchFamily="34" charset="0"/>
                <a:hlinkClick r:id="rId2"/>
              </a:rPr>
              <a:t>IPPC@fao.org</a:t>
            </a:r>
            <a:endParaRPr lang="fr-FR" altLang="en-US" sz="2400" b="1" dirty="0">
              <a:ea typeface="Arial Unicode MS" panose="020B0604020202020204" pitchFamily="34" charset="-128"/>
              <a:cs typeface="Arial" panose="020B0604020202020204" pitchFamily="34" charset="0"/>
            </a:endParaRPr>
          </a:p>
          <a:p>
            <a:pPr algn="ctr">
              <a:buFont typeface="Arial" charset="0"/>
              <a:buNone/>
              <a:defRPr/>
            </a:pPr>
            <a:endParaRPr lang="fr-FR" altLang="en-US" sz="2400" b="1" dirty="0">
              <a:ea typeface="Arial Unicode MS" panose="020B0604020202020204" pitchFamily="34" charset="-128"/>
              <a:cs typeface="Arial" panose="020B0604020202020204" pitchFamily="34" charset="0"/>
            </a:endParaRPr>
          </a:p>
          <a:p>
            <a:pPr algn="ctr">
              <a:buFont typeface="Arial" charset="0"/>
              <a:buNone/>
              <a:defRPr/>
            </a:pPr>
            <a:r>
              <a:rPr lang="fr-FR" altLang="en-US" sz="2400" b="1" dirty="0" err="1">
                <a:solidFill>
                  <a:schemeClr val="accent5">
                    <a:lumMod val="50000"/>
                  </a:schemeClr>
                </a:solidFill>
                <a:ea typeface="Arial Unicode MS" panose="020B0604020202020204" pitchFamily="34" charset="-128"/>
                <a:cs typeface="Arial" panose="020B0604020202020204" pitchFamily="34" charset="0"/>
              </a:rPr>
              <a:t>Websites</a:t>
            </a:r>
            <a:r>
              <a:rPr lang="fr-FR" altLang="en-US" sz="2400" b="1" dirty="0">
                <a:solidFill>
                  <a:schemeClr val="accent5">
                    <a:lumMod val="50000"/>
                  </a:schemeClr>
                </a:solidFill>
                <a:ea typeface="Arial Unicode MS" panose="020B0604020202020204" pitchFamily="34" charset="-128"/>
                <a:cs typeface="Arial" panose="020B0604020202020204" pitchFamily="34" charset="0"/>
              </a:rPr>
              <a:t>: </a:t>
            </a:r>
          </a:p>
          <a:p>
            <a:pPr algn="ctr">
              <a:buFont typeface="Arial" charset="0"/>
              <a:buNone/>
              <a:defRPr/>
            </a:pPr>
            <a:r>
              <a:rPr lang="fr-FR" altLang="en-US" sz="2400" b="1" dirty="0">
                <a:solidFill>
                  <a:srgbClr val="002060"/>
                </a:solidFill>
                <a:ea typeface="Arial Unicode MS" panose="020B0604020202020204" pitchFamily="34" charset="-128"/>
                <a:cs typeface="Arial" panose="020B0604020202020204" pitchFamily="34" charset="0"/>
                <a:hlinkClick r:id="rId3"/>
              </a:rPr>
              <a:t>www.fao.org</a:t>
            </a:r>
            <a:endParaRPr lang="fr-FR" altLang="en-US" sz="2400" b="1" dirty="0">
              <a:solidFill>
                <a:srgbClr val="002060"/>
              </a:solidFill>
              <a:ea typeface="Arial Unicode MS" panose="020B0604020202020204" pitchFamily="34" charset="-128"/>
              <a:cs typeface="Arial" panose="020B0604020202020204" pitchFamily="34" charset="0"/>
              <a:hlinkClick r:id="rId4"/>
            </a:endParaRPr>
          </a:p>
          <a:p>
            <a:pPr algn="ctr">
              <a:buFont typeface="Arial" charset="0"/>
              <a:buNone/>
              <a:defRPr/>
            </a:pPr>
            <a:r>
              <a:rPr lang="fr-FR" altLang="en-US" sz="2400" b="1" dirty="0">
                <a:solidFill>
                  <a:srgbClr val="002060"/>
                </a:solidFill>
                <a:ea typeface="Arial Unicode MS" panose="020B0604020202020204" pitchFamily="34" charset="-128"/>
                <a:cs typeface="Arial" panose="020B0604020202020204" pitchFamily="34" charset="0"/>
                <a:hlinkClick r:id="rId5"/>
              </a:rPr>
              <a:t>www.ippc.int</a:t>
            </a:r>
            <a:r>
              <a:rPr lang="fr-FR" altLang="en-US" sz="2400" b="1" dirty="0">
                <a:solidFill>
                  <a:srgbClr val="002060"/>
                </a:solidFill>
                <a:ea typeface="Arial Unicode MS" panose="020B0604020202020204" pitchFamily="34" charset="-128"/>
                <a:cs typeface="Arial" panose="020B0604020202020204" pitchFamily="34" charset="0"/>
              </a:rPr>
              <a:t> </a:t>
            </a:r>
            <a:endParaRPr lang="fr-FR" altLang="en-US" sz="2400" b="1" dirty="0">
              <a:ea typeface="Arial Unicode MS" panose="020B0604020202020204" pitchFamily="34" charset="-128"/>
              <a:cs typeface="Arial" panose="020B0604020202020204" pitchFamily="34" charset="0"/>
            </a:endParaRPr>
          </a:p>
        </p:txBody>
      </p:sp>
      <p:sp>
        <p:nvSpPr>
          <p:cNvPr id="3" name="Title 1"/>
          <p:cNvSpPr txBox="1">
            <a:spLocks/>
          </p:cNvSpPr>
          <p:nvPr/>
        </p:nvSpPr>
        <p:spPr>
          <a:xfrm>
            <a:off x="375138" y="599835"/>
            <a:ext cx="8440616" cy="914400"/>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lang="en-US" sz="3400" b="1" dirty="0" smtClean="0">
                <a:solidFill>
                  <a:srgbClr val="165A30"/>
                </a:solidFill>
                <a:effectLst>
                  <a:outerShdw blurRad="38100" dist="38100" dir="2700000" algn="tl">
                    <a:srgbClr val="000000">
                      <a:alpha val="43137"/>
                    </a:srgbClr>
                  </a:outerShdw>
                </a:effectLst>
                <a:latin typeface="+mn-lt"/>
                <a:ea typeface="Arial Unicode MS" panose="020B0604020202020204" pitchFamily="34" charset="-128"/>
                <a:cs typeface="Arial" panose="020B0604020202020204" pitchFamily="34" charset="0"/>
              </a:rPr>
              <a:t>Contacts</a:t>
            </a:r>
            <a:endParaRPr lang="en-US" sz="3400" b="1" dirty="0">
              <a:solidFill>
                <a:srgbClr val="165A30"/>
              </a:solidFill>
              <a:effectLst>
                <a:outerShdw blurRad="38100" dist="38100" dir="2700000" algn="tl">
                  <a:srgbClr val="000000">
                    <a:alpha val="43137"/>
                  </a:srgbClr>
                </a:outerShdw>
              </a:effectLst>
              <a:latin typeface="+mn-lt"/>
              <a:ea typeface="Arial Unicode MS" panose="020B0604020202020204" pitchFamily="34" charset="-128"/>
              <a:cs typeface="Arial" panose="020B0604020202020204" pitchFamily="34" charset="0"/>
            </a:endParaRPr>
          </a:p>
        </p:txBody>
      </p:sp>
      <p:pic>
        <p:nvPicPr>
          <p:cNvPr id="1028" name="Picture 4" descr="Risultati immagini per facebook button">
            <a:hlinkClick r:id="rId6"/>
          </p:cNvPr>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3394123" y="5116535"/>
            <a:ext cx="651127" cy="651127"/>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Risultati immagini per twitter">
            <a:hlinkClick r:id="rId8"/>
          </p:cNvPr>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383818" y="5116535"/>
            <a:ext cx="651127" cy="651127"/>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descr="Risultati immagini per linkedin button">
            <a:hlinkClick r:id="rId10"/>
          </p:cNvPr>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4404428" y="5116535"/>
            <a:ext cx="651127" cy="651127"/>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descr="Risultati immagini per youtube">
            <a:hlinkClick r:id="rId12"/>
          </p:cNvPr>
          <p:cNvPicPr>
            <a:picLocks noChangeAspect="1" noChangeArrowheads="1"/>
          </p:cNvPicPr>
          <p:nvPr/>
        </p:nvPicPr>
        <p:blipFill rotWithShape="1">
          <a:blip r:embed="rId13" cstate="print">
            <a:extLst>
              <a:ext uri="{28A0092B-C50C-407E-A947-70E740481C1C}">
                <a14:useLocalDpi xmlns:a14="http://schemas.microsoft.com/office/drawing/2010/main" val="0"/>
              </a:ext>
            </a:extLst>
          </a:blip>
          <a:srcRect l="12751" t="32154" r="10678" b="30603"/>
          <a:stretch/>
        </p:blipFill>
        <p:spPr bwMode="auto">
          <a:xfrm>
            <a:off x="5303529" y="5054949"/>
            <a:ext cx="1562216" cy="75985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809547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TextBox 2"/>
          <p:cNvSpPr txBox="1">
            <a:spLocks noChangeArrowheads="1"/>
          </p:cNvSpPr>
          <p:nvPr/>
        </p:nvSpPr>
        <p:spPr bwMode="auto">
          <a:xfrm>
            <a:off x="643459" y="620688"/>
            <a:ext cx="78486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itchFamily="34" charset="0"/>
              <a:defRPr sz="3200" b="1">
                <a:solidFill>
                  <a:schemeClr val="tx1"/>
                </a:solidFill>
                <a:latin typeface="Calibri" pitchFamily="34" charset="0"/>
              </a:defRPr>
            </a:lvl1pPr>
            <a:lvl2pPr marL="742950" indent="-285750">
              <a:spcBef>
                <a:spcPct val="20000"/>
              </a:spcBef>
              <a:buFont typeface="Arial" pitchFamily="34" charset="0"/>
              <a:buChar char="–"/>
              <a:defRPr sz="2800" b="1">
                <a:solidFill>
                  <a:schemeClr val="tx1"/>
                </a:solidFill>
                <a:latin typeface="Calibri" pitchFamily="34" charset="0"/>
              </a:defRPr>
            </a:lvl2pPr>
            <a:lvl3pPr marL="1143000" indent="-228600">
              <a:spcBef>
                <a:spcPct val="20000"/>
              </a:spcBef>
              <a:buFont typeface="Arial" pitchFamily="34" charset="0"/>
              <a:buChar char="•"/>
              <a:defRPr sz="2400" b="1">
                <a:solidFill>
                  <a:schemeClr val="tx1"/>
                </a:solidFill>
                <a:latin typeface="Calibri" pitchFamily="34" charset="0"/>
              </a:defRPr>
            </a:lvl3pPr>
            <a:lvl4pPr marL="1600200" indent="-228600">
              <a:spcBef>
                <a:spcPct val="20000"/>
              </a:spcBef>
              <a:buFont typeface="Arial" pitchFamily="34" charset="0"/>
              <a:buChar char="–"/>
              <a:defRPr sz="2000" b="1">
                <a:solidFill>
                  <a:schemeClr val="tx1"/>
                </a:solidFill>
                <a:latin typeface="Calibri" pitchFamily="34" charset="0"/>
              </a:defRPr>
            </a:lvl4pPr>
            <a:lvl5pPr marL="2057400" indent="-228600">
              <a:spcBef>
                <a:spcPct val="20000"/>
              </a:spcBef>
              <a:buFont typeface="Arial" pitchFamily="34" charset="0"/>
              <a:buChar char="»"/>
              <a:defRPr sz="2000" b="1">
                <a:solidFill>
                  <a:schemeClr val="tx1"/>
                </a:solidFill>
                <a:latin typeface="Calibri" pitchFamily="34" charset="0"/>
              </a:defRPr>
            </a:lvl5pPr>
            <a:lvl6pPr marL="2514600" indent="-228600" eaLnBrk="0" fontAlgn="base" hangingPunct="0">
              <a:spcBef>
                <a:spcPct val="20000"/>
              </a:spcBef>
              <a:spcAft>
                <a:spcPct val="0"/>
              </a:spcAft>
              <a:buFont typeface="Arial" pitchFamily="34" charset="0"/>
              <a:buChar char="»"/>
              <a:defRPr sz="2000" b="1">
                <a:solidFill>
                  <a:schemeClr val="tx1"/>
                </a:solidFill>
                <a:latin typeface="Calibri" pitchFamily="34" charset="0"/>
              </a:defRPr>
            </a:lvl6pPr>
            <a:lvl7pPr marL="2971800" indent="-228600" eaLnBrk="0" fontAlgn="base" hangingPunct="0">
              <a:spcBef>
                <a:spcPct val="20000"/>
              </a:spcBef>
              <a:spcAft>
                <a:spcPct val="0"/>
              </a:spcAft>
              <a:buFont typeface="Arial" pitchFamily="34" charset="0"/>
              <a:buChar char="»"/>
              <a:defRPr sz="2000" b="1">
                <a:solidFill>
                  <a:schemeClr val="tx1"/>
                </a:solidFill>
                <a:latin typeface="Calibri" pitchFamily="34" charset="0"/>
              </a:defRPr>
            </a:lvl7pPr>
            <a:lvl8pPr marL="3429000" indent="-228600" eaLnBrk="0" fontAlgn="base" hangingPunct="0">
              <a:spcBef>
                <a:spcPct val="20000"/>
              </a:spcBef>
              <a:spcAft>
                <a:spcPct val="0"/>
              </a:spcAft>
              <a:buFont typeface="Arial" pitchFamily="34" charset="0"/>
              <a:buChar char="»"/>
              <a:defRPr sz="2000" b="1">
                <a:solidFill>
                  <a:schemeClr val="tx1"/>
                </a:solidFill>
                <a:latin typeface="Calibri" pitchFamily="34" charset="0"/>
              </a:defRPr>
            </a:lvl8pPr>
            <a:lvl9pPr marL="3886200" indent="-228600" eaLnBrk="0" fontAlgn="base" hangingPunct="0">
              <a:spcBef>
                <a:spcPct val="20000"/>
              </a:spcBef>
              <a:spcAft>
                <a:spcPct val="0"/>
              </a:spcAft>
              <a:buFont typeface="Arial" pitchFamily="34" charset="0"/>
              <a:buChar char="»"/>
              <a:defRPr sz="2000" b="1">
                <a:solidFill>
                  <a:schemeClr val="tx1"/>
                </a:solidFill>
                <a:latin typeface="Calibri" pitchFamily="34" charset="0"/>
              </a:defRPr>
            </a:lvl9pPr>
          </a:lstStyle>
          <a:p>
            <a:pPr algn="ctr">
              <a:spcBef>
                <a:spcPct val="0"/>
              </a:spcBef>
              <a:buFontTx/>
              <a:buNone/>
            </a:pPr>
            <a:r>
              <a:rPr lang="en-US" altLang="ja-JP" sz="4000" dirty="0">
                <a:solidFill>
                  <a:srgbClr val="165A30"/>
                </a:solidFill>
                <a:latin typeface="Calibri (body)"/>
                <a:cs typeface="Arial" panose="020B0604020202020204" pitchFamily="34" charset="0"/>
              </a:rPr>
              <a:t>Background</a:t>
            </a:r>
            <a:r>
              <a:rPr lang="en-US" altLang="ja-JP" sz="4000" dirty="0" smtClean="0">
                <a:solidFill>
                  <a:srgbClr val="165A30"/>
                </a:solidFill>
                <a:latin typeface="Calibri (body)"/>
                <a:cs typeface="Arial" pitchFamily="34" charset="0"/>
              </a:rPr>
              <a:t> </a:t>
            </a:r>
            <a:endParaRPr lang="en-US" altLang="ja-JP" sz="4000" dirty="0">
              <a:solidFill>
                <a:srgbClr val="165A30"/>
              </a:solidFill>
              <a:latin typeface="Calibri (body)"/>
              <a:cs typeface="Arial" pitchFamily="34" charset="0"/>
            </a:endParaRPr>
          </a:p>
        </p:txBody>
      </p:sp>
      <p:sp>
        <p:nvSpPr>
          <p:cNvPr id="5" name="Left Arrow 4"/>
          <p:cNvSpPr/>
          <p:nvPr/>
        </p:nvSpPr>
        <p:spPr>
          <a:xfrm rot="13915041">
            <a:off x="6132217" y="3808771"/>
            <a:ext cx="680291" cy="649514"/>
          </a:xfrm>
          <a:prstGeom prst="leftArrow">
            <a:avLst>
              <a:gd name="adj1" fmla="val 60000"/>
              <a:gd name="adj2" fmla="val 50000"/>
            </a:avLst>
          </a:prstGeom>
          <a:solidFill>
            <a:schemeClr val="accent3">
              <a:lumMod val="40000"/>
              <a:lumOff val="60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6" name="Freeform 5"/>
          <p:cNvSpPr/>
          <p:nvPr/>
        </p:nvSpPr>
        <p:spPr>
          <a:xfrm>
            <a:off x="683568" y="4488439"/>
            <a:ext cx="3528393" cy="1676865"/>
          </a:xfrm>
          <a:custGeom>
            <a:avLst/>
            <a:gdLst>
              <a:gd name="connsiteX0" fmla="*/ 0 w 1695735"/>
              <a:gd name="connsiteY0" fmla="*/ 135659 h 1356588"/>
              <a:gd name="connsiteX1" fmla="*/ 135659 w 1695735"/>
              <a:gd name="connsiteY1" fmla="*/ 0 h 1356588"/>
              <a:gd name="connsiteX2" fmla="*/ 1560076 w 1695735"/>
              <a:gd name="connsiteY2" fmla="*/ 0 h 1356588"/>
              <a:gd name="connsiteX3" fmla="*/ 1695735 w 1695735"/>
              <a:gd name="connsiteY3" fmla="*/ 135659 h 1356588"/>
              <a:gd name="connsiteX4" fmla="*/ 1695735 w 1695735"/>
              <a:gd name="connsiteY4" fmla="*/ 1220929 h 1356588"/>
              <a:gd name="connsiteX5" fmla="*/ 1560076 w 1695735"/>
              <a:gd name="connsiteY5" fmla="*/ 1356588 h 1356588"/>
              <a:gd name="connsiteX6" fmla="*/ 135659 w 1695735"/>
              <a:gd name="connsiteY6" fmla="*/ 1356588 h 1356588"/>
              <a:gd name="connsiteX7" fmla="*/ 0 w 1695735"/>
              <a:gd name="connsiteY7" fmla="*/ 1220929 h 1356588"/>
              <a:gd name="connsiteX8" fmla="*/ 0 w 1695735"/>
              <a:gd name="connsiteY8" fmla="*/ 135659 h 1356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5735" h="1356588">
                <a:moveTo>
                  <a:pt x="0" y="135659"/>
                </a:moveTo>
                <a:cubicBezTo>
                  <a:pt x="0" y="60737"/>
                  <a:pt x="60737" y="0"/>
                  <a:pt x="135659" y="0"/>
                </a:cubicBezTo>
                <a:lnTo>
                  <a:pt x="1560076" y="0"/>
                </a:lnTo>
                <a:cubicBezTo>
                  <a:pt x="1634998" y="0"/>
                  <a:pt x="1695735" y="60737"/>
                  <a:pt x="1695735" y="135659"/>
                </a:cubicBezTo>
                <a:lnTo>
                  <a:pt x="1695735" y="1220929"/>
                </a:lnTo>
                <a:cubicBezTo>
                  <a:pt x="1695735" y="1295851"/>
                  <a:pt x="1634998" y="1356588"/>
                  <a:pt x="1560076" y="1356588"/>
                </a:cubicBezTo>
                <a:lnTo>
                  <a:pt x="135659" y="1356588"/>
                </a:lnTo>
                <a:cubicBezTo>
                  <a:pt x="60737" y="1356588"/>
                  <a:pt x="0" y="1295851"/>
                  <a:pt x="0" y="1220929"/>
                </a:cubicBezTo>
                <a:lnTo>
                  <a:pt x="0" y="135659"/>
                </a:lnTo>
                <a:close/>
              </a:path>
            </a:pathLst>
          </a:custGeom>
          <a:solidFill>
            <a:schemeClr val="accent6">
              <a:lumMod val="60000"/>
              <a:lumOff val="40000"/>
            </a:schemeClr>
          </a:solidFill>
          <a:ln>
            <a:solidFill>
              <a:schemeClr val="accent6">
                <a:lumMod val="75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4498" tIns="64498" rIns="64498" bIns="64498" spcCol="1270" anchor="ctr"/>
          <a:lstStyle/>
          <a:p>
            <a:pPr marL="0" indent="-457200" algn="ctr">
              <a:lnSpc>
                <a:spcPct val="90000"/>
              </a:lnSpc>
            </a:pPr>
            <a:r>
              <a:rPr lang="en-US" altLang="ja-JP" sz="2000" dirty="0">
                <a:solidFill>
                  <a:schemeClr val="tx1"/>
                </a:solidFill>
                <a:latin typeface="Arial" panose="020B0604020202020204" pitchFamily="34" charset="0"/>
                <a:cs typeface="Arial" panose="020B0604020202020204" pitchFamily="34" charset="0"/>
              </a:rPr>
              <a:t>Because of this, make sure you only use the </a:t>
            </a:r>
            <a:r>
              <a:rPr lang="en-US" altLang="ja-JP" sz="2000" b="1" dirty="0">
                <a:solidFill>
                  <a:schemeClr val="tx1"/>
                </a:solidFill>
                <a:latin typeface="Arial" panose="020B0604020202020204" pitchFamily="34" charset="0"/>
                <a:cs typeface="Arial" panose="020B0604020202020204" pitchFamily="34" charset="0"/>
              </a:rPr>
              <a:t>latest version</a:t>
            </a:r>
            <a:r>
              <a:rPr lang="en-US" altLang="ja-JP" sz="2000" dirty="0">
                <a:solidFill>
                  <a:schemeClr val="tx1"/>
                </a:solidFill>
                <a:latin typeface="Arial" panose="020B0604020202020204" pitchFamily="34" charset="0"/>
                <a:cs typeface="Arial" panose="020B0604020202020204" pitchFamily="34" charset="0"/>
              </a:rPr>
              <a:t> of the </a:t>
            </a:r>
            <a:r>
              <a:rPr lang="en-US" altLang="ja-JP" sz="2000" dirty="0" smtClean="0">
                <a:solidFill>
                  <a:schemeClr val="tx1"/>
                </a:solidFill>
                <a:latin typeface="Arial" panose="020B0604020202020204" pitchFamily="34" charset="0"/>
                <a:cs typeface="Arial" panose="020B0604020202020204" pitchFamily="34" charset="0"/>
              </a:rPr>
              <a:t>Glossary (available on </a:t>
            </a:r>
            <a:r>
              <a:rPr lang="en-US" altLang="ja-JP" sz="2000" dirty="0" smtClean="0">
                <a:solidFill>
                  <a:schemeClr val="tx1"/>
                </a:solidFill>
                <a:latin typeface="Arial" panose="020B0604020202020204" pitchFamily="34" charset="0"/>
                <a:cs typeface="Arial" panose="020B0604020202020204" pitchFamily="34" charset="0"/>
                <a:hlinkClick r:id="rId3"/>
              </a:rPr>
              <a:t>www.ippc.int</a:t>
            </a:r>
            <a:r>
              <a:rPr lang="en-US" altLang="ja-JP" sz="2000" dirty="0" smtClean="0">
                <a:solidFill>
                  <a:schemeClr val="tx1"/>
                </a:solidFill>
                <a:latin typeface="Arial" panose="020B0604020202020204" pitchFamily="34" charset="0"/>
                <a:cs typeface="Arial" panose="020B0604020202020204" pitchFamily="34" charset="0"/>
              </a:rPr>
              <a:t>)!</a:t>
            </a:r>
            <a:endParaRPr lang="en-US" altLang="ja-JP" sz="2000" dirty="0">
              <a:solidFill>
                <a:schemeClr val="tx1"/>
              </a:solidFill>
              <a:latin typeface="Arial" panose="020B0604020202020204" pitchFamily="34" charset="0"/>
              <a:cs typeface="Arial" panose="020B0604020202020204" pitchFamily="34" charset="0"/>
            </a:endParaRPr>
          </a:p>
        </p:txBody>
      </p:sp>
      <p:sp>
        <p:nvSpPr>
          <p:cNvPr id="7" name="Left Arrow 6"/>
          <p:cNvSpPr/>
          <p:nvPr/>
        </p:nvSpPr>
        <p:spPr>
          <a:xfrm rot="18820872">
            <a:off x="2060924" y="3836411"/>
            <a:ext cx="792938" cy="617851"/>
          </a:xfrm>
          <a:prstGeom prst="leftArrow">
            <a:avLst>
              <a:gd name="adj1" fmla="val 60000"/>
              <a:gd name="adj2" fmla="val 50000"/>
            </a:avLst>
          </a:prstGeom>
          <a:solidFill>
            <a:schemeClr val="accent3">
              <a:lumMod val="40000"/>
              <a:lumOff val="60000"/>
            </a:schemeClr>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sp>
      <p:sp>
        <p:nvSpPr>
          <p:cNvPr id="8" name="Freeform 7"/>
          <p:cNvSpPr/>
          <p:nvPr/>
        </p:nvSpPr>
        <p:spPr>
          <a:xfrm>
            <a:off x="4716016" y="4488439"/>
            <a:ext cx="3744789" cy="1625547"/>
          </a:xfrm>
          <a:custGeom>
            <a:avLst/>
            <a:gdLst>
              <a:gd name="connsiteX0" fmla="*/ 0 w 1695735"/>
              <a:gd name="connsiteY0" fmla="*/ 135659 h 1356588"/>
              <a:gd name="connsiteX1" fmla="*/ 135659 w 1695735"/>
              <a:gd name="connsiteY1" fmla="*/ 0 h 1356588"/>
              <a:gd name="connsiteX2" fmla="*/ 1560076 w 1695735"/>
              <a:gd name="connsiteY2" fmla="*/ 0 h 1356588"/>
              <a:gd name="connsiteX3" fmla="*/ 1695735 w 1695735"/>
              <a:gd name="connsiteY3" fmla="*/ 135659 h 1356588"/>
              <a:gd name="connsiteX4" fmla="*/ 1695735 w 1695735"/>
              <a:gd name="connsiteY4" fmla="*/ 1220929 h 1356588"/>
              <a:gd name="connsiteX5" fmla="*/ 1560076 w 1695735"/>
              <a:gd name="connsiteY5" fmla="*/ 1356588 h 1356588"/>
              <a:gd name="connsiteX6" fmla="*/ 135659 w 1695735"/>
              <a:gd name="connsiteY6" fmla="*/ 1356588 h 1356588"/>
              <a:gd name="connsiteX7" fmla="*/ 0 w 1695735"/>
              <a:gd name="connsiteY7" fmla="*/ 1220929 h 1356588"/>
              <a:gd name="connsiteX8" fmla="*/ 0 w 1695735"/>
              <a:gd name="connsiteY8" fmla="*/ 135659 h 1356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695735" h="1356588">
                <a:moveTo>
                  <a:pt x="0" y="135659"/>
                </a:moveTo>
                <a:cubicBezTo>
                  <a:pt x="0" y="60737"/>
                  <a:pt x="60737" y="0"/>
                  <a:pt x="135659" y="0"/>
                </a:cubicBezTo>
                <a:lnTo>
                  <a:pt x="1560076" y="0"/>
                </a:lnTo>
                <a:cubicBezTo>
                  <a:pt x="1634998" y="0"/>
                  <a:pt x="1695735" y="60737"/>
                  <a:pt x="1695735" y="135659"/>
                </a:cubicBezTo>
                <a:lnTo>
                  <a:pt x="1695735" y="1220929"/>
                </a:lnTo>
                <a:cubicBezTo>
                  <a:pt x="1695735" y="1295851"/>
                  <a:pt x="1634998" y="1356588"/>
                  <a:pt x="1560076" y="1356588"/>
                </a:cubicBezTo>
                <a:lnTo>
                  <a:pt x="135659" y="1356588"/>
                </a:lnTo>
                <a:cubicBezTo>
                  <a:pt x="60737" y="1356588"/>
                  <a:pt x="0" y="1295851"/>
                  <a:pt x="0" y="1220929"/>
                </a:cubicBezTo>
                <a:lnTo>
                  <a:pt x="0" y="135659"/>
                </a:lnTo>
                <a:close/>
              </a:path>
            </a:pathLst>
          </a:custGeom>
          <a:solidFill>
            <a:schemeClr val="accent6">
              <a:lumMod val="20000"/>
              <a:lumOff val="80000"/>
            </a:schemeClr>
          </a:solidFill>
          <a:ln>
            <a:solidFill>
              <a:schemeClr val="accent2">
                <a:lumMod val="60000"/>
                <a:lumOff val="4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64498" tIns="64498" rIns="64498" bIns="64498" spcCol="1270" anchor="ctr"/>
          <a:lstStyle/>
          <a:p>
            <a:pPr marL="0" indent="-457200" algn="ctr">
              <a:lnSpc>
                <a:spcPct val="150000"/>
              </a:lnSpc>
            </a:pPr>
            <a:r>
              <a:rPr lang="en-US" altLang="ja-JP" sz="2000" kern="900" dirty="0">
                <a:solidFill>
                  <a:schemeClr val="tx1"/>
                </a:solidFill>
                <a:latin typeface="Arial" panose="020B0604020202020204" pitchFamily="34" charset="0"/>
                <a:cs typeface="Arial" panose="020B0604020202020204" pitchFamily="34" charset="0"/>
              </a:rPr>
              <a:t>This year, </a:t>
            </a:r>
            <a:r>
              <a:rPr lang="en-US" altLang="ja-JP" sz="2000" kern="900" dirty="0" smtClean="0">
                <a:solidFill>
                  <a:schemeClr val="tx1"/>
                </a:solidFill>
                <a:latin typeface="Arial" panose="020B0604020202020204" pitchFamily="34" charset="0"/>
                <a:cs typeface="Arial" panose="020B0604020202020204" pitchFamily="34" charset="0"/>
              </a:rPr>
              <a:t>the proposal is:</a:t>
            </a:r>
          </a:p>
          <a:p>
            <a:pPr marL="0" indent="-457200">
              <a:lnSpc>
                <a:spcPct val="90000"/>
              </a:lnSpc>
              <a:buFont typeface="Wingdings" panose="05000000000000000000" pitchFamily="2" charset="2"/>
              <a:buChar char="§"/>
            </a:pPr>
            <a:r>
              <a:rPr lang="en-US" altLang="ja-JP" sz="2000" dirty="0" smtClean="0">
                <a:solidFill>
                  <a:schemeClr val="tx1"/>
                </a:solidFill>
                <a:latin typeface="Arial" panose="020B0604020202020204" pitchFamily="34" charset="0"/>
                <a:cs typeface="Arial" panose="020B0604020202020204" pitchFamily="34" charset="0"/>
              </a:rPr>
              <a:t>0 addition </a:t>
            </a:r>
          </a:p>
          <a:p>
            <a:pPr marL="0" indent="-457200">
              <a:lnSpc>
                <a:spcPct val="90000"/>
              </a:lnSpc>
              <a:buFont typeface="Wingdings" panose="05000000000000000000" pitchFamily="2" charset="2"/>
              <a:buChar char="§"/>
            </a:pPr>
            <a:r>
              <a:rPr lang="en-US" altLang="ja-JP" sz="2000" dirty="0" smtClean="0">
                <a:solidFill>
                  <a:schemeClr val="tx1"/>
                </a:solidFill>
                <a:latin typeface="Arial" panose="020B0604020202020204" pitchFamily="34" charset="0"/>
                <a:cs typeface="Arial" panose="020B0604020202020204" pitchFamily="34" charset="0"/>
              </a:rPr>
              <a:t>5 deletions and</a:t>
            </a:r>
          </a:p>
          <a:p>
            <a:pPr marL="0" indent="-457200">
              <a:lnSpc>
                <a:spcPct val="90000"/>
              </a:lnSpc>
              <a:buFont typeface="Wingdings" panose="05000000000000000000" pitchFamily="2" charset="2"/>
              <a:buChar char="§"/>
            </a:pPr>
            <a:r>
              <a:rPr lang="en-US" altLang="ja-JP" sz="2000" dirty="0" smtClean="0">
                <a:solidFill>
                  <a:schemeClr val="tx1"/>
                </a:solidFill>
                <a:latin typeface="Arial" panose="020B0604020202020204" pitchFamily="34" charset="0"/>
                <a:cs typeface="Arial" panose="020B0604020202020204" pitchFamily="34" charset="0"/>
              </a:rPr>
              <a:t>4 revisions</a:t>
            </a:r>
          </a:p>
        </p:txBody>
      </p:sp>
      <p:sp>
        <p:nvSpPr>
          <p:cNvPr id="9" name="Freeform 8"/>
          <p:cNvSpPr/>
          <p:nvPr/>
        </p:nvSpPr>
        <p:spPr>
          <a:xfrm>
            <a:off x="1651435" y="1571030"/>
            <a:ext cx="5832648" cy="2556221"/>
          </a:xfrm>
          <a:custGeom>
            <a:avLst/>
            <a:gdLst>
              <a:gd name="connsiteX0" fmla="*/ 0 w 1784985"/>
              <a:gd name="connsiteY0" fmla="*/ 892493 h 1784985"/>
              <a:gd name="connsiteX1" fmla="*/ 892493 w 1784985"/>
              <a:gd name="connsiteY1" fmla="*/ 0 h 1784985"/>
              <a:gd name="connsiteX2" fmla="*/ 1784986 w 1784985"/>
              <a:gd name="connsiteY2" fmla="*/ 892493 h 1784985"/>
              <a:gd name="connsiteX3" fmla="*/ 892493 w 1784985"/>
              <a:gd name="connsiteY3" fmla="*/ 1784986 h 1784985"/>
              <a:gd name="connsiteX4" fmla="*/ 0 w 1784985"/>
              <a:gd name="connsiteY4" fmla="*/ 892493 h 178498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84985" h="1784985">
                <a:moveTo>
                  <a:pt x="0" y="892493"/>
                </a:moveTo>
                <a:cubicBezTo>
                  <a:pt x="0" y="399583"/>
                  <a:pt x="399583" y="0"/>
                  <a:pt x="892493" y="0"/>
                </a:cubicBezTo>
                <a:cubicBezTo>
                  <a:pt x="1385403" y="0"/>
                  <a:pt x="1784986" y="399583"/>
                  <a:pt x="1784986" y="892493"/>
                </a:cubicBezTo>
                <a:cubicBezTo>
                  <a:pt x="1784986" y="1385403"/>
                  <a:pt x="1385403" y="1784986"/>
                  <a:pt x="892493" y="1784986"/>
                </a:cubicBezTo>
                <a:cubicBezTo>
                  <a:pt x="399583" y="1784986"/>
                  <a:pt x="0" y="1385403"/>
                  <a:pt x="0" y="892493"/>
                </a:cubicBezTo>
                <a:close/>
              </a:path>
            </a:pathLst>
          </a:custGeom>
          <a:solidFill>
            <a:schemeClr val="accent3">
              <a:lumMod val="40000"/>
              <a:lumOff val="60000"/>
            </a:schemeClr>
          </a:solidFill>
          <a:ln>
            <a:solidFill>
              <a:schemeClr val="accent3">
                <a:lumMod val="50000"/>
              </a:schemeClr>
            </a:solidFill>
          </a:ln>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lIns="276010" tIns="276010" rIns="276010" bIns="276010" spcCol="1270" anchor="ctr"/>
          <a:lstStyle/>
          <a:p>
            <a:pPr indent="-457200" algn="ctr">
              <a:lnSpc>
                <a:spcPct val="90000"/>
              </a:lnSpc>
            </a:pPr>
            <a:r>
              <a:rPr lang="en-US" altLang="ja-JP" sz="2000" b="1" dirty="0">
                <a:solidFill>
                  <a:schemeClr val="tx1"/>
                </a:solidFill>
                <a:latin typeface="Arial" panose="020B0604020202020204" pitchFamily="34" charset="0"/>
                <a:cs typeface="Arial" panose="020B0604020202020204" pitchFamily="34" charset="0"/>
              </a:rPr>
              <a:t>The Glossary is constantly being updated. This can </a:t>
            </a:r>
            <a:r>
              <a:rPr lang="en-US" altLang="ja-JP" sz="2000" b="1" dirty="0" smtClean="0">
                <a:solidFill>
                  <a:schemeClr val="tx1"/>
                </a:solidFill>
                <a:latin typeface="Arial" panose="020B0604020202020204" pitchFamily="34" charset="0"/>
                <a:cs typeface="Arial" panose="020B0604020202020204" pitchFamily="34" charset="0"/>
              </a:rPr>
              <a:t>involve: </a:t>
            </a:r>
          </a:p>
          <a:p>
            <a:pPr indent="-457200" algn="ctr">
              <a:lnSpc>
                <a:spcPct val="90000"/>
              </a:lnSpc>
            </a:pPr>
            <a:r>
              <a:rPr lang="en-US" altLang="ja-JP" sz="2000" dirty="0" smtClean="0">
                <a:solidFill>
                  <a:schemeClr val="tx1"/>
                </a:solidFill>
                <a:latin typeface="Arial" panose="020B0604020202020204" pitchFamily="34" charset="0"/>
                <a:cs typeface="Arial" panose="020B0604020202020204" pitchFamily="34" charset="0"/>
              </a:rPr>
              <a:t>additions</a:t>
            </a:r>
            <a:r>
              <a:rPr lang="en-US" altLang="ja-JP" sz="2000" dirty="0">
                <a:solidFill>
                  <a:schemeClr val="tx1"/>
                </a:solidFill>
                <a:latin typeface="Arial" panose="020B0604020202020204" pitchFamily="34" charset="0"/>
                <a:cs typeface="Arial" panose="020B0604020202020204" pitchFamily="34" charset="0"/>
              </a:rPr>
              <a:t>, revisions, </a:t>
            </a:r>
            <a:r>
              <a:rPr lang="en-US" altLang="ja-JP" sz="2000" dirty="0" smtClean="0">
                <a:solidFill>
                  <a:schemeClr val="tx1"/>
                </a:solidFill>
                <a:latin typeface="Arial" panose="020B0604020202020204" pitchFamily="34" charset="0"/>
                <a:cs typeface="Arial" panose="020B0604020202020204" pitchFamily="34" charset="0"/>
              </a:rPr>
              <a:t>deletions</a:t>
            </a:r>
            <a:endParaRPr lang="en-US" altLang="ja-JP" sz="2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16983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475488" y="712266"/>
            <a:ext cx="8302752" cy="5451755"/>
            <a:chOff x="-68022" y="692696"/>
            <a:chExt cx="9404329" cy="5451755"/>
          </a:xfrm>
        </p:grpSpPr>
        <p:sp>
          <p:nvSpPr>
            <p:cNvPr id="4" name="Title 1"/>
            <p:cNvSpPr txBox="1">
              <a:spLocks/>
            </p:cNvSpPr>
            <p:nvPr/>
          </p:nvSpPr>
          <p:spPr>
            <a:xfrm>
              <a:off x="457200" y="692696"/>
              <a:ext cx="8229600" cy="696913"/>
            </a:xfrm>
            <a:prstGeom prst="rect">
              <a:avLst/>
            </a:prstGeom>
          </p:spPr>
          <p:txBody>
            <a:bodyPr>
              <a:noAutofit/>
            </a:bodyPr>
            <a:lstStyle>
              <a:lvl1pPr algn="ctr" defTabSz="914400" rtl="0" eaLnBrk="1" latinLnBrk="0" hangingPunct="1">
                <a:lnSpc>
                  <a:spcPct val="90000"/>
                </a:lnSpc>
                <a:spcBef>
                  <a:spcPct val="0"/>
                </a:spcBef>
                <a:buNone/>
                <a:defRPr sz="3600" b="1" kern="1200">
                  <a:solidFill>
                    <a:schemeClr val="tx1"/>
                  </a:solidFill>
                  <a:latin typeface="Calibri (body)"/>
                  <a:ea typeface="+mj-ea"/>
                  <a:cs typeface="+mj-cs"/>
                </a:defRPr>
              </a:lvl1pPr>
            </a:lstStyle>
            <a:p>
              <a:r>
                <a:rPr lang="en-US" altLang="en-US" sz="4000" dirty="0" smtClean="0">
                  <a:solidFill>
                    <a:srgbClr val="165A30"/>
                  </a:solidFill>
                  <a:cs typeface="Arial" panose="020B0604020202020204" pitchFamily="34" charset="0"/>
                </a:rPr>
                <a:t>List of amendments</a:t>
              </a:r>
            </a:p>
          </p:txBody>
        </p:sp>
        <p:graphicFrame>
          <p:nvGraphicFramePr>
            <p:cNvPr id="5" name="Content Placeholder 5"/>
            <p:cNvGraphicFramePr>
              <a:graphicFrameLocks/>
            </p:cNvGraphicFramePr>
            <p:nvPr>
              <p:extLst>
                <p:ext uri="{D42A27DB-BD31-4B8C-83A1-F6EECF244321}">
                  <p14:modId xmlns:p14="http://schemas.microsoft.com/office/powerpoint/2010/main" val="2577852755"/>
                </p:ext>
              </p:extLst>
            </p:nvPr>
          </p:nvGraphicFramePr>
          <p:xfrm>
            <a:off x="-68022" y="1503072"/>
            <a:ext cx="9404329" cy="464137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spTree>
    <p:extLst>
      <p:ext uri="{BB962C8B-B14F-4D97-AF65-F5344CB8AC3E}">
        <p14:creationId xmlns:p14="http://schemas.microsoft.com/office/powerpoint/2010/main" val="4130641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1524000"/>
            <a:ext cx="8229600" cy="46021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p>
        </p:txBody>
      </p:sp>
      <p:sp>
        <p:nvSpPr>
          <p:cNvPr id="6" name="Title 1"/>
          <p:cNvSpPr txBox="1">
            <a:spLocks/>
          </p:cNvSpPr>
          <p:nvPr/>
        </p:nvSpPr>
        <p:spPr>
          <a:xfrm>
            <a:off x="457200" y="843569"/>
            <a:ext cx="8229600" cy="914400"/>
          </a:xfrm>
          <a:prstGeom prst="rect">
            <a:avLst/>
          </a:prstGeom>
        </p:spPr>
        <p:txBody>
          <a:bodyPr>
            <a:normAutofit/>
          </a:bodyPr>
          <a:lstStyle>
            <a:lvl1pPr algn="ctr" defTabSz="914400" rtl="0" eaLnBrk="1" latinLnBrk="0" hangingPunct="1">
              <a:lnSpc>
                <a:spcPct val="90000"/>
              </a:lnSpc>
              <a:spcBef>
                <a:spcPct val="0"/>
              </a:spcBef>
              <a:buNone/>
              <a:defRPr sz="3600" b="1" kern="1200">
                <a:solidFill>
                  <a:schemeClr val="tx1"/>
                </a:solidFill>
                <a:latin typeface="Calibri (body)"/>
                <a:ea typeface="+mj-ea"/>
                <a:cs typeface="+mj-cs"/>
              </a:defRPr>
            </a:lvl1pPr>
          </a:lstStyle>
          <a:p>
            <a:r>
              <a:rPr lang="en-US" sz="4000" dirty="0" smtClean="0">
                <a:solidFill>
                  <a:srgbClr val="165A30"/>
                </a:solidFill>
                <a:cs typeface="Arial" panose="020B0604020202020204" pitchFamily="34" charset="0"/>
              </a:rPr>
              <a:t>Deletions</a:t>
            </a:r>
            <a:endParaRPr lang="en-GB" sz="4000" dirty="0">
              <a:solidFill>
                <a:srgbClr val="165A30"/>
              </a:solidFill>
              <a:cs typeface="Arial" panose="020B0604020202020204" pitchFamily="34" charset="0"/>
            </a:endParaRPr>
          </a:p>
        </p:txBody>
      </p:sp>
      <p:grpSp>
        <p:nvGrpSpPr>
          <p:cNvPr id="7" name="Group 6"/>
          <p:cNvGrpSpPr/>
          <p:nvPr/>
        </p:nvGrpSpPr>
        <p:grpSpPr>
          <a:xfrm>
            <a:off x="457200" y="2867978"/>
            <a:ext cx="8229600" cy="3368230"/>
            <a:chOff x="0" y="1433777"/>
            <a:chExt cx="8229600" cy="3118500"/>
          </a:xfrm>
          <a:scene3d>
            <a:camera prst="orthographicFront"/>
            <a:lightRig rig="threePt" dir="t">
              <a:rot lat="0" lon="0" rev="7500000"/>
            </a:lightRig>
          </a:scene3d>
        </p:grpSpPr>
        <p:sp>
          <p:nvSpPr>
            <p:cNvPr id="11" name="Rectangle 10"/>
            <p:cNvSpPr/>
            <p:nvPr/>
          </p:nvSpPr>
          <p:spPr>
            <a:xfrm>
              <a:off x="0" y="1433777"/>
              <a:ext cx="8229600" cy="3118500"/>
            </a:xfrm>
            <a:prstGeom prst="rect">
              <a:avLst/>
            </a:prstGeom>
            <a:sp3d z="152400" extrusionH="63500" prstMaterial="dkEdge">
              <a:bevelT w="135400" h="16350" prst="relaxedInset"/>
              <a:contourClr>
                <a:schemeClr val="bg1"/>
              </a:contourClr>
            </a:sp3d>
          </p:spPr>
          <p:style>
            <a:lnRef idx="1">
              <a:schemeClr val="accent2">
                <a:shade val="50000"/>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2" name="Rectangle 11"/>
            <p:cNvSpPr/>
            <p:nvPr/>
          </p:nvSpPr>
          <p:spPr>
            <a:xfrm>
              <a:off x="0" y="1433777"/>
              <a:ext cx="8229600" cy="3118500"/>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38708" tIns="458216" rIns="638708" bIns="113792" numCol="1" spcCol="1270" anchor="t" anchorCtr="0">
              <a:noAutofit/>
            </a:bodyPr>
            <a:lstStyle/>
            <a:p>
              <a:pPr marL="171450" lvl="1" indent="-171450" algn="l" defTabSz="711200" rtl="0">
                <a:lnSpc>
                  <a:spcPct val="90000"/>
                </a:lnSpc>
                <a:spcBef>
                  <a:spcPct val="0"/>
                </a:spcBef>
                <a:spcAft>
                  <a:spcPct val="15000"/>
                </a:spcAft>
                <a:buChar char="••"/>
              </a:pPr>
              <a:endParaRPr lang="en-GB" sz="800" kern="1200" dirty="0">
                <a:latin typeface="Calibri (body)"/>
                <a:cs typeface="Arial" panose="020B0604020202020204" pitchFamily="34" charset="0"/>
              </a:endParaRPr>
            </a:p>
            <a:p>
              <a:pPr marL="285750" lvl="0" indent="-285750">
                <a:buFont typeface="Arial" panose="020B0604020202020204" pitchFamily="34" charset="0"/>
                <a:buChar char="•"/>
              </a:pPr>
              <a:r>
                <a:rPr lang="en-US" altLang="ja-JP" sz="2000" dirty="0" smtClean="0">
                  <a:latin typeface="Calibri (body)"/>
                  <a:cs typeface="Arial" panose="020B0604020202020204" pitchFamily="34" charset="0"/>
                </a:rPr>
                <a:t>This definition can be misinterpreted and has caused confusion when developing commodity standards.</a:t>
              </a:r>
            </a:p>
            <a:p>
              <a:pPr marL="285750" lvl="0" indent="-285750">
                <a:buFont typeface="Arial" panose="020B0604020202020204" pitchFamily="34" charset="0"/>
                <a:buChar char="•"/>
              </a:pPr>
              <a:endParaRPr lang="en-US" altLang="ja-JP" sz="600" dirty="0" smtClean="0">
                <a:latin typeface="Calibri (body)"/>
                <a:cs typeface="Arial" panose="020B0604020202020204" pitchFamily="34" charset="0"/>
              </a:endParaRPr>
            </a:p>
            <a:p>
              <a:pPr marL="285750" lvl="0" indent="-285750">
                <a:buFont typeface="Arial" panose="020B0604020202020204" pitchFamily="34" charset="0"/>
                <a:buChar char="•"/>
              </a:pPr>
              <a:r>
                <a:rPr lang="en-US" altLang="ja-JP" sz="2000" dirty="0" smtClean="0">
                  <a:latin typeface="Calibri (body)"/>
                  <a:cs typeface="Arial" panose="020B0604020202020204" pitchFamily="34" charset="0"/>
                </a:rPr>
                <a:t>Harmonization of product descriptions is needed for the ePhyto project, but the current Glossary terms related to commodity classes are not helpful for that work. The term “commodity class” is not used in Appendix 1 to ISPM 12.</a:t>
              </a:r>
            </a:p>
            <a:p>
              <a:pPr marL="285750" lvl="0" indent="-285750">
                <a:buFont typeface="Arial" panose="020B0604020202020204" pitchFamily="34" charset="0"/>
                <a:buChar char="•"/>
              </a:pPr>
              <a:endParaRPr lang="en-US" altLang="ja-JP" sz="600" dirty="0" smtClean="0">
                <a:latin typeface="Calibri (body)"/>
                <a:cs typeface="Arial" panose="020B0604020202020204" pitchFamily="34" charset="0"/>
              </a:endParaRPr>
            </a:p>
            <a:p>
              <a:pPr marL="285750" lvl="0" indent="-285750">
                <a:buFont typeface="Arial" panose="020B0604020202020204" pitchFamily="34" charset="0"/>
                <a:buChar char="•"/>
              </a:pPr>
              <a:r>
                <a:rPr lang="en-US" altLang="ja-JP" sz="2000" dirty="0" smtClean="0">
                  <a:latin typeface="Calibri (body)"/>
                  <a:cs typeface="Arial" panose="020B0604020202020204" pitchFamily="34" charset="0"/>
                </a:rPr>
                <a:t>Ink amendments to adopted ISPMs could be easily applied, deleting “commodity class” or replacing it with “commodity”. </a:t>
              </a:r>
            </a:p>
            <a:p>
              <a:pPr marL="285750" lvl="0" indent="-285750">
                <a:buFont typeface="Arial" panose="020B0604020202020204" pitchFamily="34" charset="0"/>
                <a:buChar char="•"/>
              </a:pPr>
              <a:endParaRPr lang="en-US" altLang="ja-JP" sz="2000" dirty="0">
                <a:latin typeface="Calibri (body)"/>
                <a:cs typeface="Arial" panose="020B0604020202020204" pitchFamily="34" charset="0"/>
              </a:endParaRPr>
            </a:p>
          </p:txBody>
        </p:sp>
      </p:grpSp>
      <p:grpSp>
        <p:nvGrpSpPr>
          <p:cNvPr id="8" name="Group 7"/>
          <p:cNvGrpSpPr/>
          <p:nvPr/>
        </p:nvGrpSpPr>
        <p:grpSpPr>
          <a:xfrm>
            <a:off x="683568" y="1648097"/>
            <a:ext cx="7816000" cy="1708611"/>
            <a:chOff x="226368" y="213895"/>
            <a:chExt cx="7816000" cy="1708611"/>
          </a:xfrm>
          <a:scene3d>
            <a:camera prst="orthographicFront"/>
            <a:lightRig rig="threePt" dir="t">
              <a:rot lat="0" lon="0" rev="7500000"/>
            </a:lightRig>
          </a:scene3d>
        </p:grpSpPr>
        <p:sp>
          <p:nvSpPr>
            <p:cNvPr id="9" name="Rounded Rectangle 8"/>
            <p:cNvSpPr/>
            <p:nvPr/>
          </p:nvSpPr>
          <p:spPr>
            <a:xfrm>
              <a:off x="226368" y="213895"/>
              <a:ext cx="7816000" cy="1708611"/>
            </a:xfrm>
            <a:prstGeom prst="roundRect">
              <a:avLst/>
            </a:prstGeom>
            <a:sp3d prstMaterial="plastic">
              <a:bevelT w="127000" h="25400" prst="relaxedInset"/>
            </a:sp3d>
          </p:spPr>
          <p:style>
            <a:lnRef idx="0">
              <a:schemeClr val="lt1">
                <a:hueOff val="0"/>
                <a:satOff val="0"/>
                <a:lumOff val="0"/>
                <a:alphaOff val="0"/>
              </a:schemeClr>
            </a:lnRef>
            <a:fillRef idx="3">
              <a:schemeClr val="accent2">
                <a:shade val="50000"/>
                <a:hueOff val="0"/>
                <a:satOff val="0"/>
                <a:lumOff val="0"/>
                <a:alphaOff val="0"/>
              </a:schemeClr>
            </a:fillRef>
            <a:effectRef idx="2">
              <a:schemeClr val="accent2">
                <a:shade val="50000"/>
                <a:hueOff val="0"/>
                <a:satOff val="0"/>
                <a:lumOff val="0"/>
                <a:alphaOff val="0"/>
              </a:schemeClr>
            </a:effectRef>
            <a:fontRef idx="minor">
              <a:schemeClr val="lt1"/>
            </a:fontRef>
          </p:style>
        </p:sp>
        <p:sp>
          <p:nvSpPr>
            <p:cNvPr id="10" name="Rounded Rectangle 6"/>
            <p:cNvSpPr/>
            <p:nvPr/>
          </p:nvSpPr>
          <p:spPr>
            <a:xfrm>
              <a:off x="309776" y="297303"/>
              <a:ext cx="7649184" cy="154179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defTabSz="1066800">
                <a:lnSpc>
                  <a:spcPct val="90000"/>
                </a:lnSpc>
                <a:spcBef>
                  <a:spcPct val="0"/>
                </a:spcBef>
                <a:spcAft>
                  <a:spcPct val="35000"/>
                </a:spcAft>
              </a:pPr>
              <a:r>
                <a:rPr lang="en-US" altLang="ja-JP" sz="2400" b="1" dirty="0" smtClean="0">
                  <a:latin typeface="Arial" panose="020B0604020202020204" pitchFamily="34" charset="0"/>
                  <a:cs typeface="Arial" panose="020B0604020202020204" pitchFamily="34" charset="0"/>
                </a:rPr>
                <a:t>“commodity class”:</a:t>
              </a:r>
              <a:endParaRPr lang="en-US" altLang="ja-JP" sz="2400" b="1" dirty="0">
                <a:latin typeface="Arial" panose="020B0604020202020204" pitchFamily="34" charset="0"/>
                <a:cs typeface="Arial" panose="020B0604020202020204" pitchFamily="34" charset="0"/>
              </a:endParaRPr>
            </a:p>
            <a:p>
              <a:pPr lvl="0" defTabSz="1066800">
                <a:lnSpc>
                  <a:spcPct val="90000"/>
                </a:lnSpc>
                <a:spcBef>
                  <a:spcPct val="0"/>
                </a:spcBef>
                <a:spcAft>
                  <a:spcPct val="35000"/>
                </a:spcAft>
              </a:pPr>
              <a:r>
                <a:rPr lang="en-US" altLang="ja-JP" sz="2400" dirty="0" smtClean="0">
                  <a:latin typeface="Arial" panose="020B0604020202020204" pitchFamily="34" charset="0"/>
                  <a:cs typeface="Arial" panose="020B0604020202020204" pitchFamily="34" charset="0"/>
                </a:rPr>
                <a:t>“</a:t>
              </a:r>
              <a:r>
                <a:rPr lang="en-GB" sz="2400" dirty="0" smtClean="0">
                  <a:solidFill>
                    <a:schemeClr val="bg1"/>
                  </a:solidFill>
                  <a:latin typeface="Arial" pitchFamily="34" charset="0"/>
                  <a:cs typeface="Arial" pitchFamily="34" charset="0"/>
                </a:rPr>
                <a:t>A category of similar </a:t>
              </a:r>
              <a:r>
                <a:rPr lang="en-GB" sz="2400" b="1" dirty="0" smtClean="0">
                  <a:solidFill>
                    <a:schemeClr val="bg1"/>
                  </a:solidFill>
                  <a:latin typeface="Arial" pitchFamily="34" charset="0"/>
                  <a:cs typeface="Arial" pitchFamily="34" charset="0"/>
                </a:rPr>
                <a:t>commodities</a:t>
              </a:r>
              <a:r>
                <a:rPr lang="en-GB" sz="2400" dirty="0" smtClean="0">
                  <a:solidFill>
                    <a:schemeClr val="bg1"/>
                  </a:solidFill>
                  <a:latin typeface="Arial" pitchFamily="34" charset="0"/>
                  <a:cs typeface="Arial" pitchFamily="34" charset="0"/>
                </a:rPr>
                <a:t> that can be considered together in </a:t>
              </a:r>
              <a:r>
                <a:rPr lang="en-GB" sz="2400" b="1" dirty="0" smtClean="0">
                  <a:solidFill>
                    <a:schemeClr val="bg1"/>
                  </a:solidFill>
                  <a:latin typeface="Arial" pitchFamily="34" charset="0"/>
                  <a:cs typeface="Arial" pitchFamily="34" charset="0"/>
                </a:rPr>
                <a:t>phytosanitary regulations</a:t>
              </a:r>
              <a:r>
                <a:rPr lang="en-US" altLang="ja-JP" sz="2400" dirty="0" smtClean="0">
                  <a:latin typeface="Arial" panose="020B0604020202020204" pitchFamily="34" charset="0"/>
                  <a:cs typeface="Arial" panose="020B0604020202020204" pitchFamily="34" charset="0"/>
                </a:rPr>
                <a:t>”</a:t>
              </a:r>
              <a:endParaRPr lang="en-US" altLang="ja-JP" sz="2400" dirty="0">
                <a:latin typeface="Arial" panose="020B0604020202020204" pitchFamily="34" charset="0"/>
                <a:cs typeface="Arial" panose="020B0604020202020204" pitchFamily="34" charset="0"/>
              </a:endParaRPr>
            </a:p>
          </p:txBody>
        </p:sp>
      </p:grpSp>
    </p:spTree>
    <p:extLst>
      <p:ext uri="{BB962C8B-B14F-4D97-AF65-F5344CB8AC3E}">
        <p14:creationId xmlns:p14="http://schemas.microsoft.com/office/powerpoint/2010/main" val="29341000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1524000"/>
            <a:ext cx="8229600" cy="46021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p>
        </p:txBody>
      </p:sp>
      <p:sp>
        <p:nvSpPr>
          <p:cNvPr id="6" name="Title 1"/>
          <p:cNvSpPr txBox="1">
            <a:spLocks/>
          </p:cNvSpPr>
          <p:nvPr/>
        </p:nvSpPr>
        <p:spPr>
          <a:xfrm>
            <a:off x="457200" y="843569"/>
            <a:ext cx="8229600" cy="914400"/>
          </a:xfrm>
          <a:prstGeom prst="rect">
            <a:avLst/>
          </a:prstGeom>
        </p:spPr>
        <p:txBody>
          <a:bodyPr>
            <a:normAutofit/>
          </a:bodyPr>
          <a:lstStyle>
            <a:lvl1pPr algn="ctr" defTabSz="914400" rtl="0" eaLnBrk="1" latinLnBrk="0" hangingPunct="1">
              <a:lnSpc>
                <a:spcPct val="90000"/>
              </a:lnSpc>
              <a:spcBef>
                <a:spcPct val="0"/>
              </a:spcBef>
              <a:buNone/>
              <a:defRPr sz="3600" b="1" kern="1200">
                <a:solidFill>
                  <a:schemeClr val="tx1"/>
                </a:solidFill>
                <a:latin typeface="Calibri (body)"/>
                <a:ea typeface="+mj-ea"/>
                <a:cs typeface="+mj-cs"/>
              </a:defRPr>
            </a:lvl1pPr>
          </a:lstStyle>
          <a:p>
            <a:r>
              <a:rPr lang="en-US" sz="4000" dirty="0" smtClean="0">
                <a:solidFill>
                  <a:srgbClr val="165A30"/>
                </a:solidFill>
                <a:cs typeface="Arial" panose="020B0604020202020204" pitchFamily="34" charset="0"/>
              </a:rPr>
              <a:t>Deletions </a:t>
            </a:r>
            <a:r>
              <a:rPr lang="en-US" altLang="ja-JP" sz="1800" dirty="0" smtClean="0">
                <a:solidFill>
                  <a:srgbClr val="165A30"/>
                </a:solidFill>
                <a:cs typeface="Arial" panose="020B0604020202020204" pitchFamily="34" charset="0"/>
              </a:rPr>
              <a:t>(</a:t>
            </a:r>
            <a:r>
              <a:rPr lang="en-US" altLang="ja-JP" sz="1800" dirty="0" err="1" smtClean="0">
                <a:solidFill>
                  <a:srgbClr val="165A30"/>
                </a:solidFill>
                <a:cs typeface="Arial" panose="020B0604020202020204" pitchFamily="34" charset="0"/>
              </a:rPr>
              <a:t>cont</a:t>
            </a:r>
            <a:r>
              <a:rPr lang="en-US" altLang="ja-JP" sz="1800" dirty="0" smtClean="0">
                <a:solidFill>
                  <a:srgbClr val="165A30"/>
                </a:solidFill>
                <a:cs typeface="Arial" panose="020B0604020202020204" pitchFamily="34" charset="0"/>
              </a:rPr>
              <a:t>)</a:t>
            </a:r>
            <a:endParaRPr lang="en-GB" sz="1800" dirty="0">
              <a:solidFill>
                <a:srgbClr val="165A30"/>
              </a:solidFill>
              <a:cs typeface="Arial" panose="020B0604020202020204" pitchFamily="34" charset="0"/>
            </a:endParaRPr>
          </a:p>
        </p:txBody>
      </p:sp>
      <p:grpSp>
        <p:nvGrpSpPr>
          <p:cNvPr id="2" name="Group 6"/>
          <p:cNvGrpSpPr/>
          <p:nvPr/>
        </p:nvGrpSpPr>
        <p:grpSpPr>
          <a:xfrm>
            <a:off x="362686" y="2837496"/>
            <a:ext cx="8781314" cy="3301174"/>
            <a:chOff x="-99887" y="1345301"/>
            <a:chExt cx="8329487" cy="3206976"/>
          </a:xfrm>
          <a:scene3d>
            <a:camera prst="orthographicFront"/>
            <a:lightRig rig="threePt" dir="t">
              <a:rot lat="0" lon="0" rev="7500000"/>
            </a:lightRig>
          </a:scene3d>
        </p:grpSpPr>
        <p:sp>
          <p:nvSpPr>
            <p:cNvPr id="11" name="Rectangle 10"/>
            <p:cNvSpPr/>
            <p:nvPr/>
          </p:nvSpPr>
          <p:spPr>
            <a:xfrm>
              <a:off x="0" y="1433777"/>
              <a:ext cx="7813272" cy="3118500"/>
            </a:xfrm>
            <a:prstGeom prst="rect">
              <a:avLst/>
            </a:prstGeom>
            <a:sp3d z="152400" extrusionH="63500" prstMaterial="dkEdge">
              <a:bevelT w="135400" h="16350" prst="relaxedInset"/>
              <a:contourClr>
                <a:schemeClr val="bg1"/>
              </a:contourClr>
            </a:sp3d>
          </p:spPr>
          <p:style>
            <a:lnRef idx="1">
              <a:schemeClr val="accent2">
                <a:shade val="50000"/>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2" name="Rectangle 11"/>
            <p:cNvSpPr/>
            <p:nvPr/>
          </p:nvSpPr>
          <p:spPr>
            <a:xfrm>
              <a:off x="-99887" y="1345301"/>
              <a:ext cx="8329487" cy="3118500"/>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38708" tIns="458216" rIns="638708" bIns="113792" numCol="1" spcCol="1270" anchor="t" anchorCtr="0">
              <a:noAutofit/>
            </a:bodyPr>
            <a:lstStyle/>
            <a:p>
              <a:pPr marL="171450" lvl="1" indent="-171450" algn="l" defTabSz="711200" rtl="0">
                <a:lnSpc>
                  <a:spcPct val="90000"/>
                </a:lnSpc>
                <a:spcBef>
                  <a:spcPct val="0"/>
                </a:spcBef>
                <a:spcAft>
                  <a:spcPct val="15000"/>
                </a:spcAft>
                <a:buChar char="••"/>
              </a:pPr>
              <a:endParaRPr lang="en-GB" sz="400" kern="1200" dirty="0">
                <a:latin typeface="Calibri (body)"/>
                <a:cs typeface="Arial" panose="020B0604020202020204" pitchFamily="34" charset="0"/>
              </a:endParaRPr>
            </a:p>
            <a:p>
              <a:pPr marL="285750" lvl="0" indent="-285750">
                <a:buFont typeface="Arial" panose="020B0604020202020204" pitchFamily="34" charset="0"/>
                <a:buChar char="•"/>
              </a:pPr>
              <a:r>
                <a:rPr lang="en-US" sz="2000" dirty="0" smtClean="0">
                  <a:solidFill>
                    <a:schemeClr val="tx1"/>
                  </a:solidFill>
                  <a:latin typeface="Calibri (body)"/>
                  <a:cs typeface="Arial" pitchFamily="34" charset="0"/>
                </a:rPr>
                <a:t>This term is used inconsistently in adopted ISPMs and not always according to its Glossary definition.</a:t>
              </a:r>
            </a:p>
            <a:p>
              <a:pPr marL="285750" lvl="0" indent="-285750">
                <a:buFont typeface="Arial" panose="020B0604020202020204" pitchFamily="34" charset="0"/>
                <a:buChar char="•"/>
              </a:pPr>
              <a:endParaRPr lang="en-US" altLang="ja-JP" sz="600" dirty="0" smtClean="0">
                <a:latin typeface="Calibri (body)"/>
                <a:cs typeface="Arial" pitchFamily="34" charset="0"/>
              </a:endParaRPr>
            </a:p>
            <a:p>
              <a:pPr marL="285750" lvl="0" indent="-285750">
                <a:buFont typeface="Arial" panose="020B0604020202020204" pitchFamily="34" charset="0"/>
                <a:buChar char="•"/>
              </a:pPr>
              <a:r>
                <a:rPr lang="en-US" altLang="ja-JP" sz="2000" dirty="0" smtClean="0">
                  <a:latin typeface="Calibri (body)"/>
                  <a:cs typeface="Arial" pitchFamily="34" charset="0"/>
                </a:rPr>
                <a:t>“Bulb and tubers” are defined as ‘for planting’ but some bulb and tubers (in the botanical sense) can be used for consumption and not for planting</a:t>
              </a:r>
              <a:r>
                <a:rPr lang="en-US" sz="2000" dirty="0" smtClean="0">
                  <a:solidFill>
                    <a:schemeClr val="tx1"/>
                  </a:solidFill>
                  <a:latin typeface="Calibri (body)"/>
                  <a:cs typeface="Arial" pitchFamily="34" charset="0"/>
                </a:rPr>
                <a:t>. The definition is too artificial to be useful.</a:t>
              </a:r>
              <a:endParaRPr lang="en-US" altLang="ja-JP" sz="2000" dirty="0" smtClean="0">
                <a:latin typeface="Calibri (body)"/>
                <a:cs typeface="Arial" pitchFamily="34" charset="0"/>
              </a:endParaRPr>
            </a:p>
            <a:p>
              <a:pPr marL="285750" lvl="0" indent="-285750"/>
              <a:endParaRPr lang="fr-FR" sz="600" dirty="0" smtClean="0">
                <a:solidFill>
                  <a:schemeClr val="tx1"/>
                </a:solidFill>
                <a:latin typeface="Calibri (body)"/>
                <a:cs typeface="Arial" pitchFamily="34" charset="0"/>
              </a:endParaRPr>
            </a:p>
            <a:p>
              <a:pPr marL="285750" lvl="0" indent="-285750">
                <a:buFont typeface="Arial" panose="020B0604020202020204" pitchFamily="34" charset="0"/>
                <a:buChar char="•"/>
              </a:pPr>
              <a:r>
                <a:rPr lang="en-US" sz="2000" dirty="0" smtClean="0">
                  <a:solidFill>
                    <a:schemeClr val="tx1"/>
                  </a:solidFill>
                  <a:latin typeface="Calibri (body)"/>
                  <a:cs typeface="Arial" pitchFamily="34" charset="0"/>
                </a:rPr>
                <a:t>The use of the words “bulbs” and “tubers” in their broad, common sense is appropriate and well understood.</a:t>
              </a:r>
            </a:p>
            <a:p>
              <a:pPr marL="285750" lvl="0" indent="-285750">
                <a:buFont typeface="Arial" panose="020B0604020202020204" pitchFamily="34" charset="0"/>
                <a:buChar char="•"/>
              </a:pPr>
              <a:endParaRPr lang="en-US" sz="600" dirty="0" smtClean="0">
                <a:solidFill>
                  <a:schemeClr val="tx1"/>
                </a:solidFill>
                <a:latin typeface="Calibri (body)"/>
                <a:cs typeface="Arial" pitchFamily="34" charset="0"/>
              </a:endParaRPr>
            </a:p>
            <a:p>
              <a:pPr marL="285750" lvl="0" indent="-285750">
                <a:buFont typeface="Arial" panose="020B0604020202020204" pitchFamily="34" charset="0"/>
                <a:buChar char="•"/>
              </a:pPr>
              <a:r>
                <a:rPr lang="en-US" sz="2000" dirty="0" smtClean="0">
                  <a:solidFill>
                    <a:schemeClr val="tx1"/>
                  </a:solidFill>
                  <a:latin typeface="Calibri (body)"/>
                  <a:cs typeface="Arial" pitchFamily="34" charset="0"/>
                </a:rPr>
                <a:t>The deletion of the term would not require any ink amendments.</a:t>
              </a:r>
              <a:endParaRPr lang="en-GB" sz="2000" dirty="0" smtClean="0">
                <a:solidFill>
                  <a:schemeClr val="tx1"/>
                </a:solidFill>
                <a:latin typeface="Calibri (body)"/>
                <a:cs typeface="Arial" pitchFamily="34" charset="0"/>
              </a:endParaRPr>
            </a:p>
            <a:p>
              <a:pPr marL="285750" lvl="0" indent="-285750">
                <a:buFont typeface="Arial" panose="020B0604020202020204" pitchFamily="34" charset="0"/>
                <a:buChar char="•"/>
              </a:pPr>
              <a:endParaRPr lang="en-US" altLang="ja-JP" sz="2000" dirty="0">
                <a:latin typeface="Calibri (body)"/>
                <a:cs typeface="Arial" panose="020B0604020202020204" pitchFamily="34" charset="0"/>
              </a:endParaRPr>
            </a:p>
          </p:txBody>
        </p:sp>
      </p:grpSp>
      <p:grpSp>
        <p:nvGrpSpPr>
          <p:cNvPr id="3" name="Group 7"/>
          <p:cNvGrpSpPr/>
          <p:nvPr/>
        </p:nvGrpSpPr>
        <p:grpSpPr>
          <a:xfrm>
            <a:off x="665280" y="1556657"/>
            <a:ext cx="7816000" cy="1708611"/>
            <a:chOff x="226368" y="213895"/>
            <a:chExt cx="7816000" cy="1708611"/>
          </a:xfrm>
          <a:scene3d>
            <a:camera prst="orthographicFront"/>
            <a:lightRig rig="threePt" dir="t">
              <a:rot lat="0" lon="0" rev="7500000"/>
            </a:lightRig>
          </a:scene3d>
        </p:grpSpPr>
        <p:sp>
          <p:nvSpPr>
            <p:cNvPr id="9" name="Rounded Rectangle 8"/>
            <p:cNvSpPr/>
            <p:nvPr/>
          </p:nvSpPr>
          <p:spPr>
            <a:xfrm>
              <a:off x="226368" y="213895"/>
              <a:ext cx="7816000" cy="1708611"/>
            </a:xfrm>
            <a:prstGeom prst="roundRect">
              <a:avLst/>
            </a:prstGeom>
            <a:sp3d prstMaterial="plastic">
              <a:bevelT w="127000" h="25400" prst="relaxedInset"/>
            </a:sp3d>
          </p:spPr>
          <p:style>
            <a:lnRef idx="0">
              <a:schemeClr val="lt1">
                <a:hueOff val="0"/>
                <a:satOff val="0"/>
                <a:lumOff val="0"/>
                <a:alphaOff val="0"/>
              </a:schemeClr>
            </a:lnRef>
            <a:fillRef idx="3">
              <a:schemeClr val="accent2">
                <a:shade val="50000"/>
                <a:hueOff val="0"/>
                <a:satOff val="0"/>
                <a:lumOff val="0"/>
                <a:alphaOff val="0"/>
              </a:schemeClr>
            </a:fillRef>
            <a:effectRef idx="2">
              <a:schemeClr val="accent2">
                <a:shade val="50000"/>
                <a:hueOff val="0"/>
                <a:satOff val="0"/>
                <a:lumOff val="0"/>
                <a:alphaOff val="0"/>
              </a:schemeClr>
            </a:effectRef>
            <a:fontRef idx="minor">
              <a:schemeClr val="lt1"/>
            </a:fontRef>
          </p:style>
        </p:sp>
        <p:sp>
          <p:nvSpPr>
            <p:cNvPr id="10" name="Rounded Rectangle 6"/>
            <p:cNvSpPr/>
            <p:nvPr/>
          </p:nvSpPr>
          <p:spPr>
            <a:xfrm>
              <a:off x="309776" y="297303"/>
              <a:ext cx="7649184" cy="154179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defTabSz="1066800">
                <a:lnSpc>
                  <a:spcPct val="90000"/>
                </a:lnSpc>
                <a:spcBef>
                  <a:spcPct val="0"/>
                </a:spcBef>
                <a:spcAft>
                  <a:spcPct val="35000"/>
                </a:spcAft>
              </a:pPr>
              <a:r>
                <a:rPr lang="en-US" altLang="ja-JP" sz="2400" dirty="0" smtClean="0">
                  <a:latin typeface="Arial" pitchFamily="34" charset="0"/>
                  <a:cs typeface="Arial" pitchFamily="34" charset="0"/>
                </a:rPr>
                <a:t>“</a:t>
              </a:r>
              <a:r>
                <a:rPr lang="en-GB" sz="2400" b="1" dirty="0" smtClean="0">
                  <a:latin typeface="Arial" pitchFamily="34" charset="0"/>
                  <a:cs typeface="Arial" pitchFamily="34" charset="0"/>
                </a:rPr>
                <a:t>bulbs and tubers </a:t>
              </a:r>
              <a:r>
                <a:rPr lang="en-GB" sz="2400" dirty="0" smtClean="0">
                  <a:latin typeface="Arial" pitchFamily="34" charset="0"/>
                  <a:cs typeface="Arial" pitchFamily="34" charset="0"/>
                </a:rPr>
                <a:t>(as a </a:t>
              </a:r>
              <a:r>
                <a:rPr lang="en-GB" sz="2400" b="1" dirty="0" smtClean="0">
                  <a:latin typeface="Arial" pitchFamily="34" charset="0"/>
                  <a:cs typeface="Arial" pitchFamily="34" charset="0"/>
                </a:rPr>
                <a:t>commodity class</a:t>
              </a:r>
              <a:r>
                <a:rPr lang="en-GB" sz="2400" dirty="0" smtClean="0">
                  <a:latin typeface="Arial" pitchFamily="34" charset="0"/>
                  <a:cs typeface="Arial" pitchFamily="34" charset="0"/>
                </a:rPr>
                <a:t>)</a:t>
              </a:r>
              <a:r>
                <a:rPr lang="en-US" altLang="ja-JP" sz="2400" dirty="0" smtClean="0">
                  <a:latin typeface="Arial" pitchFamily="34" charset="0"/>
                  <a:cs typeface="Arial" pitchFamily="34" charset="0"/>
                </a:rPr>
                <a:t>”:</a:t>
              </a:r>
            </a:p>
            <a:p>
              <a:r>
                <a:rPr lang="en-US" altLang="ja-JP" sz="2400" dirty="0" smtClean="0">
                  <a:latin typeface="Arial" pitchFamily="34" charset="0"/>
                  <a:cs typeface="Arial" pitchFamily="34" charset="0"/>
                </a:rPr>
                <a:t>“</a:t>
              </a:r>
              <a:r>
                <a:rPr lang="en-US" sz="2400" dirty="0" smtClean="0">
                  <a:latin typeface="Arial" pitchFamily="34" charset="0"/>
                  <a:cs typeface="Arial" pitchFamily="34" charset="0"/>
                </a:rPr>
                <a:t>Dormant underground parts of </a:t>
              </a:r>
              <a:r>
                <a:rPr lang="en-US" sz="2400" b="1" dirty="0" smtClean="0">
                  <a:latin typeface="Arial" pitchFamily="34" charset="0"/>
                  <a:cs typeface="Arial" pitchFamily="34" charset="0"/>
                </a:rPr>
                <a:t>plants </a:t>
              </a:r>
              <a:r>
                <a:rPr lang="en-US" sz="2400" dirty="0" smtClean="0">
                  <a:latin typeface="Arial" pitchFamily="34" charset="0"/>
                  <a:cs typeface="Arial" pitchFamily="34" charset="0"/>
                </a:rPr>
                <a:t>intended for </a:t>
              </a:r>
              <a:r>
                <a:rPr lang="en-US" sz="2400" b="1" dirty="0" smtClean="0">
                  <a:latin typeface="Arial" pitchFamily="34" charset="0"/>
                  <a:cs typeface="Arial" pitchFamily="34" charset="0"/>
                </a:rPr>
                <a:t>planting </a:t>
              </a:r>
              <a:r>
                <a:rPr lang="en-US" sz="2400" dirty="0" smtClean="0">
                  <a:latin typeface="Arial" pitchFamily="34" charset="0"/>
                  <a:cs typeface="Arial" pitchFamily="34" charset="0"/>
                </a:rPr>
                <a:t>(includes corms and rhizomes)</a:t>
              </a:r>
              <a:r>
                <a:rPr lang="en-US" altLang="ja-JP" sz="2400" dirty="0" smtClean="0">
                  <a:latin typeface="Arial" pitchFamily="34" charset="0"/>
                  <a:cs typeface="Arial" pitchFamily="34" charset="0"/>
                </a:rPr>
                <a:t>”</a:t>
              </a:r>
              <a:endParaRPr lang="en-US" altLang="ja-JP" sz="2400" dirty="0">
                <a:latin typeface="Arial" pitchFamily="34" charset="0"/>
                <a:cs typeface="Arial" pitchFamily="34" charset="0"/>
              </a:endParaRPr>
            </a:p>
          </p:txBody>
        </p:sp>
      </p:grpSp>
    </p:spTree>
    <p:extLst>
      <p:ext uri="{BB962C8B-B14F-4D97-AF65-F5344CB8AC3E}">
        <p14:creationId xmlns:p14="http://schemas.microsoft.com/office/powerpoint/2010/main" val="29341000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1524000"/>
            <a:ext cx="8229600" cy="46021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latin typeface="Calibri (body)"/>
            </a:endParaRPr>
          </a:p>
        </p:txBody>
      </p:sp>
      <p:sp>
        <p:nvSpPr>
          <p:cNvPr id="6" name="Title 1"/>
          <p:cNvSpPr txBox="1">
            <a:spLocks/>
          </p:cNvSpPr>
          <p:nvPr/>
        </p:nvSpPr>
        <p:spPr>
          <a:xfrm>
            <a:off x="457200" y="843569"/>
            <a:ext cx="8229600" cy="914400"/>
          </a:xfrm>
          <a:prstGeom prst="rect">
            <a:avLst/>
          </a:prstGeom>
        </p:spPr>
        <p:txBody>
          <a:bodyPr>
            <a:normAutofit/>
          </a:bodyPr>
          <a:lstStyle>
            <a:lvl1pPr algn="ctr" defTabSz="914400" rtl="0" eaLnBrk="1" latinLnBrk="0" hangingPunct="1">
              <a:lnSpc>
                <a:spcPct val="90000"/>
              </a:lnSpc>
              <a:spcBef>
                <a:spcPct val="0"/>
              </a:spcBef>
              <a:buNone/>
              <a:defRPr sz="3600" b="1" kern="1200">
                <a:solidFill>
                  <a:schemeClr val="tx1"/>
                </a:solidFill>
                <a:latin typeface="Calibri (body)"/>
                <a:ea typeface="+mj-ea"/>
                <a:cs typeface="+mj-cs"/>
              </a:defRPr>
            </a:lvl1pPr>
          </a:lstStyle>
          <a:p>
            <a:r>
              <a:rPr lang="en-US" sz="4000" dirty="0" smtClean="0">
                <a:solidFill>
                  <a:srgbClr val="165A30"/>
                </a:solidFill>
                <a:cs typeface="Arial" panose="020B0604020202020204" pitchFamily="34" charset="0"/>
              </a:rPr>
              <a:t>Deletions </a:t>
            </a:r>
            <a:r>
              <a:rPr lang="en-US" altLang="ja-JP" sz="1800" dirty="0" smtClean="0">
                <a:solidFill>
                  <a:srgbClr val="165A30"/>
                </a:solidFill>
                <a:cs typeface="Arial" panose="020B0604020202020204" pitchFamily="34" charset="0"/>
              </a:rPr>
              <a:t>(</a:t>
            </a:r>
            <a:r>
              <a:rPr lang="en-US" altLang="ja-JP" sz="1800" dirty="0" err="1" smtClean="0">
                <a:solidFill>
                  <a:srgbClr val="165A30"/>
                </a:solidFill>
                <a:cs typeface="Arial" panose="020B0604020202020204" pitchFamily="34" charset="0"/>
              </a:rPr>
              <a:t>cont</a:t>
            </a:r>
            <a:r>
              <a:rPr lang="en-US" altLang="ja-JP" sz="1800" dirty="0" smtClean="0">
                <a:solidFill>
                  <a:srgbClr val="165A30"/>
                </a:solidFill>
                <a:cs typeface="Arial" panose="020B0604020202020204" pitchFamily="34" charset="0"/>
              </a:rPr>
              <a:t>)</a:t>
            </a:r>
            <a:endParaRPr lang="en-GB" sz="1800" dirty="0">
              <a:solidFill>
                <a:srgbClr val="165A30"/>
              </a:solidFill>
              <a:cs typeface="Arial" panose="020B0604020202020204" pitchFamily="34" charset="0"/>
            </a:endParaRPr>
          </a:p>
        </p:txBody>
      </p:sp>
      <p:grpSp>
        <p:nvGrpSpPr>
          <p:cNvPr id="2" name="Group 6"/>
          <p:cNvGrpSpPr/>
          <p:nvPr/>
        </p:nvGrpSpPr>
        <p:grpSpPr>
          <a:xfrm>
            <a:off x="457200" y="2867978"/>
            <a:ext cx="8229600" cy="3715702"/>
            <a:chOff x="0" y="1433776"/>
            <a:chExt cx="8229600" cy="3437250"/>
          </a:xfrm>
          <a:scene3d>
            <a:camera prst="orthographicFront"/>
            <a:lightRig rig="threePt" dir="t">
              <a:rot lat="0" lon="0" rev="7500000"/>
            </a:lightRig>
          </a:scene3d>
        </p:grpSpPr>
        <p:sp>
          <p:nvSpPr>
            <p:cNvPr id="11" name="Rectangle 10"/>
            <p:cNvSpPr/>
            <p:nvPr/>
          </p:nvSpPr>
          <p:spPr>
            <a:xfrm>
              <a:off x="0" y="1433777"/>
              <a:ext cx="8229600" cy="3118500"/>
            </a:xfrm>
            <a:prstGeom prst="rect">
              <a:avLst/>
            </a:prstGeom>
            <a:sp3d z="152400" extrusionH="63500" prstMaterial="dkEdge">
              <a:bevelT w="135400" h="16350" prst="relaxedInset"/>
              <a:contourClr>
                <a:schemeClr val="bg1"/>
              </a:contourClr>
            </a:sp3d>
          </p:spPr>
          <p:style>
            <a:lnRef idx="1">
              <a:schemeClr val="accent2">
                <a:shade val="50000"/>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2" name="Rectangle 11"/>
            <p:cNvSpPr/>
            <p:nvPr/>
          </p:nvSpPr>
          <p:spPr>
            <a:xfrm>
              <a:off x="0" y="1433776"/>
              <a:ext cx="8229600" cy="3437250"/>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38708" tIns="458216" rIns="638708" bIns="113792" numCol="1" spcCol="1270" anchor="t" anchorCtr="0">
              <a:noAutofit/>
            </a:bodyPr>
            <a:lstStyle/>
            <a:p>
              <a:pPr marL="171450" lvl="1" indent="-171450" algn="l" defTabSz="711200" rtl="0">
                <a:lnSpc>
                  <a:spcPct val="90000"/>
                </a:lnSpc>
                <a:spcBef>
                  <a:spcPct val="0"/>
                </a:spcBef>
                <a:spcAft>
                  <a:spcPct val="15000"/>
                </a:spcAft>
                <a:buChar char="••"/>
              </a:pPr>
              <a:endParaRPr lang="en-GB" sz="800" kern="1200" dirty="0">
                <a:latin typeface="Arial" pitchFamily="34" charset="0"/>
                <a:cs typeface="Arial" pitchFamily="34" charset="0"/>
              </a:endParaRPr>
            </a:p>
            <a:p>
              <a:pPr marL="285750" lvl="0" indent="-285750">
                <a:buFont typeface="Arial" panose="020B0604020202020204" pitchFamily="34" charset="0"/>
                <a:buChar char="•"/>
              </a:pPr>
              <a:r>
                <a:rPr lang="en-GB" sz="2000" dirty="0" smtClean="0">
                  <a:solidFill>
                    <a:schemeClr val="tx1"/>
                  </a:solidFill>
                  <a:latin typeface="Arial" pitchFamily="34" charset="0"/>
                  <a:cs typeface="Arial" pitchFamily="34" charset="0"/>
                </a:rPr>
                <a:t>The current Glossary term is not consistent with the scope of the draft ISPM on </a:t>
              </a:r>
              <a:r>
                <a:rPr lang="en-GB" sz="2000" i="1" dirty="0" smtClean="0">
                  <a:solidFill>
                    <a:schemeClr val="tx1"/>
                  </a:solidFill>
                  <a:latin typeface="Arial" pitchFamily="34" charset="0"/>
                  <a:cs typeface="Arial" pitchFamily="34" charset="0"/>
                </a:rPr>
                <a:t>International movement of cut flowers and foliage</a:t>
              </a:r>
              <a:r>
                <a:rPr lang="en-GB" sz="2000" dirty="0" smtClean="0">
                  <a:solidFill>
                    <a:schemeClr val="tx1"/>
                  </a:solidFill>
                  <a:latin typeface="Arial" pitchFamily="34" charset="0"/>
                  <a:cs typeface="Arial" pitchFamily="34" charset="0"/>
                </a:rPr>
                <a:t> which currently excludes woody foliage.</a:t>
              </a:r>
            </a:p>
            <a:p>
              <a:pPr marL="285750" lvl="0" indent="-285750"/>
              <a:endParaRPr lang="en-GB" sz="800" dirty="0" smtClean="0">
                <a:solidFill>
                  <a:schemeClr val="tx1"/>
                </a:solidFill>
                <a:latin typeface="Arial" pitchFamily="34" charset="0"/>
                <a:cs typeface="Arial" pitchFamily="34" charset="0"/>
              </a:endParaRPr>
            </a:p>
            <a:p>
              <a:pPr marL="285750" lvl="0" indent="-285750">
                <a:buFont typeface="Arial" panose="020B0604020202020204" pitchFamily="34" charset="0"/>
                <a:buChar char="•"/>
              </a:pPr>
              <a:r>
                <a:rPr lang="en-US" sz="2000" dirty="0" smtClean="0">
                  <a:solidFill>
                    <a:schemeClr val="tx1"/>
                  </a:solidFill>
                  <a:latin typeface="Arial" pitchFamily="34" charset="0"/>
                  <a:cs typeface="Arial" pitchFamily="34" charset="0"/>
                </a:rPr>
                <a:t>This term does not have any specific meaning in the phytosanitary context. The use of the words “cut flowers” or “cut flowers and branches” in their common sense is appropriate and well understood in all ISPMs contexts.</a:t>
              </a:r>
            </a:p>
            <a:p>
              <a:pPr marL="285750" lvl="0" indent="-285750">
                <a:buFont typeface="Arial" panose="020B0604020202020204" pitchFamily="34" charset="0"/>
                <a:buChar char="•"/>
              </a:pPr>
              <a:endParaRPr lang="en-GB" sz="800" dirty="0" smtClean="0">
                <a:solidFill>
                  <a:schemeClr val="tx1"/>
                </a:solidFill>
                <a:latin typeface="Arial" pitchFamily="34" charset="0"/>
                <a:cs typeface="Arial" pitchFamily="34" charset="0"/>
              </a:endParaRPr>
            </a:p>
            <a:p>
              <a:pPr marL="285750" indent="-285750">
                <a:buFont typeface="Arial" panose="020B0604020202020204" pitchFamily="34" charset="0"/>
                <a:buChar char="•"/>
              </a:pPr>
              <a:r>
                <a:rPr lang="en-GB" sz="2000" dirty="0" smtClean="0">
                  <a:solidFill>
                    <a:schemeClr val="tx1"/>
                  </a:solidFill>
                  <a:latin typeface="Arial" pitchFamily="34" charset="0"/>
                  <a:cs typeface="Arial" pitchFamily="34" charset="0"/>
                </a:rPr>
                <a:t>This deletion would not require any ink amendments. </a:t>
              </a:r>
              <a:endParaRPr lang="fr-FR" sz="2000" dirty="0" smtClean="0">
                <a:solidFill>
                  <a:schemeClr val="tx1"/>
                </a:solidFill>
                <a:latin typeface="Arial" pitchFamily="34" charset="0"/>
                <a:cs typeface="Arial" pitchFamily="34" charset="0"/>
              </a:endParaRPr>
            </a:p>
            <a:p>
              <a:pPr marL="285750" lvl="0" indent="-285750">
                <a:buFont typeface="Arial" panose="020B0604020202020204" pitchFamily="34" charset="0"/>
                <a:buChar char="•"/>
              </a:pPr>
              <a:endParaRPr lang="en-US" altLang="ja-JP" sz="2000" dirty="0">
                <a:latin typeface="Arial" panose="020B0604020202020204" pitchFamily="34" charset="0"/>
                <a:cs typeface="Arial" panose="020B0604020202020204" pitchFamily="34" charset="0"/>
              </a:endParaRPr>
            </a:p>
          </p:txBody>
        </p:sp>
      </p:grpSp>
      <p:grpSp>
        <p:nvGrpSpPr>
          <p:cNvPr id="3" name="Group 7"/>
          <p:cNvGrpSpPr/>
          <p:nvPr/>
        </p:nvGrpSpPr>
        <p:grpSpPr>
          <a:xfrm>
            <a:off x="438912" y="1574945"/>
            <a:ext cx="8339328" cy="1708611"/>
            <a:chOff x="277789" y="177319"/>
            <a:chExt cx="7816000" cy="1708611"/>
          </a:xfrm>
          <a:scene3d>
            <a:camera prst="orthographicFront"/>
            <a:lightRig rig="threePt" dir="t">
              <a:rot lat="0" lon="0" rev="7500000"/>
            </a:lightRig>
          </a:scene3d>
        </p:grpSpPr>
        <p:sp>
          <p:nvSpPr>
            <p:cNvPr id="9" name="Rounded Rectangle 8"/>
            <p:cNvSpPr/>
            <p:nvPr/>
          </p:nvSpPr>
          <p:spPr>
            <a:xfrm>
              <a:off x="277789" y="177319"/>
              <a:ext cx="7816000" cy="1708611"/>
            </a:xfrm>
            <a:prstGeom prst="roundRect">
              <a:avLst/>
            </a:prstGeom>
            <a:sp3d prstMaterial="plastic">
              <a:bevelT w="127000" h="25400" prst="relaxedInset"/>
            </a:sp3d>
          </p:spPr>
          <p:style>
            <a:lnRef idx="0">
              <a:schemeClr val="lt1">
                <a:hueOff val="0"/>
                <a:satOff val="0"/>
                <a:lumOff val="0"/>
                <a:alphaOff val="0"/>
              </a:schemeClr>
            </a:lnRef>
            <a:fillRef idx="3">
              <a:schemeClr val="accent2">
                <a:shade val="50000"/>
                <a:hueOff val="0"/>
                <a:satOff val="0"/>
                <a:lumOff val="0"/>
                <a:alphaOff val="0"/>
              </a:schemeClr>
            </a:fillRef>
            <a:effectRef idx="2">
              <a:schemeClr val="accent2">
                <a:shade val="50000"/>
                <a:hueOff val="0"/>
                <a:satOff val="0"/>
                <a:lumOff val="0"/>
                <a:alphaOff val="0"/>
              </a:schemeClr>
            </a:effectRef>
            <a:fontRef idx="minor">
              <a:schemeClr val="lt1"/>
            </a:fontRef>
          </p:style>
        </p:sp>
        <p:sp>
          <p:nvSpPr>
            <p:cNvPr id="10" name="Rounded Rectangle 6"/>
            <p:cNvSpPr/>
            <p:nvPr/>
          </p:nvSpPr>
          <p:spPr>
            <a:xfrm>
              <a:off x="309776" y="297303"/>
              <a:ext cx="7649184" cy="154179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defTabSz="1066800">
                <a:lnSpc>
                  <a:spcPct val="90000"/>
                </a:lnSpc>
                <a:spcBef>
                  <a:spcPct val="0"/>
                </a:spcBef>
                <a:spcAft>
                  <a:spcPct val="35000"/>
                </a:spcAft>
              </a:pPr>
              <a:r>
                <a:rPr lang="en-US" altLang="ja-JP" sz="2400" dirty="0" smtClean="0">
                  <a:latin typeface="Arial" panose="020B0604020202020204" pitchFamily="34" charset="0"/>
                  <a:cs typeface="Arial" panose="020B0604020202020204" pitchFamily="34" charset="0"/>
                </a:rPr>
                <a:t>“</a:t>
              </a:r>
              <a:r>
                <a:rPr lang="en-US" altLang="ja-JP" sz="2400" b="1" dirty="0" smtClean="0">
                  <a:latin typeface="Arial" panose="020B0604020202020204" pitchFamily="34" charset="0"/>
                  <a:cs typeface="Arial" panose="020B0604020202020204" pitchFamily="34" charset="0"/>
                </a:rPr>
                <a:t>cut flowers and branches </a:t>
              </a:r>
              <a:r>
                <a:rPr lang="en-US" altLang="ja-JP" sz="2400" dirty="0" smtClean="0">
                  <a:latin typeface="Arial" panose="020B0604020202020204" pitchFamily="34" charset="0"/>
                  <a:cs typeface="Arial" panose="020B0604020202020204" pitchFamily="34" charset="0"/>
                </a:rPr>
                <a:t>(as a </a:t>
              </a:r>
              <a:r>
                <a:rPr lang="en-US" altLang="ja-JP" sz="2400" b="1" dirty="0" smtClean="0">
                  <a:latin typeface="Arial" panose="020B0604020202020204" pitchFamily="34" charset="0"/>
                  <a:cs typeface="Arial" panose="020B0604020202020204" pitchFamily="34" charset="0"/>
                </a:rPr>
                <a:t>commodity class</a:t>
              </a:r>
              <a:r>
                <a:rPr lang="en-US" altLang="ja-JP" sz="2400" dirty="0" smtClean="0">
                  <a:latin typeface="Arial" panose="020B0604020202020204" pitchFamily="34" charset="0"/>
                  <a:cs typeface="Arial" panose="020B0604020202020204" pitchFamily="34" charset="0"/>
                </a:rPr>
                <a:t>)”:</a:t>
              </a:r>
              <a:endParaRPr lang="en-US" altLang="ja-JP" sz="2400" dirty="0">
                <a:latin typeface="Arial" panose="020B0604020202020204" pitchFamily="34" charset="0"/>
                <a:cs typeface="Arial" panose="020B0604020202020204" pitchFamily="34" charset="0"/>
              </a:endParaRPr>
            </a:p>
            <a:p>
              <a:pPr lvl="0" defTabSz="1066800">
                <a:lnSpc>
                  <a:spcPct val="90000"/>
                </a:lnSpc>
                <a:spcBef>
                  <a:spcPct val="0"/>
                </a:spcBef>
                <a:spcAft>
                  <a:spcPct val="35000"/>
                </a:spcAft>
              </a:pPr>
              <a:r>
                <a:rPr lang="en-US" altLang="ja-JP" sz="2400" dirty="0" smtClean="0">
                  <a:latin typeface="Arial" pitchFamily="34" charset="0"/>
                  <a:cs typeface="Arial" pitchFamily="34" charset="0"/>
                </a:rPr>
                <a:t>“</a:t>
              </a:r>
              <a:r>
                <a:rPr lang="en-US" sz="2400" b="1" dirty="0" smtClean="0">
                  <a:latin typeface="Arial" pitchFamily="34" charset="0"/>
                  <a:cs typeface="Arial" pitchFamily="34" charset="0"/>
                </a:rPr>
                <a:t>Fresh </a:t>
              </a:r>
              <a:r>
                <a:rPr lang="en-US" sz="2400" dirty="0" smtClean="0">
                  <a:latin typeface="Arial" pitchFamily="34" charset="0"/>
                  <a:cs typeface="Arial" pitchFamily="34" charset="0"/>
                </a:rPr>
                <a:t>parts of </a:t>
              </a:r>
              <a:r>
                <a:rPr lang="en-US" sz="2400" b="1" dirty="0" smtClean="0">
                  <a:latin typeface="Arial" pitchFamily="34" charset="0"/>
                  <a:cs typeface="Arial" pitchFamily="34" charset="0"/>
                </a:rPr>
                <a:t>plants </a:t>
              </a:r>
              <a:r>
                <a:rPr lang="en-US" sz="2400" dirty="0" smtClean="0">
                  <a:latin typeface="Arial" pitchFamily="34" charset="0"/>
                  <a:cs typeface="Arial" pitchFamily="34" charset="0"/>
                </a:rPr>
                <a:t>intended for decorative use and not for </a:t>
              </a:r>
              <a:r>
                <a:rPr lang="en-US" sz="2400" b="1" dirty="0" smtClean="0">
                  <a:latin typeface="Arial" pitchFamily="34" charset="0"/>
                  <a:cs typeface="Arial" pitchFamily="34" charset="0"/>
                </a:rPr>
                <a:t>planting</a:t>
              </a:r>
              <a:r>
                <a:rPr lang="en-US" altLang="ja-JP" sz="2400" dirty="0" smtClean="0">
                  <a:latin typeface="Arial" pitchFamily="34" charset="0"/>
                  <a:cs typeface="Arial" pitchFamily="34" charset="0"/>
                </a:rPr>
                <a:t>”</a:t>
              </a:r>
              <a:endParaRPr lang="en-US" altLang="ja-JP" sz="2400" dirty="0">
                <a:latin typeface="Arial" pitchFamily="34" charset="0"/>
                <a:cs typeface="Arial" pitchFamily="34" charset="0"/>
              </a:endParaRPr>
            </a:p>
          </p:txBody>
        </p:sp>
      </p:grpSp>
    </p:spTree>
    <p:extLst>
      <p:ext uri="{BB962C8B-B14F-4D97-AF65-F5344CB8AC3E}">
        <p14:creationId xmlns:p14="http://schemas.microsoft.com/office/powerpoint/2010/main" val="29341000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1524000"/>
            <a:ext cx="8229600" cy="46021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latin typeface="Calibri (body)"/>
            </a:endParaRPr>
          </a:p>
        </p:txBody>
      </p:sp>
      <p:sp>
        <p:nvSpPr>
          <p:cNvPr id="6" name="Title 1"/>
          <p:cNvSpPr txBox="1">
            <a:spLocks/>
          </p:cNvSpPr>
          <p:nvPr/>
        </p:nvSpPr>
        <p:spPr>
          <a:xfrm>
            <a:off x="457200" y="843569"/>
            <a:ext cx="8229600" cy="914400"/>
          </a:xfrm>
          <a:prstGeom prst="rect">
            <a:avLst/>
          </a:prstGeom>
        </p:spPr>
        <p:txBody>
          <a:bodyPr>
            <a:normAutofit/>
          </a:bodyPr>
          <a:lstStyle>
            <a:lvl1pPr algn="ctr" defTabSz="914400" rtl="0" eaLnBrk="1" latinLnBrk="0" hangingPunct="1">
              <a:lnSpc>
                <a:spcPct val="90000"/>
              </a:lnSpc>
              <a:spcBef>
                <a:spcPct val="0"/>
              </a:spcBef>
              <a:buNone/>
              <a:defRPr sz="3600" b="1" kern="1200">
                <a:solidFill>
                  <a:schemeClr val="tx1"/>
                </a:solidFill>
                <a:latin typeface="Calibri (body)"/>
                <a:ea typeface="+mj-ea"/>
                <a:cs typeface="+mj-cs"/>
              </a:defRPr>
            </a:lvl1pPr>
          </a:lstStyle>
          <a:p>
            <a:r>
              <a:rPr lang="en-US" sz="4000" dirty="0" smtClean="0">
                <a:solidFill>
                  <a:srgbClr val="165A30"/>
                </a:solidFill>
                <a:cs typeface="Arial" panose="020B0604020202020204" pitchFamily="34" charset="0"/>
              </a:rPr>
              <a:t>Deletions </a:t>
            </a:r>
            <a:r>
              <a:rPr lang="en-US" altLang="ja-JP" sz="1800" dirty="0" smtClean="0">
                <a:solidFill>
                  <a:srgbClr val="165A30"/>
                </a:solidFill>
                <a:cs typeface="Arial" panose="020B0604020202020204" pitchFamily="34" charset="0"/>
              </a:rPr>
              <a:t>(</a:t>
            </a:r>
            <a:r>
              <a:rPr lang="en-US" altLang="ja-JP" sz="1800" dirty="0" err="1" smtClean="0">
                <a:solidFill>
                  <a:srgbClr val="165A30"/>
                </a:solidFill>
                <a:cs typeface="Arial" panose="020B0604020202020204" pitchFamily="34" charset="0"/>
              </a:rPr>
              <a:t>cont</a:t>
            </a:r>
            <a:r>
              <a:rPr lang="en-US" altLang="ja-JP" sz="1800" dirty="0" smtClean="0">
                <a:solidFill>
                  <a:srgbClr val="165A30"/>
                </a:solidFill>
                <a:cs typeface="Arial" panose="020B0604020202020204" pitchFamily="34" charset="0"/>
              </a:rPr>
              <a:t>)</a:t>
            </a:r>
            <a:endParaRPr lang="en-GB" sz="1800" dirty="0">
              <a:solidFill>
                <a:srgbClr val="165A30"/>
              </a:solidFill>
              <a:cs typeface="Arial" panose="020B0604020202020204" pitchFamily="34" charset="0"/>
            </a:endParaRPr>
          </a:p>
        </p:txBody>
      </p:sp>
      <p:grpSp>
        <p:nvGrpSpPr>
          <p:cNvPr id="2" name="Group 6"/>
          <p:cNvGrpSpPr/>
          <p:nvPr/>
        </p:nvGrpSpPr>
        <p:grpSpPr>
          <a:xfrm>
            <a:off x="457200" y="2867978"/>
            <a:ext cx="8229600" cy="3715702"/>
            <a:chOff x="0" y="1433776"/>
            <a:chExt cx="8229600" cy="3437250"/>
          </a:xfrm>
          <a:scene3d>
            <a:camera prst="orthographicFront"/>
            <a:lightRig rig="threePt" dir="t">
              <a:rot lat="0" lon="0" rev="7500000"/>
            </a:lightRig>
          </a:scene3d>
        </p:grpSpPr>
        <p:sp>
          <p:nvSpPr>
            <p:cNvPr id="11" name="Rectangle 10"/>
            <p:cNvSpPr/>
            <p:nvPr/>
          </p:nvSpPr>
          <p:spPr>
            <a:xfrm>
              <a:off x="0" y="1433777"/>
              <a:ext cx="8229600" cy="3118500"/>
            </a:xfrm>
            <a:prstGeom prst="rect">
              <a:avLst/>
            </a:prstGeom>
            <a:sp3d z="152400" extrusionH="63500" prstMaterial="dkEdge">
              <a:bevelT w="135400" h="16350" prst="relaxedInset"/>
              <a:contourClr>
                <a:schemeClr val="bg1"/>
              </a:contourClr>
            </a:sp3d>
          </p:spPr>
          <p:style>
            <a:lnRef idx="1">
              <a:schemeClr val="accent2">
                <a:shade val="50000"/>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2" name="Rectangle 11"/>
            <p:cNvSpPr/>
            <p:nvPr/>
          </p:nvSpPr>
          <p:spPr>
            <a:xfrm>
              <a:off x="0" y="1433776"/>
              <a:ext cx="8229600" cy="3437250"/>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38708" tIns="458216" rIns="638708" bIns="113792" numCol="1" spcCol="1270" anchor="t" anchorCtr="0">
              <a:noAutofit/>
            </a:bodyPr>
            <a:lstStyle/>
            <a:p>
              <a:pPr marL="171450" lvl="1" indent="-171450" algn="l" defTabSz="711200" rtl="0">
                <a:lnSpc>
                  <a:spcPct val="90000"/>
                </a:lnSpc>
                <a:spcBef>
                  <a:spcPct val="0"/>
                </a:spcBef>
                <a:spcAft>
                  <a:spcPct val="15000"/>
                </a:spcAft>
                <a:buChar char="••"/>
              </a:pPr>
              <a:endParaRPr lang="en-GB" sz="800" kern="1200" dirty="0">
                <a:latin typeface="Arial" pitchFamily="34" charset="0"/>
                <a:cs typeface="Arial" pitchFamily="34" charset="0"/>
              </a:endParaRPr>
            </a:p>
            <a:p>
              <a:pPr marL="285750" lvl="0" indent="-285750">
                <a:buFont typeface="Arial" panose="020B0604020202020204" pitchFamily="34" charset="0"/>
                <a:buChar char="•"/>
              </a:pPr>
              <a:r>
                <a:rPr lang="en-GB" sz="2000" dirty="0" smtClean="0">
                  <a:solidFill>
                    <a:schemeClr val="tx1"/>
                  </a:solidFill>
                  <a:latin typeface="Arial" pitchFamily="34" charset="0"/>
                  <a:cs typeface="Arial" pitchFamily="34" charset="0"/>
                </a:rPr>
                <a:t>This Glossary term </a:t>
              </a:r>
              <a:r>
                <a:rPr lang="en-US" sz="2000" dirty="0" smtClean="0">
                  <a:solidFill>
                    <a:schemeClr val="tx1"/>
                  </a:solidFill>
                  <a:latin typeface="Arial" pitchFamily="34" charset="0"/>
                  <a:cs typeface="Arial" pitchFamily="34" charset="0"/>
                </a:rPr>
                <a:t>does not have any specific meaning in the phytosanitary context.</a:t>
              </a:r>
            </a:p>
            <a:p>
              <a:pPr marL="285750" lvl="0" indent="-285750">
                <a:buFont typeface="Arial" panose="020B0604020202020204" pitchFamily="34" charset="0"/>
                <a:buChar char="•"/>
              </a:pPr>
              <a:endParaRPr lang="en-US" sz="1600" dirty="0" smtClean="0">
                <a:solidFill>
                  <a:schemeClr val="tx1"/>
                </a:solidFill>
                <a:latin typeface="Arial" pitchFamily="34" charset="0"/>
                <a:cs typeface="Arial" pitchFamily="34" charset="0"/>
              </a:endParaRPr>
            </a:p>
            <a:p>
              <a:pPr marL="285750" lvl="0" indent="-285750">
                <a:buFont typeface="Arial" panose="020B0604020202020204" pitchFamily="34" charset="0"/>
                <a:buChar char="•"/>
              </a:pPr>
              <a:r>
                <a:rPr lang="en-US" sz="2000" dirty="0" smtClean="0">
                  <a:solidFill>
                    <a:schemeClr val="tx1"/>
                  </a:solidFill>
                  <a:latin typeface="Arial" pitchFamily="34" charset="0"/>
                  <a:cs typeface="Arial" pitchFamily="34" charset="0"/>
                </a:rPr>
                <a:t>The use of the words “fruits” and “vegetables” in their common sense is appropriate and well understood in all ISPMs contexts.</a:t>
              </a:r>
            </a:p>
            <a:p>
              <a:pPr marL="285750" lvl="0" indent="-285750">
                <a:buFont typeface="Arial" panose="020B0604020202020204" pitchFamily="34" charset="0"/>
                <a:buChar char="•"/>
              </a:pPr>
              <a:endParaRPr lang="en-US" sz="1600" dirty="0" smtClean="0">
                <a:solidFill>
                  <a:schemeClr val="tx1"/>
                </a:solidFill>
                <a:latin typeface="Arial" pitchFamily="34" charset="0"/>
                <a:cs typeface="Arial" pitchFamily="34" charset="0"/>
              </a:endParaRPr>
            </a:p>
            <a:p>
              <a:pPr marL="285750" indent="-285750">
                <a:buFont typeface="Arial" panose="020B0604020202020204" pitchFamily="34" charset="0"/>
                <a:buChar char="•"/>
              </a:pPr>
              <a:r>
                <a:rPr lang="en-GB" sz="2000" dirty="0" smtClean="0">
                  <a:solidFill>
                    <a:schemeClr val="tx1"/>
                  </a:solidFill>
                  <a:latin typeface="Arial" pitchFamily="34" charset="0"/>
                  <a:cs typeface="Arial" pitchFamily="34" charset="0"/>
                </a:rPr>
                <a:t>The deletion of this term from the Glossary would not require any ink amendments. </a:t>
              </a:r>
              <a:endParaRPr lang="fr-FR" sz="2000" dirty="0" smtClean="0">
                <a:solidFill>
                  <a:schemeClr val="tx1"/>
                </a:solidFill>
                <a:latin typeface="Arial" pitchFamily="34" charset="0"/>
                <a:cs typeface="Arial" pitchFamily="34" charset="0"/>
              </a:endParaRPr>
            </a:p>
            <a:p>
              <a:pPr marL="285750" lvl="0" indent="-285750">
                <a:buFont typeface="Arial" panose="020B0604020202020204" pitchFamily="34" charset="0"/>
                <a:buChar char="•"/>
              </a:pPr>
              <a:endParaRPr lang="en-US" altLang="ja-JP" sz="2000" dirty="0">
                <a:latin typeface="Arial" panose="020B0604020202020204" pitchFamily="34" charset="0"/>
                <a:cs typeface="Arial" panose="020B0604020202020204" pitchFamily="34" charset="0"/>
              </a:endParaRPr>
            </a:p>
          </p:txBody>
        </p:sp>
      </p:grpSp>
      <p:grpSp>
        <p:nvGrpSpPr>
          <p:cNvPr id="3" name="Group 7"/>
          <p:cNvGrpSpPr/>
          <p:nvPr/>
        </p:nvGrpSpPr>
        <p:grpSpPr>
          <a:xfrm>
            <a:off x="438912" y="1574945"/>
            <a:ext cx="8339328" cy="1708611"/>
            <a:chOff x="277789" y="177319"/>
            <a:chExt cx="7816000" cy="1708611"/>
          </a:xfrm>
          <a:scene3d>
            <a:camera prst="orthographicFront"/>
            <a:lightRig rig="threePt" dir="t">
              <a:rot lat="0" lon="0" rev="7500000"/>
            </a:lightRig>
          </a:scene3d>
        </p:grpSpPr>
        <p:sp>
          <p:nvSpPr>
            <p:cNvPr id="9" name="Rounded Rectangle 8"/>
            <p:cNvSpPr/>
            <p:nvPr/>
          </p:nvSpPr>
          <p:spPr>
            <a:xfrm>
              <a:off x="277789" y="177319"/>
              <a:ext cx="7816000" cy="1708611"/>
            </a:xfrm>
            <a:prstGeom prst="roundRect">
              <a:avLst/>
            </a:prstGeom>
            <a:sp3d prstMaterial="plastic">
              <a:bevelT w="127000" h="25400" prst="relaxedInset"/>
            </a:sp3d>
          </p:spPr>
          <p:style>
            <a:lnRef idx="0">
              <a:schemeClr val="lt1">
                <a:hueOff val="0"/>
                <a:satOff val="0"/>
                <a:lumOff val="0"/>
                <a:alphaOff val="0"/>
              </a:schemeClr>
            </a:lnRef>
            <a:fillRef idx="3">
              <a:schemeClr val="accent2">
                <a:shade val="50000"/>
                <a:hueOff val="0"/>
                <a:satOff val="0"/>
                <a:lumOff val="0"/>
                <a:alphaOff val="0"/>
              </a:schemeClr>
            </a:fillRef>
            <a:effectRef idx="2">
              <a:schemeClr val="accent2">
                <a:shade val="50000"/>
                <a:hueOff val="0"/>
                <a:satOff val="0"/>
                <a:lumOff val="0"/>
                <a:alphaOff val="0"/>
              </a:schemeClr>
            </a:effectRef>
            <a:fontRef idx="minor">
              <a:schemeClr val="lt1"/>
            </a:fontRef>
          </p:style>
        </p:sp>
        <p:sp>
          <p:nvSpPr>
            <p:cNvPr id="10" name="Rounded Rectangle 6"/>
            <p:cNvSpPr/>
            <p:nvPr/>
          </p:nvSpPr>
          <p:spPr>
            <a:xfrm>
              <a:off x="309776" y="297303"/>
              <a:ext cx="7649184" cy="154179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defTabSz="1066800">
                <a:lnSpc>
                  <a:spcPct val="90000"/>
                </a:lnSpc>
                <a:spcBef>
                  <a:spcPct val="0"/>
                </a:spcBef>
                <a:spcAft>
                  <a:spcPct val="35000"/>
                </a:spcAft>
              </a:pPr>
              <a:r>
                <a:rPr lang="en-US" altLang="ja-JP" sz="2400" dirty="0" smtClean="0">
                  <a:latin typeface="Arial" panose="020B0604020202020204" pitchFamily="34" charset="0"/>
                  <a:cs typeface="Arial" panose="020B0604020202020204" pitchFamily="34" charset="0"/>
                </a:rPr>
                <a:t>“</a:t>
              </a:r>
              <a:r>
                <a:rPr lang="en-GB" sz="2400" b="1" dirty="0" smtClean="0">
                  <a:latin typeface="Arial" pitchFamily="34" charset="0"/>
                  <a:cs typeface="Arial" pitchFamily="34" charset="0"/>
                </a:rPr>
                <a:t>fruits and vegetables </a:t>
              </a:r>
              <a:r>
                <a:rPr lang="en-GB" sz="2400" dirty="0" smtClean="0">
                  <a:latin typeface="Arial" pitchFamily="34" charset="0"/>
                  <a:cs typeface="Arial" pitchFamily="34" charset="0"/>
                </a:rPr>
                <a:t>(as a </a:t>
              </a:r>
              <a:r>
                <a:rPr lang="en-GB" sz="2400" b="1" dirty="0" smtClean="0">
                  <a:latin typeface="Arial" pitchFamily="34" charset="0"/>
                  <a:cs typeface="Arial" pitchFamily="34" charset="0"/>
                </a:rPr>
                <a:t>commodity class</a:t>
              </a:r>
              <a:r>
                <a:rPr lang="en-GB" sz="2400" dirty="0" smtClean="0">
                  <a:latin typeface="Arial" pitchFamily="34" charset="0"/>
                  <a:cs typeface="Arial" pitchFamily="34" charset="0"/>
                </a:rPr>
                <a:t>)</a:t>
              </a:r>
              <a:r>
                <a:rPr lang="en-US" altLang="ja-JP" sz="2400" dirty="0" smtClean="0">
                  <a:latin typeface="Arial" pitchFamily="34" charset="0"/>
                  <a:cs typeface="Arial" pitchFamily="34" charset="0"/>
                </a:rPr>
                <a:t>”:</a:t>
              </a:r>
              <a:endParaRPr lang="en-US" altLang="ja-JP" sz="2400" dirty="0">
                <a:latin typeface="Arial" pitchFamily="34" charset="0"/>
                <a:cs typeface="Arial" pitchFamily="34" charset="0"/>
              </a:endParaRPr>
            </a:p>
            <a:p>
              <a:r>
                <a:rPr lang="en-US" altLang="ja-JP" sz="2400" dirty="0" smtClean="0">
                  <a:latin typeface="Arial" pitchFamily="34" charset="0"/>
                  <a:cs typeface="Arial" pitchFamily="34" charset="0"/>
                </a:rPr>
                <a:t>“</a:t>
              </a:r>
              <a:r>
                <a:rPr lang="en-US" sz="2400" b="1" dirty="0" smtClean="0">
                  <a:latin typeface="Arial" pitchFamily="34" charset="0"/>
                  <a:cs typeface="Arial" pitchFamily="34" charset="0"/>
                </a:rPr>
                <a:t>Fresh </a:t>
              </a:r>
              <a:r>
                <a:rPr lang="en-US" sz="2400" dirty="0" smtClean="0">
                  <a:latin typeface="Arial" pitchFamily="34" charset="0"/>
                  <a:cs typeface="Arial" pitchFamily="34" charset="0"/>
                </a:rPr>
                <a:t>parts of </a:t>
              </a:r>
              <a:r>
                <a:rPr lang="en-US" sz="2400" b="1" dirty="0" smtClean="0">
                  <a:latin typeface="Arial" pitchFamily="34" charset="0"/>
                  <a:cs typeface="Arial" pitchFamily="34" charset="0"/>
                </a:rPr>
                <a:t>plants </a:t>
              </a:r>
              <a:r>
                <a:rPr lang="en-US" sz="2400" dirty="0" smtClean="0">
                  <a:latin typeface="Arial" pitchFamily="34" charset="0"/>
                  <a:cs typeface="Arial" pitchFamily="34" charset="0"/>
                </a:rPr>
                <a:t>intended for consumption or processing and not</a:t>
              </a:r>
              <a:r>
                <a:rPr lang="fr-FR" sz="2400" dirty="0" smtClean="0">
                  <a:latin typeface="Arial" pitchFamily="34" charset="0"/>
                  <a:cs typeface="Arial" pitchFamily="34" charset="0"/>
                </a:rPr>
                <a:t> </a:t>
              </a:r>
              <a:r>
                <a:rPr lang="en-US" sz="2400" dirty="0" smtClean="0">
                  <a:latin typeface="Arial" pitchFamily="34" charset="0"/>
                  <a:cs typeface="Arial" pitchFamily="34" charset="0"/>
                </a:rPr>
                <a:t>for </a:t>
              </a:r>
              <a:r>
                <a:rPr lang="en-US" sz="2400" b="1" dirty="0" smtClean="0">
                  <a:latin typeface="Arial" pitchFamily="34" charset="0"/>
                  <a:cs typeface="Arial" pitchFamily="34" charset="0"/>
                </a:rPr>
                <a:t>planting</a:t>
              </a:r>
              <a:r>
                <a:rPr lang="en-US" altLang="ja-JP" sz="2400" dirty="0" smtClean="0">
                  <a:latin typeface="Arial" pitchFamily="34" charset="0"/>
                  <a:cs typeface="Arial" pitchFamily="34" charset="0"/>
                </a:rPr>
                <a:t>”</a:t>
              </a:r>
              <a:endParaRPr lang="en-US" altLang="ja-JP" sz="2400" dirty="0">
                <a:latin typeface="Arial" pitchFamily="34" charset="0"/>
                <a:cs typeface="Arial" pitchFamily="34" charset="0"/>
              </a:endParaRPr>
            </a:p>
          </p:txBody>
        </p:sp>
      </p:grpSp>
    </p:spTree>
    <p:extLst>
      <p:ext uri="{BB962C8B-B14F-4D97-AF65-F5344CB8AC3E}">
        <p14:creationId xmlns:p14="http://schemas.microsoft.com/office/powerpoint/2010/main" val="29341000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2"/>
          <p:cNvSpPr txBox="1">
            <a:spLocks/>
          </p:cNvSpPr>
          <p:nvPr/>
        </p:nvSpPr>
        <p:spPr>
          <a:xfrm>
            <a:off x="457200" y="1524000"/>
            <a:ext cx="8229600" cy="4602163"/>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dirty="0">
              <a:latin typeface="Calibri (body)"/>
            </a:endParaRPr>
          </a:p>
        </p:txBody>
      </p:sp>
      <p:sp>
        <p:nvSpPr>
          <p:cNvPr id="6" name="Title 1"/>
          <p:cNvSpPr txBox="1">
            <a:spLocks/>
          </p:cNvSpPr>
          <p:nvPr/>
        </p:nvSpPr>
        <p:spPr>
          <a:xfrm>
            <a:off x="457200" y="843569"/>
            <a:ext cx="8229600" cy="914400"/>
          </a:xfrm>
          <a:prstGeom prst="rect">
            <a:avLst/>
          </a:prstGeom>
        </p:spPr>
        <p:txBody>
          <a:bodyPr>
            <a:normAutofit/>
          </a:bodyPr>
          <a:lstStyle>
            <a:lvl1pPr algn="ctr" defTabSz="914400" rtl="0" eaLnBrk="1" latinLnBrk="0" hangingPunct="1">
              <a:lnSpc>
                <a:spcPct val="90000"/>
              </a:lnSpc>
              <a:spcBef>
                <a:spcPct val="0"/>
              </a:spcBef>
              <a:buNone/>
              <a:defRPr sz="3600" b="1" kern="1200">
                <a:solidFill>
                  <a:schemeClr val="tx1"/>
                </a:solidFill>
                <a:latin typeface="Calibri (body)"/>
                <a:ea typeface="+mj-ea"/>
                <a:cs typeface="+mj-cs"/>
              </a:defRPr>
            </a:lvl1pPr>
          </a:lstStyle>
          <a:p>
            <a:r>
              <a:rPr lang="en-US" sz="4000" dirty="0" smtClean="0">
                <a:solidFill>
                  <a:srgbClr val="165A30"/>
                </a:solidFill>
                <a:cs typeface="Arial" panose="020B0604020202020204" pitchFamily="34" charset="0"/>
              </a:rPr>
              <a:t>Deletions </a:t>
            </a:r>
            <a:r>
              <a:rPr lang="en-US" altLang="ja-JP" sz="1800" dirty="0" smtClean="0">
                <a:solidFill>
                  <a:srgbClr val="165A30"/>
                </a:solidFill>
                <a:cs typeface="Arial" panose="020B0604020202020204" pitchFamily="34" charset="0"/>
              </a:rPr>
              <a:t>(</a:t>
            </a:r>
            <a:r>
              <a:rPr lang="en-US" altLang="ja-JP" sz="1800" dirty="0" err="1" smtClean="0">
                <a:solidFill>
                  <a:srgbClr val="165A30"/>
                </a:solidFill>
                <a:cs typeface="Arial" panose="020B0604020202020204" pitchFamily="34" charset="0"/>
              </a:rPr>
              <a:t>cont</a:t>
            </a:r>
            <a:r>
              <a:rPr lang="en-US" altLang="ja-JP" sz="1800" dirty="0" smtClean="0">
                <a:solidFill>
                  <a:srgbClr val="165A30"/>
                </a:solidFill>
                <a:cs typeface="Arial" panose="020B0604020202020204" pitchFamily="34" charset="0"/>
              </a:rPr>
              <a:t>)</a:t>
            </a:r>
            <a:endParaRPr lang="en-GB" sz="1800" dirty="0">
              <a:solidFill>
                <a:srgbClr val="165A30"/>
              </a:solidFill>
              <a:cs typeface="Arial" panose="020B0604020202020204" pitchFamily="34" charset="0"/>
            </a:endParaRPr>
          </a:p>
        </p:txBody>
      </p:sp>
      <p:grpSp>
        <p:nvGrpSpPr>
          <p:cNvPr id="2" name="Group 6"/>
          <p:cNvGrpSpPr/>
          <p:nvPr/>
        </p:nvGrpSpPr>
        <p:grpSpPr>
          <a:xfrm>
            <a:off x="457200" y="2867978"/>
            <a:ext cx="8229600" cy="3715702"/>
            <a:chOff x="0" y="1433776"/>
            <a:chExt cx="8229600" cy="3437250"/>
          </a:xfrm>
          <a:scene3d>
            <a:camera prst="orthographicFront"/>
            <a:lightRig rig="threePt" dir="t">
              <a:rot lat="0" lon="0" rev="7500000"/>
            </a:lightRig>
          </a:scene3d>
        </p:grpSpPr>
        <p:sp>
          <p:nvSpPr>
            <p:cNvPr id="11" name="Rectangle 10"/>
            <p:cNvSpPr/>
            <p:nvPr/>
          </p:nvSpPr>
          <p:spPr>
            <a:xfrm>
              <a:off x="0" y="1433777"/>
              <a:ext cx="8229600" cy="3118500"/>
            </a:xfrm>
            <a:prstGeom prst="rect">
              <a:avLst/>
            </a:prstGeom>
            <a:sp3d z="152400" extrusionH="63500" prstMaterial="dkEdge">
              <a:bevelT w="135400" h="16350" prst="relaxedInset"/>
              <a:contourClr>
                <a:schemeClr val="bg1"/>
              </a:contourClr>
            </a:sp3d>
          </p:spPr>
          <p:style>
            <a:lnRef idx="1">
              <a:schemeClr val="accent2">
                <a:shade val="50000"/>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12" name="Rectangle 11"/>
            <p:cNvSpPr/>
            <p:nvPr/>
          </p:nvSpPr>
          <p:spPr>
            <a:xfrm>
              <a:off x="0" y="1433776"/>
              <a:ext cx="8229600" cy="3437250"/>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38708" tIns="458216" rIns="638708" bIns="113792" numCol="1" spcCol="1270" anchor="t" anchorCtr="0">
              <a:noAutofit/>
            </a:bodyPr>
            <a:lstStyle/>
            <a:p>
              <a:pPr marL="171450" lvl="1" indent="-171450" algn="l" defTabSz="711200" rtl="0">
                <a:lnSpc>
                  <a:spcPct val="90000"/>
                </a:lnSpc>
                <a:spcBef>
                  <a:spcPct val="0"/>
                </a:spcBef>
                <a:spcAft>
                  <a:spcPct val="15000"/>
                </a:spcAft>
                <a:buChar char="••"/>
              </a:pPr>
              <a:endParaRPr lang="en-GB" sz="800" kern="1200" dirty="0">
                <a:latin typeface="Arial" pitchFamily="34" charset="0"/>
                <a:cs typeface="Arial" pitchFamily="34" charset="0"/>
              </a:endParaRPr>
            </a:p>
            <a:p>
              <a:pPr marL="285750" lvl="0" indent="-285750">
                <a:buFont typeface="Arial" panose="020B0604020202020204" pitchFamily="34" charset="0"/>
                <a:buChar char="•"/>
              </a:pPr>
              <a:r>
                <a:rPr lang="en-GB" sz="2000" dirty="0" smtClean="0">
                  <a:solidFill>
                    <a:schemeClr val="tx1"/>
                  </a:solidFill>
                  <a:latin typeface="Arial" pitchFamily="34" charset="0"/>
                  <a:cs typeface="Arial" pitchFamily="34" charset="0"/>
                </a:rPr>
                <a:t>This Glossary term </a:t>
              </a:r>
              <a:r>
                <a:rPr lang="en-US" sz="2000" dirty="0" smtClean="0">
                  <a:solidFill>
                    <a:schemeClr val="tx1"/>
                  </a:solidFill>
                  <a:latin typeface="Arial" pitchFamily="34" charset="0"/>
                  <a:cs typeface="Arial" pitchFamily="34" charset="0"/>
                </a:rPr>
                <a:t>does not have any specific meaning in the phytosanitary context.</a:t>
              </a:r>
            </a:p>
            <a:p>
              <a:pPr marL="285750" lvl="0" indent="-285750">
                <a:buFont typeface="Arial" panose="020B0604020202020204" pitchFamily="34" charset="0"/>
                <a:buChar char="•"/>
              </a:pPr>
              <a:endParaRPr lang="en-US" sz="1600" dirty="0" smtClean="0">
                <a:solidFill>
                  <a:schemeClr val="tx1"/>
                </a:solidFill>
                <a:latin typeface="Arial" pitchFamily="34" charset="0"/>
                <a:cs typeface="Arial" pitchFamily="34" charset="0"/>
              </a:endParaRPr>
            </a:p>
            <a:p>
              <a:pPr marL="285750" lvl="0" indent="-285750">
                <a:buFont typeface="Arial" panose="020B0604020202020204" pitchFamily="34" charset="0"/>
                <a:buChar char="•"/>
              </a:pPr>
              <a:r>
                <a:rPr lang="en-GB" sz="2000" dirty="0" smtClean="0">
                  <a:solidFill>
                    <a:schemeClr val="tx1"/>
                  </a:solidFill>
                  <a:latin typeface="Arial" pitchFamily="34" charset="0"/>
                  <a:cs typeface="Arial" pitchFamily="34" charset="0"/>
                </a:rPr>
                <a:t>“Plants </a:t>
              </a:r>
              <a:r>
                <a:rPr lang="en-GB" sz="2000" i="1" dirty="0" smtClean="0">
                  <a:solidFill>
                    <a:schemeClr val="tx1"/>
                  </a:solidFill>
                  <a:latin typeface="Arial" pitchFamily="34" charset="0"/>
                  <a:cs typeface="Arial" pitchFamily="34" charset="0"/>
                </a:rPr>
                <a:t>in vitro</a:t>
              </a:r>
              <a:r>
                <a:rPr lang="en-GB" sz="2000" dirty="0" smtClean="0">
                  <a:solidFill>
                    <a:schemeClr val="tx1"/>
                  </a:solidFill>
                  <a:latin typeface="Arial" pitchFamily="34" charset="0"/>
                  <a:cs typeface="Arial" pitchFamily="34" charset="0"/>
                </a:rPr>
                <a:t>” is only used in ISPM 32 and ISPM 33, and the common understanding of “plants </a:t>
              </a:r>
              <a:r>
                <a:rPr lang="en-GB" sz="2000" i="1" dirty="0" smtClean="0">
                  <a:solidFill>
                    <a:schemeClr val="tx1"/>
                  </a:solidFill>
                  <a:latin typeface="Arial" pitchFamily="34" charset="0"/>
                  <a:cs typeface="Arial" pitchFamily="34" charset="0"/>
                </a:rPr>
                <a:t>in vitro</a:t>
              </a:r>
              <a:r>
                <a:rPr lang="en-GB" sz="2000" dirty="0" smtClean="0">
                  <a:solidFill>
                    <a:schemeClr val="tx1"/>
                  </a:solidFill>
                  <a:latin typeface="Arial" pitchFamily="34" charset="0"/>
                  <a:cs typeface="Arial" pitchFamily="34" charset="0"/>
                </a:rPr>
                <a:t>” is appropriate in those contexts.</a:t>
              </a:r>
            </a:p>
            <a:p>
              <a:pPr marL="285750" lvl="0" indent="-285750">
                <a:buFont typeface="Arial" panose="020B0604020202020204" pitchFamily="34" charset="0"/>
                <a:buChar char="•"/>
              </a:pPr>
              <a:endParaRPr lang="en-US" sz="1600" dirty="0" smtClean="0">
                <a:solidFill>
                  <a:schemeClr val="tx1"/>
                </a:solidFill>
                <a:latin typeface="Arial" pitchFamily="34" charset="0"/>
                <a:cs typeface="Arial" pitchFamily="34" charset="0"/>
              </a:endParaRPr>
            </a:p>
            <a:p>
              <a:pPr marL="285750" indent="-285750">
                <a:buFont typeface="Arial" panose="020B0604020202020204" pitchFamily="34" charset="0"/>
                <a:buChar char="•"/>
              </a:pPr>
              <a:r>
                <a:rPr lang="en-GB" sz="2000" dirty="0" smtClean="0">
                  <a:solidFill>
                    <a:schemeClr val="tx1"/>
                  </a:solidFill>
                  <a:latin typeface="Arial" pitchFamily="34" charset="0"/>
                  <a:cs typeface="Arial" pitchFamily="34" charset="0"/>
                </a:rPr>
                <a:t>The deletion of this term from the Glossary would not require any ink amendments. </a:t>
              </a:r>
              <a:endParaRPr lang="fr-FR" sz="2000" dirty="0" smtClean="0">
                <a:solidFill>
                  <a:schemeClr val="tx1"/>
                </a:solidFill>
                <a:latin typeface="Arial" pitchFamily="34" charset="0"/>
                <a:cs typeface="Arial" pitchFamily="34" charset="0"/>
              </a:endParaRPr>
            </a:p>
            <a:p>
              <a:pPr marL="285750" lvl="0" indent="-285750">
                <a:buFont typeface="Arial" panose="020B0604020202020204" pitchFamily="34" charset="0"/>
                <a:buChar char="•"/>
              </a:pPr>
              <a:endParaRPr lang="en-US" altLang="ja-JP" sz="2000" dirty="0">
                <a:latin typeface="Arial" panose="020B0604020202020204" pitchFamily="34" charset="0"/>
                <a:cs typeface="Arial" panose="020B0604020202020204" pitchFamily="34" charset="0"/>
              </a:endParaRPr>
            </a:p>
          </p:txBody>
        </p:sp>
      </p:grpSp>
      <p:grpSp>
        <p:nvGrpSpPr>
          <p:cNvPr id="3" name="Group 7"/>
          <p:cNvGrpSpPr/>
          <p:nvPr/>
        </p:nvGrpSpPr>
        <p:grpSpPr>
          <a:xfrm>
            <a:off x="438912" y="1574945"/>
            <a:ext cx="8339328" cy="1708611"/>
            <a:chOff x="277789" y="177319"/>
            <a:chExt cx="7816000" cy="1708611"/>
          </a:xfrm>
          <a:scene3d>
            <a:camera prst="orthographicFront"/>
            <a:lightRig rig="threePt" dir="t">
              <a:rot lat="0" lon="0" rev="7500000"/>
            </a:lightRig>
          </a:scene3d>
        </p:grpSpPr>
        <p:sp>
          <p:nvSpPr>
            <p:cNvPr id="9" name="Rounded Rectangle 8"/>
            <p:cNvSpPr/>
            <p:nvPr/>
          </p:nvSpPr>
          <p:spPr>
            <a:xfrm>
              <a:off x="277789" y="177319"/>
              <a:ext cx="7816000" cy="1708611"/>
            </a:xfrm>
            <a:prstGeom prst="roundRect">
              <a:avLst/>
            </a:prstGeom>
            <a:sp3d prstMaterial="plastic">
              <a:bevelT w="127000" h="25400" prst="relaxedInset"/>
            </a:sp3d>
          </p:spPr>
          <p:style>
            <a:lnRef idx="0">
              <a:schemeClr val="lt1">
                <a:hueOff val="0"/>
                <a:satOff val="0"/>
                <a:lumOff val="0"/>
                <a:alphaOff val="0"/>
              </a:schemeClr>
            </a:lnRef>
            <a:fillRef idx="3">
              <a:schemeClr val="accent2">
                <a:shade val="50000"/>
                <a:hueOff val="0"/>
                <a:satOff val="0"/>
                <a:lumOff val="0"/>
                <a:alphaOff val="0"/>
              </a:schemeClr>
            </a:fillRef>
            <a:effectRef idx="2">
              <a:schemeClr val="accent2">
                <a:shade val="50000"/>
                <a:hueOff val="0"/>
                <a:satOff val="0"/>
                <a:lumOff val="0"/>
                <a:alphaOff val="0"/>
              </a:schemeClr>
            </a:effectRef>
            <a:fontRef idx="minor">
              <a:schemeClr val="lt1"/>
            </a:fontRef>
          </p:style>
        </p:sp>
        <p:sp>
          <p:nvSpPr>
            <p:cNvPr id="10" name="Rounded Rectangle 6"/>
            <p:cNvSpPr/>
            <p:nvPr/>
          </p:nvSpPr>
          <p:spPr>
            <a:xfrm>
              <a:off x="309776" y="297303"/>
              <a:ext cx="7649184" cy="1541795"/>
            </a:xfrm>
            <a:prstGeom prst="rect">
              <a:avLst/>
            </a:prstGeom>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defTabSz="1066800">
                <a:lnSpc>
                  <a:spcPct val="90000"/>
                </a:lnSpc>
                <a:spcBef>
                  <a:spcPct val="0"/>
                </a:spcBef>
                <a:spcAft>
                  <a:spcPct val="35000"/>
                </a:spcAft>
              </a:pPr>
              <a:r>
                <a:rPr lang="en-US" altLang="ja-JP" sz="2400" dirty="0" smtClean="0">
                  <a:latin typeface="Arial" pitchFamily="34" charset="0"/>
                  <a:cs typeface="Arial" pitchFamily="34" charset="0"/>
                </a:rPr>
                <a:t>“</a:t>
              </a:r>
              <a:r>
                <a:rPr lang="en-GB" sz="2400" b="1" dirty="0" smtClean="0">
                  <a:latin typeface="Arial" pitchFamily="34" charset="0"/>
                  <a:cs typeface="Arial" pitchFamily="34" charset="0"/>
                </a:rPr>
                <a:t>plants </a:t>
              </a:r>
              <a:r>
                <a:rPr lang="en-GB" sz="2400" b="1" i="1" dirty="0" smtClean="0">
                  <a:latin typeface="Arial" pitchFamily="34" charset="0"/>
                  <a:cs typeface="Arial" pitchFamily="34" charset="0"/>
                </a:rPr>
                <a:t>in vitro </a:t>
              </a:r>
              <a:r>
                <a:rPr lang="en-GB" sz="2400" dirty="0" smtClean="0">
                  <a:latin typeface="Arial" pitchFamily="34" charset="0"/>
                  <a:cs typeface="Arial" pitchFamily="34" charset="0"/>
                </a:rPr>
                <a:t>(as a </a:t>
              </a:r>
              <a:r>
                <a:rPr lang="en-GB" sz="2400" b="1" dirty="0" smtClean="0">
                  <a:latin typeface="Arial" pitchFamily="34" charset="0"/>
                  <a:cs typeface="Arial" pitchFamily="34" charset="0"/>
                </a:rPr>
                <a:t>commodity class</a:t>
              </a:r>
              <a:r>
                <a:rPr lang="en-GB" sz="2400" dirty="0" smtClean="0">
                  <a:latin typeface="Arial" pitchFamily="34" charset="0"/>
                  <a:cs typeface="Arial" pitchFamily="34" charset="0"/>
                </a:rPr>
                <a:t>)</a:t>
              </a:r>
              <a:r>
                <a:rPr lang="en-US" altLang="ja-JP" sz="2400" dirty="0" smtClean="0">
                  <a:latin typeface="Arial" pitchFamily="34" charset="0"/>
                  <a:cs typeface="Arial" pitchFamily="34" charset="0"/>
                </a:rPr>
                <a:t>”:</a:t>
              </a:r>
              <a:endParaRPr lang="en-US" altLang="ja-JP" sz="2400" dirty="0">
                <a:latin typeface="Arial" pitchFamily="34" charset="0"/>
                <a:cs typeface="Arial" pitchFamily="34" charset="0"/>
              </a:endParaRPr>
            </a:p>
            <a:p>
              <a:r>
                <a:rPr lang="en-US" altLang="ja-JP" sz="2400" dirty="0" smtClean="0">
                  <a:latin typeface="Arial" pitchFamily="34" charset="0"/>
                  <a:cs typeface="Arial" pitchFamily="34" charset="0"/>
                </a:rPr>
                <a:t>“</a:t>
              </a:r>
              <a:r>
                <a:rPr lang="en-US" sz="2400" b="1" dirty="0" smtClean="0">
                  <a:latin typeface="Arial" pitchFamily="34" charset="0"/>
                  <a:cs typeface="Arial" pitchFamily="34" charset="0"/>
                </a:rPr>
                <a:t>Plants </a:t>
              </a:r>
              <a:r>
                <a:rPr lang="en-US" sz="2400" dirty="0" smtClean="0">
                  <a:latin typeface="Arial" pitchFamily="34" charset="0"/>
                  <a:cs typeface="Arial" pitchFamily="34" charset="0"/>
                </a:rPr>
                <a:t>growing in an aseptic medium in a closed container</a:t>
              </a:r>
              <a:r>
                <a:rPr lang="en-US" altLang="ja-JP" sz="2400" dirty="0" smtClean="0">
                  <a:latin typeface="Arial" pitchFamily="34" charset="0"/>
                  <a:cs typeface="Arial" pitchFamily="34" charset="0"/>
                </a:rPr>
                <a:t>”</a:t>
              </a:r>
              <a:endParaRPr lang="en-US" altLang="ja-JP" sz="2400" dirty="0">
                <a:latin typeface="Arial" pitchFamily="34" charset="0"/>
                <a:cs typeface="Arial" pitchFamily="34" charset="0"/>
              </a:endParaRPr>
            </a:p>
          </p:txBody>
        </p:sp>
      </p:grpSp>
    </p:spTree>
    <p:extLst>
      <p:ext uri="{BB962C8B-B14F-4D97-AF65-F5344CB8AC3E}">
        <p14:creationId xmlns:p14="http://schemas.microsoft.com/office/powerpoint/2010/main" val="29341000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0" y="2955166"/>
            <a:ext cx="9363455" cy="3427346"/>
            <a:chOff x="-269913" y="1808777"/>
            <a:chExt cx="8499513" cy="3427346"/>
          </a:xfrm>
          <a:scene3d>
            <a:camera prst="orthographicFront"/>
            <a:lightRig rig="threePt" dir="t">
              <a:rot lat="0" lon="0" rev="7500000"/>
            </a:lightRig>
          </a:scene3d>
        </p:grpSpPr>
        <p:sp>
          <p:nvSpPr>
            <p:cNvPr id="8" name="Rectangle 7"/>
            <p:cNvSpPr/>
            <p:nvPr/>
          </p:nvSpPr>
          <p:spPr>
            <a:xfrm>
              <a:off x="-70706" y="1808777"/>
              <a:ext cx="7916344" cy="3262754"/>
            </a:xfrm>
            <a:prstGeom prst="rect">
              <a:avLst/>
            </a:prstGeom>
            <a:sp3d z="152400" extrusionH="63500" prstMaterial="dkEdge">
              <a:bevelT w="135400" h="16350" prst="relaxedInset"/>
              <a:contourClr>
                <a:schemeClr val="bg1"/>
              </a:contourClr>
            </a:sp3d>
          </p:spPr>
          <p:style>
            <a:lnRef idx="1">
              <a:schemeClr val="accent3">
                <a:shade val="50000"/>
                <a:hueOff val="0"/>
                <a:satOff val="0"/>
                <a:lumOff val="0"/>
                <a:alphaOff val="0"/>
              </a:schemeClr>
            </a:lnRef>
            <a:fillRef idx="1">
              <a:schemeClr val="lt1">
                <a:alpha val="90000"/>
                <a:hueOff val="0"/>
                <a:satOff val="0"/>
                <a:lumOff val="0"/>
                <a:alphaOff val="0"/>
              </a:schemeClr>
            </a:fillRef>
            <a:effectRef idx="2">
              <a:schemeClr val="lt1">
                <a:alpha val="90000"/>
                <a:hueOff val="0"/>
                <a:satOff val="0"/>
                <a:lumOff val="0"/>
                <a:alphaOff val="0"/>
              </a:schemeClr>
            </a:effectRef>
            <a:fontRef idx="minor">
              <a:schemeClr val="dk1">
                <a:hueOff val="0"/>
                <a:satOff val="0"/>
                <a:lumOff val="0"/>
                <a:alphaOff val="0"/>
              </a:schemeClr>
            </a:fontRef>
          </p:style>
        </p:sp>
        <p:sp>
          <p:nvSpPr>
            <p:cNvPr id="9" name="Rectangle 8"/>
            <p:cNvSpPr/>
            <p:nvPr/>
          </p:nvSpPr>
          <p:spPr>
            <a:xfrm>
              <a:off x="-269913" y="1808777"/>
              <a:ext cx="8499513" cy="3427346"/>
            </a:xfrm>
            <a:prstGeom prst="rect">
              <a:avLst/>
            </a:prstGeom>
            <a:sp3d z="152400"/>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38708" tIns="520700" rIns="638708" bIns="142240" numCol="1" spcCol="1270" anchor="t" anchorCtr="0">
              <a:noAutofit/>
            </a:bodyPr>
            <a:lstStyle/>
            <a:p>
              <a:pPr marL="228600" lvl="1" indent="-228600" algn="l" defTabSz="889000" rtl="0">
                <a:lnSpc>
                  <a:spcPct val="90000"/>
                </a:lnSpc>
                <a:spcBef>
                  <a:spcPct val="0"/>
                </a:spcBef>
                <a:spcAft>
                  <a:spcPct val="15000"/>
                </a:spcAft>
                <a:buChar char="••"/>
              </a:pPr>
              <a:endParaRPr lang="en-GB" sz="2400" kern="1200" dirty="0">
                <a:latin typeface="Calibri (body)"/>
              </a:endParaRPr>
            </a:p>
            <a:p>
              <a:pPr marL="285750" lvl="0" indent="-285750">
                <a:buFont typeface="Arial" panose="020B0604020202020204" pitchFamily="34" charset="0"/>
                <a:buChar char="•"/>
              </a:pPr>
              <a:r>
                <a:rPr lang="en-US" altLang="ja-JP" sz="2000" dirty="0" smtClean="0">
                  <a:latin typeface="Calibri (body)"/>
                  <a:cs typeface="Arial" panose="020B0604020202020204" pitchFamily="34" charset="0"/>
                </a:rPr>
                <a:t>The Glossary terms “seeds” and “grain” are essential to explain the difference between these commodities in a phytosanitary context. Both are seeds (in the botanical sense), but their intended use differs.</a:t>
              </a:r>
            </a:p>
            <a:p>
              <a:pPr marL="285750" lvl="0" indent="-285750"/>
              <a:endParaRPr lang="en-US" altLang="ja-JP" sz="800" dirty="0" smtClean="0">
                <a:latin typeface="Calibri (body)"/>
                <a:cs typeface="Arial" panose="020B0604020202020204" pitchFamily="34" charset="0"/>
              </a:endParaRPr>
            </a:p>
            <a:p>
              <a:pPr marL="285750" lvl="0" indent="-285750">
                <a:buFont typeface="Arial" panose="020B0604020202020204" pitchFamily="34" charset="0"/>
                <a:buChar char="•"/>
              </a:pPr>
              <a:r>
                <a:rPr lang="en-US" altLang="ja-JP" sz="2000" dirty="0" smtClean="0">
                  <a:latin typeface="Calibri (body)"/>
                  <a:cs typeface="Arial" panose="020B0604020202020204" pitchFamily="34" charset="0"/>
                </a:rPr>
                <a:t>These terms are used consistently in ISPMs. The scopes of ISPM 38 and of the draft ISPM on grain are consistent with these definitions.</a:t>
              </a:r>
            </a:p>
            <a:p>
              <a:pPr marL="285750" lvl="0" indent="-285750"/>
              <a:endParaRPr lang="en-US" altLang="ja-JP" sz="800" dirty="0" smtClean="0">
                <a:latin typeface="Calibri (body)"/>
                <a:cs typeface="Arial" panose="020B0604020202020204" pitchFamily="34" charset="0"/>
              </a:endParaRPr>
            </a:p>
            <a:p>
              <a:pPr marL="285750" lvl="0" indent="-285750">
                <a:buFont typeface="Arial" panose="020B0604020202020204" pitchFamily="34" charset="0"/>
                <a:buChar char="•"/>
              </a:pPr>
              <a:r>
                <a:rPr lang="en-US" altLang="ja-JP" sz="2000" dirty="0" smtClean="0">
                  <a:latin typeface="Calibri (body)"/>
                  <a:cs typeface="Arial" panose="020B0604020202020204" pitchFamily="34" charset="0"/>
                </a:rPr>
                <a:t>The qualifier is needed to distinguish seeds (as a commodity) from seeds (in the botanical sense). The word “class” should be deleted.</a:t>
              </a:r>
              <a:endParaRPr lang="en-US" altLang="ja-JP" sz="2400" dirty="0" smtClean="0">
                <a:latin typeface="Calibri (body)"/>
                <a:cs typeface="Arial" panose="020B0604020202020204" pitchFamily="34" charset="0"/>
              </a:endParaRPr>
            </a:p>
            <a:p>
              <a:pPr marL="285750" lvl="0" indent="-285750">
                <a:buFont typeface="Arial" panose="020B0604020202020204" pitchFamily="34" charset="0"/>
                <a:buChar char="•"/>
              </a:pPr>
              <a:endParaRPr lang="en-US" sz="2400" dirty="0">
                <a:latin typeface="Calibri (body)"/>
                <a:cs typeface="Arial" panose="020B0604020202020204" pitchFamily="34" charset="0"/>
              </a:endParaRPr>
            </a:p>
            <a:p>
              <a:pPr marL="285750" lvl="0" indent="-285750">
                <a:buFont typeface="Arial" panose="020B0604020202020204" pitchFamily="34" charset="0"/>
                <a:buChar char="•"/>
              </a:pPr>
              <a:endParaRPr lang="en-US" sz="2400" dirty="0" smtClean="0">
                <a:latin typeface="Calibri (body)"/>
                <a:cs typeface="Arial" panose="020B0604020202020204" pitchFamily="34" charset="0"/>
              </a:endParaRPr>
            </a:p>
            <a:p>
              <a:pPr marL="285750" lvl="0" indent="-285750">
                <a:buFont typeface="Arial" panose="020B0604020202020204" pitchFamily="34" charset="0"/>
                <a:buChar char="•"/>
              </a:pPr>
              <a:endParaRPr lang="en-GB" sz="2400" dirty="0">
                <a:latin typeface="Calibri (body)"/>
              </a:endParaRPr>
            </a:p>
            <a:p>
              <a:pPr lvl="0"/>
              <a:endParaRPr lang="en-US" altLang="ja-JP" sz="2400" dirty="0">
                <a:latin typeface="Calibri (body)"/>
                <a:cs typeface="Arial" panose="020B0604020202020204" pitchFamily="34" charset="0"/>
              </a:endParaRPr>
            </a:p>
          </p:txBody>
        </p:sp>
      </p:grpSp>
      <p:grpSp>
        <p:nvGrpSpPr>
          <p:cNvPr id="4" name="Group 3"/>
          <p:cNvGrpSpPr/>
          <p:nvPr/>
        </p:nvGrpSpPr>
        <p:grpSpPr>
          <a:xfrm>
            <a:off x="492207" y="1230339"/>
            <a:ext cx="8249457" cy="1000797"/>
            <a:chOff x="226370" y="242601"/>
            <a:chExt cx="7830402" cy="1897877"/>
          </a:xfrm>
          <a:solidFill>
            <a:schemeClr val="accent5">
              <a:lumMod val="60000"/>
              <a:lumOff val="40000"/>
            </a:schemeClr>
          </a:solidFill>
          <a:scene3d>
            <a:camera prst="orthographicFront"/>
            <a:lightRig rig="threePt" dir="t">
              <a:rot lat="0" lon="0" rev="7500000"/>
            </a:lightRig>
          </a:scene3d>
        </p:grpSpPr>
        <p:sp>
          <p:nvSpPr>
            <p:cNvPr id="5" name="Rounded Rectangle 4"/>
            <p:cNvSpPr/>
            <p:nvPr/>
          </p:nvSpPr>
          <p:spPr>
            <a:xfrm>
              <a:off x="226370" y="242601"/>
              <a:ext cx="7830402" cy="1897877"/>
            </a:xfrm>
            <a:prstGeom prst="roundRect">
              <a:avLst/>
            </a:prstGeom>
            <a:grpFill/>
            <a:sp3d prstMaterial="plastic">
              <a:bevelT w="127000" h="25400" prst="relaxedInset"/>
            </a:sp3d>
          </p:spPr>
          <p:style>
            <a:lnRef idx="0">
              <a:schemeClr val="lt1">
                <a:hueOff val="0"/>
                <a:satOff val="0"/>
                <a:lumOff val="0"/>
                <a:alphaOff val="0"/>
              </a:schemeClr>
            </a:lnRef>
            <a:fillRef idx="3">
              <a:schemeClr val="accent3">
                <a:shade val="50000"/>
                <a:hueOff val="0"/>
                <a:satOff val="0"/>
                <a:lumOff val="0"/>
                <a:alphaOff val="0"/>
              </a:schemeClr>
            </a:fillRef>
            <a:effectRef idx="2">
              <a:schemeClr val="accent3">
                <a:shade val="50000"/>
                <a:hueOff val="0"/>
                <a:satOff val="0"/>
                <a:lumOff val="0"/>
                <a:alphaOff val="0"/>
              </a:schemeClr>
            </a:effectRef>
            <a:fontRef idx="minor">
              <a:schemeClr val="lt1"/>
            </a:fontRef>
          </p:style>
        </p:sp>
        <p:sp>
          <p:nvSpPr>
            <p:cNvPr id="7" name="Rounded Rectangle 6"/>
            <p:cNvSpPr/>
            <p:nvPr/>
          </p:nvSpPr>
          <p:spPr>
            <a:xfrm>
              <a:off x="350033" y="418256"/>
              <a:ext cx="7257361" cy="1548819"/>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a:spcBef>
                  <a:spcPct val="0"/>
                </a:spcBef>
                <a:spcAft>
                  <a:spcPts val="600"/>
                </a:spcAft>
                <a:defRPr/>
              </a:pPr>
              <a:r>
                <a:rPr lang="en-US" altLang="ja-JP" sz="2400" kern="1200" dirty="0" smtClean="0">
                  <a:solidFill>
                    <a:schemeClr val="tx1"/>
                  </a:solidFill>
                  <a:latin typeface="Arial" pitchFamily="34" charset="0"/>
                  <a:cs typeface="Arial" pitchFamily="34" charset="0"/>
                </a:rPr>
                <a:t>“</a:t>
              </a:r>
              <a:r>
                <a:rPr lang="en-GB" sz="2400" b="1" dirty="0" smtClean="0">
                  <a:solidFill>
                    <a:schemeClr val="tx1"/>
                  </a:solidFill>
                  <a:latin typeface="Arial" pitchFamily="34" charset="0"/>
                  <a:cs typeface="Arial" pitchFamily="34" charset="0"/>
                </a:rPr>
                <a:t>seeds </a:t>
              </a:r>
              <a:r>
                <a:rPr lang="en-GB" sz="2400" dirty="0" smtClean="0">
                  <a:solidFill>
                    <a:schemeClr val="tx1"/>
                  </a:solidFill>
                  <a:latin typeface="Arial" pitchFamily="34" charset="0"/>
                  <a:cs typeface="Arial" pitchFamily="34" charset="0"/>
                </a:rPr>
                <a:t>(as a </a:t>
              </a:r>
              <a:r>
                <a:rPr lang="en-GB" sz="2400" b="1" dirty="0" smtClean="0">
                  <a:solidFill>
                    <a:schemeClr val="tx1"/>
                  </a:solidFill>
                  <a:latin typeface="Arial" pitchFamily="34" charset="0"/>
                  <a:cs typeface="Arial" pitchFamily="34" charset="0"/>
                </a:rPr>
                <a:t>commodity </a:t>
              </a:r>
              <a:r>
                <a:rPr lang="en-GB" sz="2400" b="1" strike="sngStrike" dirty="0" smtClean="0">
                  <a:solidFill>
                    <a:schemeClr val="tx1"/>
                  </a:solidFill>
                  <a:latin typeface="Arial" pitchFamily="34" charset="0"/>
                  <a:cs typeface="Arial" pitchFamily="34" charset="0"/>
                </a:rPr>
                <a:t>class</a:t>
              </a:r>
              <a:r>
                <a:rPr lang="en-GB" sz="2400" dirty="0" smtClean="0">
                  <a:solidFill>
                    <a:schemeClr val="tx1"/>
                  </a:solidFill>
                  <a:latin typeface="Arial" pitchFamily="34" charset="0"/>
                  <a:cs typeface="Arial" pitchFamily="34" charset="0"/>
                </a:rPr>
                <a:t>)</a:t>
              </a:r>
              <a:r>
                <a:rPr lang="en-US" altLang="ja-JP" sz="2400" kern="1200" dirty="0" smtClean="0">
                  <a:solidFill>
                    <a:schemeClr val="tx1"/>
                  </a:solidFill>
                  <a:latin typeface="Arial" pitchFamily="34" charset="0"/>
                  <a:cs typeface="Arial" pitchFamily="34" charset="0"/>
                </a:rPr>
                <a:t>”: </a:t>
              </a:r>
            </a:p>
            <a:p>
              <a:pPr lvl="0">
                <a:spcBef>
                  <a:spcPct val="0"/>
                </a:spcBef>
                <a:defRPr/>
              </a:pPr>
              <a:r>
                <a:rPr lang="en-US" altLang="ja-JP" sz="2400" kern="1200" dirty="0" smtClean="0">
                  <a:solidFill>
                    <a:schemeClr val="tx1"/>
                  </a:solidFill>
                  <a:latin typeface="Arial" pitchFamily="34" charset="0"/>
                  <a:cs typeface="Arial" pitchFamily="34" charset="0"/>
                </a:rPr>
                <a:t>“</a:t>
              </a:r>
              <a:r>
                <a:rPr lang="en-US" sz="2400" dirty="0" smtClean="0">
                  <a:solidFill>
                    <a:schemeClr val="tx1"/>
                  </a:solidFill>
                  <a:latin typeface="Arial" pitchFamily="34" charset="0"/>
                  <a:cs typeface="Arial" pitchFamily="34" charset="0"/>
                </a:rPr>
                <a:t>Seeds (in the botanical sense) for </a:t>
              </a:r>
              <a:r>
                <a:rPr lang="en-US" sz="2400" b="1" dirty="0" smtClean="0">
                  <a:solidFill>
                    <a:schemeClr val="tx1"/>
                  </a:solidFill>
                  <a:latin typeface="Arial" pitchFamily="34" charset="0"/>
                  <a:cs typeface="Arial" pitchFamily="34" charset="0"/>
                </a:rPr>
                <a:t>planting</a:t>
              </a:r>
              <a:r>
                <a:rPr lang="en-US" altLang="ja-JP" sz="2400" kern="1200" dirty="0" smtClean="0">
                  <a:solidFill>
                    <a:schemeClr val="tx1"/>
                  </a:solidFill>
                  <a:latin typeface="Arial" pitchFamily="34" charset="0"/>
                  <a:cs typeface="Arial" pitchFamily="34" charset="0"/>
                </a:rPr>
                <a:t>”</a:t>
              </a:r>
              <a:endParaRPr lang="en-GB" sz="2400" kern="1200" dirty="0" smtClean="0">
                <a:solidFill>
                  <a:schemeClr val="tx1"/>
                </a:solidFill>
                <a:latin typeface="Arial" pitchFamily="34" charset="0"/>
                <a:cs typeface="Arial" pitchFamily="34" charset="0"/>
              </a:endParaRPr>
            </a:p>
          </p:txBody>
        </p:sp>
      </p:grpSp>
      <p:sp>
        <p:nvSpPr>
          <p:cNvPr id="10" name="Title 1"/>
          <p:cNvSpPr txBox="1">
            <a:spLocks/>
          </p:cNvSpPr>
          <p:nvPr/>
        </p:nvSpPr>
        <p:spPr bwMode="auto">
          <a:xfrm>
            <a:off x="475488" y="564908"/>
            <a:ext cx="8229600" cy="1143000"/>
          </a:xfrm>
          <a:prstGeom prst="rect">
            <a:avLst/>
          </a:prstGeom>
          <a:noFill/>
          <a:ln w="9525">
            <a:noFill/>
            <a:miter lim="800000"/>
            <a:headEnd/>
            <a:tailEnd/>
          </a:ln>
        </p:spPr>
        <p:txBody>
          <a:bodyPr/>
          <a:lstStyle/>
          <a:p>
            <a:pPr algn="ctr"/>
            <a:r>
              <a:rPr lang="en-US" altLang="ja-JP" sz="4000" b="1" dirty="0" smtClean="0">
                <a:solidFill>
                  <a:srgbClr val="165A30"/>
                </a:solidFill>
                <a:latin typeface="Calibri (body)"/>
                <a:cs typeface="Arial" panose="020B0604020202020204" pitchFamily="34" charset="0"/>
              </a:rPr>
              <a:t>Revisions</a:t>
            </a:r>
            <a:endParaRPr lang="en-US" altLang="ja-JP" sz="4000" b="1" dirty="0">
              <a:solidFill>
                <a:srgbClr val="165A30"/>
              </a:solidFill>
              <a:latin typeface="Calibri (body)"/>
              <a:cs typeface="Arial" panose="020B0604020202020204" pitchFamily="34" charset="0"/>
            </a:endParaRPr>
          </a:p>
        </p:txBody>
      </p:sp>
      <p:grpSp>
        <p:nvGrpSpPr>
          <p:cNvPr id="12" name="Group 3"/>
          <p:cNvGrpSpPr/>
          <p:nvPr/>
        </p:nvGrpSpPr>
        <p:grpSpPr>
          <a:xfrm>
            <a:off x="516591" y="2315427"/>
            <a:ext cx="8249457" cy="1451901"/>
            <a:chOff x="226370" y="242601"/>
            <a:chExt cx="7830402" cy="2140642"/>
          </a:xfrm>
          <a:solidFill>
            <a:schemeClr val="accent5">
              <a:lumMod val="60000"/>
              <a:lumOff val="40000"/>
            </a:schemeClr>
          </a:solidFill>
          <a:scene3d>
            <a:camera prst="orthographicFront"/>
            <a:lightRig rig="threePt" dir="t">
              <a:rot lat="0" lon="0" rev="7500000"/>
            </a:lightRig>
          </a:scene3d>
        </p:grpSpPr>
        <p:sp>
          <p:nvSpPr>
            <p:cNvPr id="13" name="Rounded Rectangle 4"/>
            <p:cNvSpPr/>
            <p:nvPr/>
          </p:nvSpPr>
          <p:spPr>
            <a:xfrm>
              <a:off x="226370" y="242601"/>
              <a:ext cx="7830402" cy="2140642"/>
            </a:xfrm>
            <a:prstGeom prst="roundRect">
              <a:avLst/>
            </a:prstGeom>
            <a:grpFill/>
            <a:sp3d prstMaterial="plastic">
              <a:bevelT w="127000" h="25400" prst="relaxedInset"/>
            </a:sp3d>
          </p:spPr>
          <p:style>
            <a:lnRef idx="0">
              <a:schemeClr val="lt1">
                <a:hueOff val="0"/>
                <a:satOff val="0"/>
                <a:lumOff val="0"/>
                <a:alphaOff val="0"/>
              </a:schemeClr>
            </a:lnRef>
            <a:fillRef idx="3">
              <a:schemeClr val="accent3">
                <a:shade val="50000"/>
                <a:hueOff val="0"/>
                <a:satOff val="0"/>
                <a:lumOff val="0"/>
                <a:alphaOff val="0"/>
              </a:schemeClr>
            </a:fillRef>
            <a:effectRef idx="2">
              <a:schemeClr val="accent3">
                <a:shade val="50000"/>
                <a:hueOff val="0"/>
                <a:satOff val="0"/>
                <a:lumOff val="0"/>
                <a:alphaOff val="0"/>
              </a:schemeClr>
            </a:effectRef>
            <a:fontRef idx="minor">
              <a:schemeClr val="lt1"/>
            </a:fontRef>
          </p:style>
        </p:sp>
        <p:sp>
          <p:nvSpPr>
            <p:cNvPr id="14" name="Rounded Rectangle 6"/>
            <p:cNvSpPr/>
            <p:nvPr/>
          </p:nvSpPr>
          <p:spPr>
            <a:xfrm>
              <a:off x="350033" y="418255"/>
              <a:ext cx="7257361" cy="1767098"/>
            </a:xfrm>
            <a:prstGeom prst="rect">
              <a:avLst/>
            </a:prstGeom>
            <a:grpFill/>
            <a:sp3d/>
          </p:spPr>
          <p:style>
            <a:lnRef idx="0">
              <a:scrgbClr r="0" g="0" b="0"/>
            </a:lnRef>
            <a:fillRef idx="0">
              <a:scrgbClr r="0" g="0" b="0"/>
            </a:fillRef>
            <a:effectRef idx="0">
              <a:scrgbClr r="0" g="0" b="0"/>
            </a:effectRef>
            <a:fontRef idx="minor">
              <a:schemeClr val="lt1"/>
            </a:fontRef>
          </p:style>
          <p:txBody>
            <a:bodyPr spcFirstLastPara="0" vert="horz" wrap="square" lIns="217742" tIns="0" rIns="217742" bIns="0" numCol="1" spcCol="1270" anchor="ctr" anchorCtr="0">
              <a:noAutofit/>
            </a:bodyPr>
            <a:lstStyle/>
            <a:p>
              <a:pPr lvl="0">
                <a:spcBef>
                  <a:spcPct val="0"/>
                </a:spcBef>
                <a:spcAft>
                  <a:spcPts val="600"/>
                </a:spcAft>
                <a:defRPr/>
              </a:pPr>
              <a:r>
                <a:rPr lang="en-US" altLang="ja-JP" sz="2400" kern="1200" dirty="0" smtClean="0">
                  <a:solidFill>
                    <a:schemeClr val="tx1"/>
                  </a:solidFill>
                  <a:latin typeface="Arial" pitchFamily="34" charset="0"/>
                  <a:cs typeface="Arial" pitchFamily="34" charset="0"/>
                </a:rPr>
                <a:t>“</a:t>
              </a:r>
              <a:r>
                <a:rPr lang="en-GB" sz="2400" b="1" dirty="0" smtClean="0">
                  <a:solidFill>
                    <a:schemeClr val="tx1"/>
                  </a:solidFill>
                  <a:latin typeface="Arial" pitchFamily="34" charset="0"/>
                  <a:cs typeface="Arial" pitchFamily="34" charset="0"/>
                </a:rPr>
                <a:t>grain </a:t>
              </a:r>
              <a:r>
                <a:rPr lang="en-GB" sz="2400" dirty="0" smtClean="0">
                  <a:solidFill>
                    <a:schemeClr val="tx1"/>
                  </a:solidFill>
                  <a:latin typeface="Arial" pitchFamily="34" charset="0"/>
                  <a:cs typeface="Arial" pitchFamily="34" charset="0"/>
                </a:rPr>
                <a:t>(as a</a:t>
              </a:r>
              <a:r>
                <a:rPr lang="en-GB" sz="2400" b="1" dirty="0" smtClean="0">
                  <a:solidFill>
                    <a:schemeClr val="tx1"/>
                  </a:solidFill>
                  <a:latin typeface="Arial" pitchFamily="34" charset="0"/>
                  <a:cs typeface="Arial" pitchFamily="34" charset="0"/>
                </a:rPr>
                <a:t> commodity </a:t>
              </a:r>
              <a:r>
                <a:rPr lang="en-GB" sz="2400" b="1" strike="sngStrike" dirty="0" smtClean="0">
                  <a:solidFill>
                    <a:schemeClr val="tx1"/>
                  </a:solidFill>
                  <a:latin typeface="Arial" pitchFamily="34" charset="0"/>
                  <a:cs typeface="Arial" pitchFamily="34" charset="0"/>
                </a:rPr>
                <a:t>class</a:t>
              </a:r>
              <a:r>
                <a:rPr lang="en-GB" sz="2400" dirty="0" smtClean="0">
                  <a:solidFill>
                    <a:schemeClr val="tx1"/>
                  </a:solidFill>
                  <a:latin typeface="Arial" pitchFamily="34" charset="0"/>
                  <a:cs typeface="Arial" pitchFamily="34" charset="0"/>
                </a:rPr>
                <a:t>)</a:t>
              </a:r>
              <a:r>
                <a:rPr lang="en-US" altLang="ja-JP" sz="2400" kern="1200" dirty="0" smtClean="0">
                  <a:solidFill>
                    <a:schemeClr val="tx1"/>
                  </a:solidFill>
                  <a:latin typeface="Arial" pitchFamily="34" charset="0"/>
                  <a:cs typeface="Arial" pitchFamily="34" charset="0"/>
                </a:rPr>
                <a:t>”: </a:t>
              </a:r>
            </a:p>
            <a:p>
              <a:r>
                <a:rPr lang="en-US" altLang="ja-JP" sz="2400" kern="1200" dirty="0" smtClean="0">
                  <a:solidFill>
                    <a:schemeClr val="tx1"/>
                  </a:solidFill>
                  <a:latin typeface="Arial" pitchFamily="34" charset="0"/>
                  <a:cs typeface="Arial" pitchFamily="34" charset="0"/>
                </a:rPr>
                <a:t>“</a:t>
              </a:r>
              <a:r>
                <a:rPr lang="en-US" sz="2400" dirty="0" smtClean="0">
                  <a:solidFill>
                    <a:schemeClr val="tx1"/>
                  </a:solidFill>
                  <a:latin typeface="Arial" pitchFamily="34" charset="0"/>
                  <a:cs typeface="Arial" pitchFamily="34" charset="0"/>
                </a:rPr>
                <a:t>Seeds (in the botanical sense) for processing or consumption, but not for</a:t>
              </a:r>
              <a:r>
                <a:rPr lang="fr-FR" sz="2400" dirty="0" smtClean="0">
                  <a:solidFill>
                    <a:schemeClr val="tx1"/>
                  </a:solidFill>
                  <a:latin typeface="Arial" pitchFamily="34" charset="0"/>
                  <a:cs typeface="Arial" pitchFamily="34" charset="0"/>
                </a:rPr>
                <a:t> </a:t>
              </a:r>
              <a:r>
                <a:rPr lang="en-US" sz="2400" b="1" dirty="0" smtClean="0">
                  <a:solidFill>
                    <a:schemeClr val="tx1"/>
                  </a:solidFill>
                  <a:latin typeface="Arial" pitchFamily="34" charset="0"/>
                  <a:cs typeface="Arial" pitchFamily="34" charset="0"/>
                </a:rPr>
                <a:t>planting</a:t>
              </a:r>
              <a:r>
                <a:rPr lang="en-US" altLang="ja-JP" sz="2400" kern="1200" dirty="0" smtClean="0">
                  <a:solidFill>
                    <a:schemeClr val="tx1"/>
                  </a:solidFill>
                  <a:latin typeface="Arial" pitchFamily="34" charset="0"/>
                  <a:cs typeface="Arial" pitchFamily="34" charset="0"/>
                </a:rPr>
                <a:t>”</a:t>
              </a:r>
              <a:endParaRPr lang="en-GB" sz="2400" kern="1200" dirty="0" smtClean="0">
                <a:solidFill>
                  <a:schemeClr val="tx1"/>
                </a:solidFill>
                <a:latin typeface="Arial" pitchFamily="34" charset="0"/>
                <a:cs typeface="Arial" pitchFamily="34" charset="0"/>
              </a:endParaRPr>
            </a:p>
          </p:txBody>
        </p:sp>
      </p:grpSp>
    </p:spTree>
    <p:extLst>
      <p:ext uri="{BB962C8B-B14F-4D97-AF65-F5344CB8AC3E}">
        <p14:creationId xmlns:p14="http://schemas.microsoft.com/office/powerpoint/2010/main" val="741303794"/>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plate_PPT">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Template_PPT</Template>
  <TotalTime>1322</TotalTime>
  <Words>3320</Words>
  <Application>Microsoft Office PowerPoint</Application>
  <PresentationFormat>On-screen Show (4:3)</PresentationFormat>
  <Paragraphs>228</Paragraphs>
  <Slides>13</Slides>
  <Notes>11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 Unicode MS</vt:lpstr>
      <vt:lpstr>ＭＳ Ｐゴシック</vt:lpstr>
      <vt:lpstr>Arial</vt:lpstr>
      <vt:lpstr>Calibri</vt:lpstr>
      <vt:lpstr>Calibri (body)</vt:lpstr>
      <vt:lpstr>Calibri body</vt:lpstr>
      <vt:lpstr>Wingdings</vt:lpstr>
      <vt:lpstr>Template_PPT</vt:lpstr>
      <vt:lpstr> 2018 Draft Amendments to ISPM 5:  GLOSSARY OF PHYTOSANITARY TERMS (1994-001)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FAO of the UN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Montuori, Mirko (AGDI)</dc:creator>
  <cp:lastModifiedBy>Brunel, Sarah (AGDI)</cp:lastModifiedBy>
  <cp:revision>186</cp:revision>
  <dcterms:created xsi:type="dcterms:W3CDTF">2017-05-24T13:00:14Z</dcterms:created>
  <dcterms:modified xsi:type="dcterms:W3CDTF">2018-07-05T09:15:12Z</dcterms:modified>
</cp:coreProperties>
</file>