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4"/>
  </p:notesMasterIdLst>
  <p:handoutMasterIdLst>
    <p:handoutMasterId r:id="rId25"/>
  </p:handoutMasterIdLst>
  <p:sldIdLst>
    <p:sldId id="312" r:id="rId2"/>
    <p:sldId id="313" r:id="rId3"/>
    <p:sldId id="314" r:id="rId4"/>
    <p:sldId id="315" r:id="rId5"/>
    <p:sldId id="316" r:id="rId6"/>
    <p:sldId id="317" r:id="rId7"/>
    <p:sldId id="319" r:id="rId8"/>
    <p:sldId id="320" r:id="rId9"/>
    <p:sldId id="321" r:id="rId10"/>
    <p:sldId id="322" r:id="rId11"/>
    <p:sldId id="323" r:id="rId12"/>
    <p:sldId id="324" r:id="rId13"/>
    <p:sldId id="325" r:id="rId14"/>
    <p:sldId id="326" r:id="rId15"/>
    <p:sldId id="327" r:id="rId16"/>
    <p:sldId id="328" r:id="rId17"/>
    <p:sldId id="329" r:id="rId18"/>
    <p:sldId id="330" r:id="rId19"/>
    <p:sldId id="331" r:id="rId20"/>
    <p:sldId id="332" r:id="rId21"/>
    <p:sldId id="333" r:id="rId22"/>
    <p:sldId id="335" r:id="rId23"/>
  </p:sldIdLst>
  <p:sldSz cx="9144000" cy="5143500" type="screen16x9"/>
  <p:notesSz cx="6794500" cy="9906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ouser01" initials="F"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9"/>
    <p:restoredTop sz="94434" autoAdjust="0"/>
  </p:normalViewPr>
  <p:slideViewPr>
    <p:cSldViewPr snapToGrid="0" snapToObjects="1">
      <p:cViewPr varScale="1">
        <p:scale>
          <a:sx n="140" d="100"/>
          <a:sy n="140" d="100"/>
        </p:scale>
        <p:origin x="696" y="120"/>
      </p:cViewPr>
      <p:guideLst>
        <p:guide orient="horz" pos="1620"/>
        <p:guide pos="2880"/>
      </p:guideLst>
    </p:cSldViewPr>
  </p:slideViewPr>
  <p:notesTextViewPr>
    <p:cViewPr>
      <p:scale>
        <a:sx n="1" d="1"/>
        <a:sy n="1" d="1"/>
      </p:scale>
      <p:origin x="0" y="0"/>
    </p:cViewPr>
  </p:notesTextViewPr>
  <p:notesViewPr>
    <p:cSldViewPr snapToGrid="0" snapToObjects="1">
      <p:cViewPr varScale="1">
        <p:scale>
          <a:sx n="127" d="100"/>
          <a:sy n="127" d="100"/>
        </p:scale>
        <p:origin x="301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E51D2-0497-4CC0-AE34-54880F4632AD}"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GB"/>
        </a:p>
      </dgm:t>
    </dgm:pt>
    <dgm:pt modelId="{56CEB4A2-132A-4D7C-95DA-650CBC2E7DC2}">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GB" sz="1700" dirty="0" smtClean="0">
              <a:solidFill>
                <a:schemeClr val="tx1"/>
              </a:solidFill>
            </a:rPr>
            <a:t>Mesures phytosanitaires des pays </a:t>
          </a:r>
          <a:r>
            <a:rPr lang="en-GB" sz="1700" dirty="0" err="1" smtClean="0">
              <a:solidFill>
                <a:schemeClr val="tx1"/>
              </a:solidFill>
            </a:rPr>
            <a:t>exportateurs</a:t>
          </a:r>
          <a:r>
            <a:rPr lang="en-GB" sz="1700" dirty="0" smtClean="0">
              <a:solidFill>
                <a:schemeClr val="tx1"/>
              </a:solidFill>
            </a:rPr>
            <a:t> </a:t>
          </a:r>
        </a:p>
        <a:p>
          <a:r>
            <a:rPr lang="en-GB" sz="1700" dirty="0" smtClean="0">
              <a:solidFill>
                <a:schemeClr val="tx1"/>
              </a:solidFill>
            </a:rPr>
            <a:t>NIMP n° 7, 14, 23 et 31</a:t>
          </a:r>
          <a:endParaRPr lang="fr-FR" sz="1700" dirty="0">
            <a:solidFill>
              <a:schemeClr val="tx1"/>
            </a:solidFill>
          </a:endParaRPr>
        </a:p>
      </dgm:t>
    </dgm:pt>
    <dgm:pt modelId="{25BFBC2A-83F1-4E0E-A330-59FD111EB9C9}" type="parTrans" cxnId="{B5116024-BFC8-4A75-8264-12653CF6615D}">
      <dgm:prSet/>
      <dgm:spPr/>
      <dgm:t>
        <a:bodyPr/>
        <a:lstStyle/>
        <a:p>
          <a:endParaRPr lang="en-GB" sz="1800">
            <a:solidFill>
              <a:schemeClr val="tx1"/>
            </a:solidFill>
          </a:endParaRPr>
        </a:p>
      </dgm:t>
    </dgm:pt>
    <dgm:pt modelId="{1859631D-51B0-45C0-95CA-3CB967279CB0}" type="sibTrans" cxnId="{B5116024-BFC8-4A75-8264-12653CF6615D}">
      <dgm:prSet/>
      <dgm:spPr/>
      <dgm:t>
        <a:bodyPr/>
        <a:lstStyle/>
        <a:p>
          <a:endParaRPr lang="en-GB" sz="1800">
            <a:solidFill>
              <a:schemeClr val="tx1"/>
            </a:solidFill>
          </a:endParaRPr>
        </a:p>
      </dgm:t>
    </dgm:pt>
    <dgm:pt modelId="{74F139F2-B61D-465F-8370-65E455C4B32E}">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1700" b="0" dirty="0" smtClean="0">
              <a:solidFill>
                <a:schemeClr val="tx1"/>
              </a:solidFill>
            </a:rPr>
            <a:t>Importations spéciales </a:t>
          </a:r>
        </a:p>
        <a:p>
          <a:r>
            <a:rPr lang="en-US" sz="1700" b="0" dirty="0" smtClean="0">
              <a:solidFill>
                <a:schemeClr val="tx1"/>
              </a:solidFill>
            </a:rPr>
            <a:t>NIMP n° 3</a:t>
          </a:r>
          <a:endParaRPr lang="fr-FR" sz="1700" b="0" dirty="0">
            <a:solidFill>
              <a:schemeClr val="tx1"/>
            </a:solidFill>
          </a:endParaRPr>
        </a:p>
      </dgm:t>
    </dgm:pt>
    <dgm:pt modelId="{CA029390-0906-4C54-B7D9-EB6A651158D4}" type="parTrans" cxnId="{477A99A2-380E-4C42-9D4D-31DA2C6F2199}">
      <dgm:prSet/>
      <dgm:spPr/>
      <dgm:t>
        <a:bodyPr/>
        <a:lstStyle/>
        <a:p>
          <a:endParaRPr lang="en-GB" sz="1800">
            <a:solidFill>
              <a:schemeClr val="tx1"/>
            </a:solidFill>
          </a:endParaRPr>
        </a:p>
      </dgm:t>
    </dgm:pt>
    <dgm:pt modelId="{896F530C-5243-4D4C-8A9B-B7B055BCB91E}" type="sibTrans" cxnId="{477A99A2-380E-4C42-9D4D-31DA2C6F2199}">
      <dgm:prSet/>
      <dgm:spPr/>
      <dgm:t>
        <a:bodyPr/>
        <a:lstStyle/>
        <a:p>
          <a:endParaRPr lang="en-GB" sz="1800">
            <a:solidFill>
              <a:schemeClr val="tx1"/>
            </a:solidFill>
          </a:endParaRPr>
        </a:p>
      </dgm:t>
    </dgm:pt>
    <dgm:pt modelId="{3F12FEC8-EDCB-4DBB-9560-6A59AB8D5916}">
      <dgm:prSet phldrT="[Text]" custT="1"/>
      <dgm:spPr/>
      <dgm:t>
        <a:bodyPr/>
        <a:lstStyle/>
        <a:p>
          <a:r>
            <a:rPr lang="en-GB" sz="1700" dirty="0" smtClean="0">
              <a:solidFill>
                <a:schemeClr val="tx1"/>
              </a:solidFill>
            </a:rPr>
            <a:t>Désignation des zones indemnes et des zones à faible prévalence d’organismes nuisibles</a:t>
          </a:r>
        </a:p>
        <a:p>
          <a:r>
            <a:rPr lang="en-GB" sz="1600" dirty="0" smtClean="0">
              <a:solidFill>
                <a:schemeClr val="tx1"/>
              </a:solidFill>
            </a:rPr>
            <a:t>NIMP n° 4, 8, 10, 22, 26 et 29</a:t>
          </a:r>
          <a:endParaRPr lang="fr-FR" sz="1600" dirty="0">
            <a:solidFill>
              <a:schemeClr val="tx1"/>
            </a:solidFill>
          </a:endParaRPr>
        </a:p>
      </dgm:t>
    </dgm:pt>
    <dgm:pt modelId="{223095CD-8102-4032-B0E4-4BB63E81ECA7}" type="parTrans" cxnId="{5EC69F10-3BB6-4AC9-AE1A-B09020DA5763}">
      <dgm:prSet/>
      <dgm:spPr/>
      <dgm:t>
        <a:bodyPr/>
        <a:lstStyle/>
        <a:p>
          <a:endParaRPr lang="en-GB" sz="1800">
            <a:solidFill>
              <a:schemeClr val="tx1"/>
            </a:solidFill>
          </a:endParaRPr>
        </a:p>
      </dgm:t>
    </dgm:pt>
    <dgm:pt modelId="{CE36F442-484D-4214-A895-9683A0D03514}" type="sibTrans" cxnId="{5EC69F10-3BB6-4AC9-AE1A-B09020DA5763}">
      <dgm:prSet/>
      <dgm:spPr/>
      <dgm:t>
        <a:bodyPr/>
        <a:lstStyle/>
        <a:p>
          <a:endParaRPr lang="en-GB" sz="1800">
            <a:solidFill>
              <a:schemeClr val="tx1"/>
            </a:solidFill>
          </a:endParaRPr>
        </a:p>
      </dgm:t>
    </dgm:pt>
    <dgm:pt modelId="{3477B8EF-294E-4405-99EB-C0DA6FD42393}">
      <dgm:prSet phldrT="[Text]" custT="1"/>
      <dgm:spPr/>
      <dgm:t>
        <a:bodyPr/>
        <a:lstStyle/>
        <a:p>
          <a:r>
            <a:rPr lang="en-GB" sz="1700" dirty="0" smtClean="0">
              <a:solidFill>
                <a:schemeClr val="tx1"/>
              </a:solidFill>
            </a:rPr>
            <a:t>Non-conformité et actions d'urgence NIMP ° 13 </a:t>
          </a:r>
          <a:endParaRPr lang="fr-FR" sz="1700" dirty="0">
            <a:solidFill>
              <a:schemeClr val="tx1"/>
            </a:solidFill>
          </a:endParaRPr>
        </a:p>
      </dgm:t>
    </dgm:pt>
    <dgm:pt modelId="{4D45FD14-29BF-40ED-88E9-7B2967B8BF8D}" type="parTrans" cxnId="{A0016E43-BDAF-4E07-93AC-1D873090D728}">
      <dgm:prSet/>
      <dgm:spPr/>
      <dgm:t>
        <a:bodyPr/>
        <a:lstStyle/>
        <a:p>
          <a:endParaRPr lang="en-GB" sz="1800">
            <a:solidFill>
              <a:schemeClr val="tx1"/>
            </a:solidFill>
          </a:endParaRPr>
        </a:p>
      </dgm:t>
    </dgm:pt>
    <dgm:pt modelId="{79A1F29F-42F8-4800-9C8A-690E2826800C}" type="sibTrans" cxnId="{A0016E43-BDAF-4E07-93AC-1D873090D728}">
      <dgm:prSet/>
      <dgm:spPr/>
      <dgm:t>
        <a:bodyPr/>
        <a:lstStyle/>
        <a:p>
          <a:endParaRPr lang="en-GB" sz="1800">
            <a:solidFill>
              <a:schemeClr val="tx1"/>
            </a:solidFill>
          </a:endParaRPr>
        </a:p>
      </dgm:t>
    </dgm:pt>
    <dgm:pt modelId="{C9DA4D02-B4D1-4DDC-9F3E-8A53D7223555}">
      <dgm:prSet custT="1"/>
      <dgm:spPr/>
      <dgm:t>
        <a:bodyPr/>
        <a:lstStyle/>
        <a:p>
          <a:r>
            <a:rPr lang="en-US" sz="1700" b="0" dirty="0" smtClean="0">
              <a:solidFill>
                <a:schemeClr val="tx1"/>
              </a:solidFill>
            </a:rPr>
            <a:t>Reconnaissance de </a:t>
          </a:r>
          <a:r>
            <a:rPr lang="en-US" sz="1700" b="0" dirty="0" err="1" smtClean="0">
              <a:solidFill>
                <a:schemeClr val="tx1"/>
              </a:solidFill>
            </a:rPr>
            <a:t>l’équivalence</a:t>
          </a:r>
          <a:r>
            <a:rPr lang="en-US" sz="1700" b="0" dirty="0" smtClean="0">
              <a:solidFill>
                <a:schemeClr val="tx1"/>
              </a:solidFill>
            </a:rPr>
            <a:t> </a:t>
          </a:r>
        </a:p>
        <a:p>
          <a:r>
            <a:rPr lang="en-US" sz="1700" b="0" dirty="0" smtClean="0">
              <a:solidFill>
                <a:schemeClr val="tx1"/>
              </a:solidFill>
            </a:rPr>
            <a:t>NIMP n° 24 </a:t>
          </a:r>
          <a:endParaRPr lang="fr-FR" sz="1700" b="0" dirty="0">
            <a:solidFill>
              <a:schemeClr val="tx1"/>
            </a:solidFill>
          </a:endParaRPr>
        </a:p>
      </dgm:t>
    </dgm:pt>
    <dgm:pt modelId="{CB978FD6-4BCD-40AE-81FE-E6E60CFEB930}" type="parTrans" cxnId="{B4EFF3B0-9920-41D6-B782-369845CA613F}">
      <dgm:prSet/>
      <dgm:spPr/>
      <dgm:t>
        <a:bodyPr/>
        <a:lstStyle/>
        <a:p>
          <a:endParaRPr lang="en-US"/>
        </a:p>
      </dgm:t>
    </dgm:pt>
    <dgm:pt modelId="{15F78107-01E1-4BFF-A80D-C5AFE6C2382A}" type="sibTrans" cxnId="{B4EFF3B0-9920-41D6-B782-369845CA613F}">
      <dgm:prSet/>
      <dgm:spPr/>
      <dgm:t>
        <a:bodyPr/>
        <a:lstStyle/>
        <a:p>
          <a:endParaRPr lang="en-US"/>
        </a:p>
      </dgm:t>
    </dgm:pt>
    <dgm:pt modelId="{8B9F73FC-2FDE-4CB6-9C23-FE6A1ED9F6D9}">
      <dgm:prSet custT="1"/>
      <dgm:spPr/>
      <dgm:t>
        <a:bodyPr/>
        <a:lstStyle/>
        <a:p>
          <a:r>
            <a:rPr lang="en-US" sz="1700" dirty="0" smtClean="0">
              <a:solidFill>
                <a:schemeClr val="tx1"/>
              </a:solidFill>
            </a:rPr>
            <a:t>Signalement d’organismes nuisibles</a:t>
          </a:r>
        </a:p>
        <a:p>
          <a:r>
            <a:rPr lang="en-US" sz="1700" dirty="0" smtClean="0">
              <a:solidFill>
                <a:schemeClr val="tx1"/>
              </a:solidFill>
            </a:rPr>
            <a:t>NIMP n° 17</a:t>
          </a:r>
          <a:endParaRPr lang="fr-FR" sz="1700" dirty="0">
            <a:solidFill>
              <a:schemeClr val="tx1"/>
            </a:solidFill>
          </a:endParaRPr>
        </a:p>
      </dgm:t>
    </dgm:pt>
    <dgm:pt modelId="{7B3DC552-A528-4951-9EB7-0E66F38BCA4D}" type="parTrans" cxnId="{D7009F18-C5D8-4394-BF76-C402C4D3DEF1}">
      <dgm:prSet/>
      <dgm:spPr/>
      <dgm:t>
        <a:bodyPr/>
        <a:lstStyle/>
        <a:p>
          <a:endParaRPr lang="en-US"/>
        </a:p>
      </dgm:t>
    </dgm:pt>
    <dgm:pt modelId="{EF9F6F9A-E458-495E-9967-324165331FCD}" type="sibTrans" cxnId="{D7009F18-C5D8-4394-BF76-C402C4D3DEF1}">
      <dgm:prSet/>
      <dgm:spPr/>
      <dgm:t>
        <a:bodyPr/>
        <a:lstStyle/>
        <a:p>
          <a:endParaRPr lang="en-US"/>
        </a:p>
      </dgm:t>
    </dgm:pt>
    <dgm:pt modelId="{708D33A0-89DE-4FE0-8FC1-A3B5B7E42275}" type="pres">
      <dgm:prSet presAssocID="{01AE51D2-0497-4CC0-AE34-54880F4632AD}" presName="diagram" presStyleCnt="0">
        <dgm:presLayoutVars>
          <dgm:dir/>
          <dgm:resizeHandles val="exact"/>
        </dgm:presLayoutVars>
      </dgm:prSet>
      <dgm:spPr/>
      <dgm:t>
        <a:bodyPr/>
        <a:lstStyle/>
        <a:p>
          <a:endParaRPr lang="en-US"/>
        </a:p>
      </dgm:t>
    </dgm:pt>
    <dgm:pt modelId="{303535BE-F5B6-4CE5-AA8F-591B6573A77E}" type="pres">
      <dgm:prSet presAssocID="{56CEB4A2-132A-4D7C-95DA-650CBC2E7DC2}" presName="node" presStyleLbl="node1" presStyleIdx="0" presStyleCnt="6" custScaleX="105853" custScaleY="101400">
        <dgm:presLayoutVars>
          <dgm:bulletEnabled val="1"/>
        </dgm:presLayoutVars>
      </dgm:prSet>
      <dgm:spPr/>
      <dgm:t>
        <a:bodyPr/>
        <a:lstStyle/>
        <a:p>
          <a:endParaRPr lang="en-US"/>
        </a:p>
      </dgm:t>
    </dgm:pt>
    <dgm:pt modelId="{3CFBD5C6-40F8-4112-A26E-CB56E8A61D12}" type="pres">
      <dgm:prSet presAssocID="{1859631D-51B0-45C0-95CA-3CB967279CB0}" presName="sibTrans" presStyleCnt="0"/>
      <dgm:spPr/>
      <dgm:t>
        <a:bodyPr/>
        <a:lstStyle/>
        <a:p>
          <a:endParaRPr lang="en-US"/>
        </a:p>
      </dgm:t>
    </dgm:pt>
    <dgm:pt modelId="{938448B2-540D-4681-98CA-9543CB496304}" type="pres">
      <dgm:prSet presAssocID="{74F139F2-B61D-465F-8370-65E455C4B32E}" presName="node" presStyleLbl="node1" presStyleIdx="1" presStyleCnt="6">
        <dgm:presLayoutVars>
          <dgm:bulletEnabled val="1"/>
        </dgm:presLayoutVars>
      </dgm:prSet>
      <dgm:spPr/>
      <dgm:t>
        <a:bodyPr/>
        <a:lstStyle/>
        <a:p>
          <a:endParaRPr lang="en-US"/>
        </a:p>
      </dgm:t>
    </dgm:pt>
    <dgm:pt modelId="{E1187690-CD37-4693-996E-468602C8E8D7}" type="pres">
      <dgm:prSet presAssocID="{896F530C-5243-4D4C-8A9B-B7B055BCB91E}" presName="sibTrans" presStyleCnt="0"/>
      <dgm:spPr/>
      <dgm:t>
        <a:bodyPr/>
        <a:lstStyle/>
        <a:p>
          <a:endParaRPr lang="en-US"/>
        </a:p>
      </dgm:t>
    </dgm:pt>
    <dgm:pt modelId="{62B468A5-FB1B-4B75-B7CB-D7F90CD4F701}" type="pres">
      <dgm:prSet presAssocID="{3F12FEC8-EDCB-4DBB-9560-6A59AB8D5916}" presName="node" presStyleLbl="node1" presStyleIdx="2" presStyleCnt="6" custScaleX="125172">
        <dgm:presLayoutVars>
          <dgm:bulletEnabled val="1"/>
        </dgm:presLayoutVars>
      </dgm:prSet>
      <dgm:spPr/>
      <dgm:t>
        <a:bodyPr/>
        <a:lstStyle/>
        <a:p>
          <a:endParaRPr lang="en-US"/>
        </a:p>
      </dgm:t>
    </dgm:pt>
    <dgm:pt modelId="{0A2786E8-6FFA-449D-BF69-5C14623CDD66}" type="pres">
      <dgm:prSet presAssocID="{CE36F442-484D-4214-A895-9683A0D03514}" presName="sibTrans" presStyleCnt="0"/>
      <dgm:spPr/>
      <dgm:t>
        <a:bodyPr/>
        <a:lstStyle/>
        <a:p>
          <a:endParaRPr lang="en-US"/>
        </a:p>
      </dgm:t>
    </dgm:pt>
    <dgm:pt modelId="{AEBAA5F0-0EEC-4132-8E0D-E4B3DFBCA46A}" type="pres">
      <dgm:prSet presAssocID="{C9DA4D02-B4D1-4DDC-9F3E-8A53D7223555}" presName="node" presStyleLbl="node1" presStyleIdx="3" presStyleCnt="6" custScaleX="105045">
        <dgm:presLayoutVars>
          <dgm:bulletEnabled val="1"/>
        </dgm:presLayoutVars>
      </dgm:prSet>
      <dgm:spPr/>
      <dgm:t>
        <a:bodyPr/>
        <a:lstStyle/>
        <a:p>
          <a:endParaRPr lang="en-US"/>
        </a:p>
      </dgm:t>
    </dgm:pt>
    <dgm:pt modelId="{CDFF25FB-D6B5-466C-A0D2-E45374E71D3D}" type="pres">
      <dgm:prSet presAssocID="{15F78107-01E1-4BFF-A80D-C5AFE6C2382A}" presName="sibTrans" presStyleCnt="0"/>
      <dgm:spPr/>
    </dgm:pt>
    <dgm:pt modelId="{5B3DB8AA-5B4A-4B96-B1E4-3FB8FC2FC212}" type="pres">
      <dgm:prSet presAssocID="{3477B8EF-294E-4405-99EB-C0DA6FD42393}" presName="node" presStyleLbl="node1" presStyleIdx="4" presStyleCnt="6">
        <dgm:presLayoutVars>
          <dgm:bulletEnabled val="1"/>
        </dgm:presLayoutVars>
      </dgm:prSet>
      <dgm:spPr/>
      <dgm:t>
        <a:bodyPr/>
        <a:lstStyle/>
        <a:p>
          <a:endParaRPr lang="en-US"/>
        </a:p>
      </dgm:t>
    </dgm:pt>
    <dgm:pt modelId="{E6D75B7B-ACFA-4B46-870B-17D0B5E9C95A}" type="pres">
      <dgm:prSet presAssocID="{79A1F29F-42F8-4800-9C8A-690E2826800C}" presName="sibTrans" presStyleCnt="0"/>
      <dgm:spPr/>
    </dgm:pt>
    <dgm:pt modelId="{B3ADA614-9BBA-4873-8632-EEA696BCF841}" type="pres">
      <dgm:prSet presAssocID="{8B9F73FC-2FDE-4CB6-9C23-FE6A1ED9F6D9}" presName="node" presStyleLbl="node1" presStyleIdx="5" presStyleCnt="6" custScaleX="123836">
        <dgm:presLayoutVars>
          <dgm:bulletEnabled val="1"/>
        </dgm:presLayoutVars>
      </dgm:prSet>
      <dgm:spPr/>
      <dgm:t>
        <a:bodyPr/>
        <a:lstStyle/>
        <a:p>
          <a:endParaRPr lang="en-US"/>
        </a:p>
      </dgm:t>
    </dgm:pt>
  </dgm:ptLst>
  <dgm:cxnLst>
    <dgm:cxn modelId="{610D73B6-90B6-4AD1-B499-D7621AE5F542}" type="presOf" srcId="{01AE51D2-0497-4CC0-AE34-54880F4632AD}" destId="{708D33A0-89DE-4FE0-8FC1-A3B5B7E42275}" srcOrd="0" destOrd="0" presId="urn:microsoft.com/office/officeart/2005/8/layout/default"/>
    <dgm:cxn modelId="{FFEAF201-D12E-4693-98FC-AFB68677E1F5}" type="presOf" srcId="{3477B8EF-294E-4405-99EB-C0DA6FD42393}" destId="{5B3DB8AA-5B4A-4B96-B1E4-3FB8FC2FC212}" srcOrd="0" destOrd="0" presId="urn:microsoft.com/office/officeart/2005/8/layout/default"/>
    <dgm:cxn modelId="{D7009F18-C5D8-4394-BF76-C402C4D3DEF1}" srcId="{01AE51D2-0497-4CC0-AE34-54880F4632AD}" destId="{8B9F73FC-2FDE-4CB6-9C23-FE6A1ED9F6D9}" srcOrd="5" destOrd="0" parTransId="{7B3DC552-A528-4951-9EB7-0E66F38BCA4D}" sibTransId="{EF9F6F9A-E458-495E-9967-324165331FCD}"/>
    <dgm:cxn modelId="{BB2A952E-7AE4-4432-AD9C-3743BB766256}" type="presOf" srcId="{C9DA4D02-B4D1-4DDC-9F3E-8A53D7223555}" destId="{AEBAA5F0-0EEC-4132-8E0D-E4B3DFBCA46A}" srcOrd="0" destOrd="0" presId="urn:microsoft.com/office/officeart/2005/8/layout/default"/>
    <dgm:cxn modelId="{B5116024-BFC8-4A75-8264-12653CF6615D}" srcId="{01AE51D2-0497-4CC0-AE34-54880F4632AD}" destId="{56CEB4A2-132A-4D7C-95DA-650CBC2E7DC2}" srcOrd="0" destOrd="0" parTransId="{25BFBC2A-83F1-4E0E-A330-59FD111EB9C9}" sibTransId="{1859631D-51B0-45C0-95CA-3CB967279CB0}"/>
    <dgm:cxn modelId="{A06B8948-B4C4-4716-804C-8AEE20348E9A}" type="presOf" srcId="{8B9F73FC-2FDE-4CB6-9C23-FE6A1ED9F6D9}" destId="{B3ADA614-9BBA-4873-8632-EEA696BCF841}" srcOrd="0" destOrd="0" presId="urn:microsoft.com/office/officeart/2005/8/layout/default"/>
    <dgm:cxn modelId="{B4EFF3B0-9920-41D6-B782-369845CA613F}" srcId="{01AE51D2-0497-4CC0-AE34-54880F4632AD}" destId="{C9DA4D02-B4D1-4DDC-9F3E-8A53D7223555}" srcOrd="3" destOrd="0" parTransId="{CB978FD6-4BCD-40AE-81FE-E6E60CFEB930}" sibTransId="{15F78107-01E1-4BFF-A80D-C5AFE6C2382A}"/>
    <dgm:cxn modelId="{A552AECC-C865-4459-885E-6E820CB96D86}" type="presOf" srcId="{56CEB4A2-132A-4D7C-95DA-650CBC2E7DC2}" destId="{303535BE-F5B6-4CE5-AA8F-591B6573A77E}" srcOrd="0" destOrd="0" presId="urn:microsoft.com/office/officeart/2005/8/layout/default"/>
    <dgm:cxn modelId="{B658CE26-D087-4633-A7D8-26AB6F9B9E52}" type="presOf" srcId="{3F12FEC8-EDCB-4DBB-9560-6A59AB8D5916}" destId="{62B468A5-FB1B-4B75-B7CB-D7F90CD4F701}" srcOrd="0" destOrd="0" presId="urn:microsoft.com/office/officeart/2005/8/layout/default"/>
    <dgm:cxn modelId="{A0016E43-BDAF-4E07-93AC-1D873090D728}" srcId="{01AE51D2-0497-4CC0-AE34-54880F4632AD}" destId="{3477B8EF-294E-4405-99EB-C0DA6FD42393}" srcOrd="4" destOrd="0" parTransId="{4D45FD14-29BF-40ED-88E9-7B2967B8BF8D}" sibTransId="{79A1F29F-42F8-4800-9C8A-690E2826800C}"/>
    <dgm:cxn modelId="{477A99A2-380E-4C42-9D4D-31DA2C6F2199}" srcId="{01AE51D2-0497-4CC0-AE34-54880F4632AD}" destId="{74F139F2-B61D-465F-8370-65E455C4B32E}" srcOrd="1" destOrd="0" parTransId="{CA029390-0906-4C54-B7D9-EB6A651158D4}" sibTransId="{896F530C-5243-4D4C-8A9B-B7B055BCB91E}"/>
    <dgm:cxn modelId="{F5E52FB9-EB4B-4128-B117-594C23C8C04D}" type="presOf" srcId="{74F139F2-B61D-465F-8370-65E455C4B32E}" destId="{938448B2-540D-4681-98CA-9543CB496304}" srcOrd="0" destOrd="0" presId="urn:microsoft.com/office/officeart/2005/8/layout/default"/>
    <dgm:cxn modelId="{5EC69F10-3BB6-4AC9-AE1A-B09020DA5763}" srcId="{01AE51D2-0497-4CC0-AE34-54880F4632AD}" destId="{3F12FEC8-EDCB-4DBB-9560-6A59AB8D5916}" srcOrd="2" destOrd="0" parTransId="{223095CD-8102-4032-B0E4-4BB63E81ECA7}" sibTransId="{CE36F442-484D-4214-A895-9683A0D03514}"/>
    <dgm:cxn modelId="{73E85DAA-8BF0-409D-A4FA-C921FAF38BDD}" type="presParOf" srcId="{708D33A0-89DE-4FE0-8FC1-A3B5B7E42275}" destId="{303535BE-F5B6-4CE5-AA8F-591B6573A77E}" srcOrd="0" destOrd="0" presId="urn:microsoft.com/office/officeart/2005/8/layout/default"/>
    <dgm:cxn modelId="{EAE5395D-3BD6-428A-A4B1-5527775D3794}" type="presParOf" srcId="{708D33A0-89DE-4FE0-8FC1-A3B5B7E42275}" destId="{3CFBD5C6-40F8-4112-A26E-CB56E8A61D12}" srcOrd="1" destOrd="0" presId="urn:microsoft.com/office/officeart/2005/8/layout/default"/>
    <dgm:cxn modelId="{992071F3-1FA8-4AEC-8333-8327A27F0597}" type="presParOf" srcId="{708D33A0-89DE-4FE0-8FC1-A3B5B7E42275}" destId="{938448B2-540D-4681-98CA-9543CB496304}" srcOrd="2" destOrd="0" presId="urn:microsoft.com/office/officeart/2005/8/layout/default"/>
    <dgm:cxn modelId="{47EC3B14-B5F6-4519-82BB-46CF040A84B5}" type="presParOf" srcId="{708D33A0-89DE-4FE0-8FC1-A3B5B7E42275}" destId="{E1187690-CD37-4693-996E-468602C8E8D7}" srcOrd="3" destOrd="0" presId="urn:microsoft.com/office/officeart/2005/8/layout/default"/>
    <dgm:cxn modelId="{FB581C8F-81C0-482D-8019-FD4A5628FEC4}" type="presParOf" srcId="{708D33A0-89DE-4FE0-8FC1-A3B5B7E42275}" destId="{62B468A5-FB1B-4B75-B7CB-D7F90CD4F701}" srcOrd="4" destOrd="0" presId="urn:microsoft.com/office/officeart/2005/8/layout/default"/>
    <dgm:cxn modelId="{22BB1A6C-A0FF-4514-BF0A-84B2856F3930}" type="presParOf" srcId="{708D33A0-89DE-4FE0-8FC1-A3B5B7E42275}" destId="{0A2786E8-6FFA-449D-BF69-5C14623CDD66}" srcOrd="5" destOrd="0" presId="urn:microsoft.com/office/officeart/2005/8/layout/default"/>
    <dgm:cxn modelId="{989573F2-AC66-4358-871C-F61B8A49A9C0}" type="presParOf" srcId="{708D33A0-89DE-4FE0-8FC1-A3B5B7E42275}" destId="{AEBAA5F0-0EEC-4132-8E0D-E4B3DFBCA46A}" srcOrd="6" destOrd="0" presId="urn:microsoft.com/office/officeart/2005/8/layout/default"/>
    <dgm:cxn modelId="{7EA7270E-4DC2-4978-A54A-EA3931D1895C}" type="presParOf" srcId="{708D33A0-89DE-4FE0-8FC1-A3B5B7E42275}" destId="{CDFF25FB-D6B5-466C-A0D2-E45374E71D3D}" srcOrd="7" destOrd="0" presId="urn:microsoft.com/office/officeart/2005/8/layout/default"/>
    <dgm:cxn modelId="{A83105CD-9A08-4807-A9BD-CF41C88C903E}" type="presParOf" srcId="{708D33A0-89DE-4FE0-8FC1-A3B5B7E42275}" destId="{5B3DB8AA-5B4A-4B96-B1E4-3FB8FC2FC212}" srcOrd="8" destOrd="0" presId="urn:microsoft.com/office/officeart/2005/8/layout/default"/>
    <dgm:cxn modelId="{A4D2905A-30B8-4E24-A50E-BD38294C57C3}" type="presParOf" srcId="{708D33A0-89DE-4FE0-8FC1-A3B5B7E42275}" destId="{E6D75B7B-ACFA-4B46-870B-17D0B5E9C95A}" srcOrd="9" destOrd="0" presId="urn:microsoft.com/office/officeart/2005/8/layout/default"/>
    <dgm:cxn modelId="{59507912-FB41-4938-86A2-811CEE78985E}" type="presParOf" srcId="{708D33A0-89DE-4FE0-8FC1-A3B5B7E42275}" destId="{B3ADA614-9BBA-4873-8632-EEA696BCF84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AE51D2-0497-4CC0-AE34-54880F4632AD}"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en-GB"/>
        </a:p>
      </dgm:t>
    </dgm:pt>
    <dgm:pt modelId="{56CEB4A2-132A-4D7C-95DA-650CBC2E7DC2}">
      <dgm:prSet phldrT="[Tex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GB" sz="1800" dirty="0" smtClean="0">
              <a:solidFill>
                <a:schemeClr val="tx1"/>
              </a:solidFill>
            </a:rPr>
            <a:t>Surveillance des organismes </a:t>
          </a:r>
          <a:r>
            <a:rPr lang="en-GB" sz="1800" dirty="0" err="1" smtClean="0">
              <a:solidFill>
                <a:schemeClr val="tx1"/>
              </a:solidFill>
            </a:rPr>
            <a:t>nuisibles</a:t>
          </a:r>
          <a:r>
            <a:rPr lang="en-GB" sz="1800" dirty="0" smtClean="0">
              <a:solidFill>
                <a:schemeClr val="tx1"/>
              </a:solidFill>
            </a:rPr>
            <a:t> </a:t>
          </a:r>
        </a:p>
        <a:p>
          <a:r>
            <a:rPr lang="en-GB" sz="1800" dirty="0" smtClean="0">
              <a:solidFill>
                <a:schemeClr val="tx1"/>
              </a:solidFill>
            </a:rPr>
            <a:t>NIMP n° 6</a:t>
          </a:r>
          <a:endParaRPr lang="fr-FR" sz="1800" dirty="0">
            <a:solidFill>
              <a:schemeClr val="tx1"/>
            </a:solidFill>
          </a:endParaRPr>
        </a:p>
      </dgm:t>
    </dgm:pt>
    <dgm:pt modelId="{25BFBC2A-83F1-4E0E-A330-59FD111EB9C9}" type="parTrans" cxnId="{B5116024-BFC8-4A75-8264-12653CF6615D}">
      <dgm:prSet/>
      <dgm:spPr/>
      <dgm:t>
        <a:bodyPr/>
        <a:lstStyle/>
        <a:p>
          <a:endParaRPr lang="en-GB" sz="1800">
            <a:solidFill>
              <a:schemeClr val="tx1"/>
            </a:solidFill>
          </a:endParaRPr>
        </a:p>
      </dgm:t>
    </dgm:pt>
    <dgm:pt modelId="{1859631D-51B0-45C0-95CA-3CB967279CB0}" type="sibTrans" cxnId="{B5116024-BFC8-4A75-8264-12653CF6615D}">
      <dgm:prSet/>
      <dgm:spPr/>
      <dgm:t>
        <a:bodyPr/>
        <a:lstStyle/>
        <a:p>
          <a:endParaRPr lang="en-GB" sz="1800">
            <a:solidFill>
              <a:schemeClr val="tx1"/>
            </a:solidFill>
          </a:endParaRPr>
        </a:p>
      </dgm:t>
    </dgm:pt>
    <dgm:pt modelId="{74F139F2-B61D-465F-8370-65E455C4B32E}">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GB" sz="1800" b="0" dirty="0" smtClean="0">
              <a:solidFill>
                <a:schemeClr val="tx1"/>
              </a:solidFill>
            </a:rPr>
            <a:t>Situation des organismes nuisibles NIMP n° 8</a:t>
          </a:r>
          <a:endParaRPr lang="fr-FR" sz="1800" b="0" dirty="0">
            <a:solidFill>
              <a:schemeClr val="tx1"/>
            </a:solidFill>
          </a:endParaRPr>
        </a:p>
      </dgm:t>
    </dgm:pt>
    <dgm:pt modelId="{CA029390-0906-4C54-B7D9-EB6A651158D4}" type="parTrans" cxnId="{477A99A2-380E-4C42-9D4D-31DA2C6F2199}">
      <dgm:prSet/>
      <dgm:spPr/>
      <dgm:t>
        <a:bodyPr/>
        <a:lstStyle/>
        <a:p>
          <a:endParaRPr lang="en-GB" sz="1800">
            <a:solidFill>
              <a:schemeClr val="tx1"/>
            </a:solidFill>
          </a:endParaRPr>
        </a:p>
      </dgm:t>
    </dgm:pt>
    <dgm:pt modelId="{896F530C-5243-4D4C-8A9B-B7B055BCB91E}" type="sibTrans" cxnId="{477A99A2-380E-4C42-9D4D-31DA2C6F2199}">
      <dgm:prSet/>
      <dgm:spPr/>
      <dgm:t>
        <a:bodyPr/>
        <a:lstStyle/>
        <a:p>
          <a:endParaRPr lang="en-GB" sz="1800">
            <a:solidFill>
              <a:schemeClr val="tx1"/>
            </a:solidFill>
          </a:endParaRPr>
        </a:p>
      </dgm:t>
    </dgm:pt>
    <dgm:pt modelId="{3F12FEC8-EDCB-4DBB-9560-6A59AB8D5916}">
      <dgm:prSet phldrT="[Text]" custT="1">
        <dgm:style>
          <a:lnRef idx="1">
            <a:schemeClr val="accent2"/>
          </a:lnRef>
          <a:fillRef idx="3">
            <a:schemeClr val="accent2"/>
          </a:fillRef>
          <a:effectRef idx="2">
            <a:schemeClr val="accent2"/>
          </a:effectRef>
          <a:fontRef idx="minor">
            <a:schemeClr val="lt1"/>
          </a:fontRef>
        </dgm:style>
      </dgm:prSet>
      <dgm:spPr/>
      <dgm:t>
        <a:bodyPr/>
        <a:lstStyle/>
        <a:p>
          <a:pPr defTabSz="800100">
            <a:lnSpc>
              <a:spcPct val="90000"/>
            </a:lnSpc>
            <a:spcBef>
              <a:spcPct val="0"/>
            </a:spcBef>
            <a:spcAft>
              <a:spcPct val="35000"/>
            </a:spcAft>
          </a:pPr>
          <a:endParaRPr lang="fr-FR" sz="1800" dirty="0" smtClean="0">
            <a:solidFill>
              <a:schemeClr val="tx1"/>
            </a:solidFill>
          </a:endParaRPr>
        </a:p>
        <a:p>
          <a:pPr defTabSz="800100">
            <a:lnSpc>
              <a:spcPct val="90000"/>
            </a:lnSpc>
            <a:spcBef>
              <a:spcPct val="0"/>
            </a:spcBef>
            <a:spcAft>
              <a:spcPct val="35000"/>
            </a:spcAft>
          </a:pPr>
          <a:r>
            <a:rPr lang="en-GB" sz="1800" dirty="0" smtClean="0">
              <a:solidFill>
                <a:schemeClr val="tx1"/>
              </a:solidFill>
            </a:rPr>
            <a:t>ARP NIMP n° 2, 11 et 21 </a:t>
          </a:r>
          <a:endParaRPr lang="fr-FR" sz="1800" dirty="0">
            <a:solidFill>
              <a:schemeClr val="tx1"/>
            </a:solidFill>
          </a:endParaRPr>
        </a:p>
      </dgm:t>
    </dgm:pt>
    <dgm:pt modelId="{223095CD-8102-4032-B0E4-4BB63E81ECA7}" type="parTrans" cxnId="{5EC69F10-3BB6-4AC9-AE1A-B09020DA5763}">
      <dgm:prSet/>
      <dgm:spPr/>
      <dgm:t>
        <a:bodyPr/>
        <a:lstStyle/>
        <a:p>
          <a:endParaRPr lang="en-GB" sz="1800">
            <a:solidFill>
              <a:schemeClr val="tx1"/>
            </a:solidFill>
          </a:endParaRPr>
        </a:p>
      </dgm:t>
    </dgm:pt>
    <dgm:pt modelId="{CE36F442-484D-4214-A895-9683A0D03514}" type="sibTrans" cxnId="{5EC69F10-3BB6-4AC9-AE1A-B09020DA5763}">
      <dgm:prSet/>
      <dgm:spPr/>
      <dgm:t>
        <a:bodyPr/>
        <a:lstStyle/>
        <a:p>
          <a:endParaRPr lang="en-GB" sz="1800">
            <a:solidFill>
              <a:schemeClr val="tx1"/>
            </a:solidFill>
          </a:endParaRPr>
        </a:p>
      </dgm:t>
    </dgm:pt>
    <dgm:pt modelId="{3477B8EF-294E-4405-99EB-C0DA6FD42393}">
      <dgm:prSet phldrT="[Text]" custT="1">
        <dgm:style>
          <a:lnRef idx="1">
            <a:schemeClr val="accent2"/>
          </a:lnRef>
          <a:fillRef idx="2">
            <a:schemeClr val="accent2"/>
          </a:fillRef>
          <a:effectRef idx="1">
            <a:schemeClr val="accent2"/>
          </a:effectRef>
          <a:fontRef idx="minor">
            <a:schemeClr val="dk1"/>
          </a:fontRef>
        </dgm:style>
      </dgm:prSet>
      <dgm:spPr/>
      <dgm:t>
        <a:bodyPr/>
        <a:lstStyle/>
        <a:p>
          <a:endParaRPr lang="fr-FR" sz="1800" dirty="0" smtClean="0">
            <a:solidFill>
              <a:schemeClr val="tx1"/>
            </a:solidFill>
          </a:endParaRPr>
        </a:p>
        <a:p>
          <a:r>
            <a:rPr lang="en-GB" sz="1800" dirty="0" smtClean="0">
              <a:solidFill>
                <a:schemeClr val="tx1"/>
              </a:solidFill>
            </a:rPr>
            <a:t>Listes d'organismes nuisibles réglementés NIMP n°16 et 19</a:t>
          </a:r>
          <a:endParaRPr lang="fr-FR" sz="1800" dirty="0">
            <a:solidFill>
              <a:schemeClr val="tx1"/>
            </a:solidFill>
          </a:endParaRPr>
        </a:p>
      </dgm:t>
    </dgm:pt>
    <dgm:pt modelId="{4D45FD14-29BF-40ED-88E9-7B2967B8BF8D}" type="parTrans" cxnId="{A0016E43-BDAF-4E07-93AC-1D873090D728}">
      <dgm:prSet/>
      <dgm:spPr/>
      <dgm:t>
        <a:bodyPr/>
        <a:lstStyle/>
        <a:p>
          <a:endParaRPr lang="en-GB" sz="1800">
            <a:solidFill>
              <a:schemeClr val="tx1"/>
            </a:solidFill>
          </a:endParaRPr>
        </a:p>
      </dgm:t>
    </dgm:pt>
    <dgm:pt modelId="{79A1F29F-42F8-4800-9C8A-690E2826800C}" type="sibTrans" cxnId="{A0016E43-BDAF-4E07-93AC-1D873090D728}">
      <dgm:prSet/>
      <dgm:spPr/>
      <dgm:t>
        <a:bodyPr/>
        <a:lstStyle/>
        <a:p>
          <a:endParaRPr lang="en-GB" sz="1800">
            <a:solidFill>
              <a:schemeClr val="tx1"/>
            </a:solidFill>
          </a:endParaRPr>
        </a:p>
      </dgm:t>
    </dgm:pt>
    <dgm:pt modelId="{58FA025A-9505-4A05-954D-D0B0172B697A}">
      <dgm:prSet custT="1"/>
      <dgm:spPr/>
      <dgm:t>
        <a:bodyPr/>
        <a:lstStyle/>
        <a:p>
          <a:r>
            <a:rPr lang="en-US" sz="1650" b="0" dirty="0" smtClean="0">
              <a:solidFill>
                <a:schemeClr val="tx1"/>
              </a:solidFill>
            </a:rPr>
            <a:t>Mesures phytosanitaires  </a:t>
          </a:r>
          <a:r>
            <a:rPr sz="1650" dirty="0"/>
            <a:t> </a:t>
          </a:r>
          <a:endParaRPr lang="fr-FR" sz="1650" b="1" dirty="0">
            <a:solidFill>
              <a:schemeClr val="tx1"/>
            </a:solidFill>
          </a:endParaRPr>
        </a:p>
      </dgm:t>
    </dgm:pt>
    <dgm:pt modelId="{BEA87839-E926-4A4F-A96B-869B79074C39}" type="parTrans" cxnId="{37CD83C0-A880-45CE-B1A9-9FC034F3AC92}">
      <dgm:prSet/>
      <dgm:spPr/>
      <dgm:t>
        <a:bodyPr/>
        <a:lstStyle/>
        <a:p>
          <a:endParaRPr lang="en-US"/>
        </a:p>
      </dgm:t>
    </dgm:pt>
    <dgm:pt modelId="{AE59DA94-FD80-48CA-9AA9-99D7CB8BB3C1}" type="sibTrans" cxnId="{37CD83C0-A880-45CE-B1A9-9FC034F3AC92}">
      <dgm:prSet/>
      <dgm:spPr/>
      <dgm:t>
        <a:bodyPr/>
        <a:lstStyle/>
        <a:p>
          <a:endParaRPr lang="en-US"/>
        </a:p>
      </dgm:t>
    </dgm:pt>
    <dgm:pt modelId="{1B979146-D1F5-47A6-9189-FF1BB180E510}" type="pres">
      <dgm:prSet presAssocID="{01AE51D2-0497-4CC0-AE34-54880F4632AD}" presName="Name0" presStyleCnt="0">
        <dgm:presLayoutVars>
          <dgm:dir/>
          <dgm:resizeHandles val="exact"/>
        </dgm:presLayoutVars>
      </dgm:prSet>
      <dgm:spPr/>
      <dgm:t>
        <a:bodyPr/>
        <a:lstStyle/>
        <a:p>
          <a:endParaRPr lang="en-US"/>
        </a:p>
      </dgm:t>
    </dgm:pt>
    <dgm:pt modelId="{0DC7DA53-E043-4C25-8E89-F5ACD8418298}" type="pres">
      <dgm:prSet presAssocID="{56CEB4A2-132A-4D7C-95DA-650CBC2E7DC2}" presName="node" presStyleLbl="node1" presStyleIdx="0" presStyleCnt="5" custScaleX="120235">
        <dgm:presLayoutVars>
          <dgm:bulletEnabled val="1"/>
        </dgm:presLayoutVars>
      </dgm:prSet>
      <dgm:spPr/>
      <dgm:t>
        <a:bodyPr/>
        <a:lstStyle/>
        <a:p>
          <a:endParaRPr lang="en-US"/>
        </a:p>
      </dgm:t>
    </dgm:pt>
    <dgm:pt modelId="{E65D8F4B-7ECD-40AD-A558-D127184655C0}" type="pres">
      <dgm:prSet presAssocID="{1859631D-51B0-45C0-95CA-3CB967279CB0}" presName="sibTrans" presStyleLbl="sibTrans2D1" presStyleIdx="0" presStyleCnt="4"/>
      <dgm:spPr/>
      <dgm:t>
        <a:bodyPr/>
        <a:lstStyle/>
        <a:p>
          <a:endParaRPr lang="en-US"/>
        </a:p>
      </dgm:t>
    </dgm:pt>
    <dgm:pt modelId="{0E268972-2160-40C4-ACB8-92A8A287C6B5}" type="pres">
      <dgm:prSet presAssocID="{1859631D-51B0-45C0-95CA-3CB967279CB0}" presName="connectorText" presStyleLbl="sibTrans2D1" presStyleIdx="0" presStyleCnt="4"/>
      <dgm:spPr/>
      <dgm:t>
        <a:bodyPr/>
        <a:lstStyle/>
        <a:p>
          <a:endParaRPr lang="en-US"/>
        </a:p>
      </dgm:t>
    </dgm:pt>
    <dgm:pt modelId="{1B32F728-6CAD-43F9-B78F-BFDC4ED70641}" type="pres">
      <dgm:prSet presAssocID="{74F139F2-B61D-465F-8370-65E455C4B32E}" presName="node" presStyleLbl="node1" presStyleIdx="1" presStyleCnt="5" custScaleX="117839">
        <dgm:presLayoutVars>
          <dgm:bulletEnabled val="1"/>
        </dgm:presLayoutVars>
      </dgm:prSet>
      <dgm:spPr/>
      <dgm:t>
        <a:bodyPr/>
        <a:lstStyle/>
        <a:p>
          <a:endParaRPr lang="en-US"/>
        </a:p>
      </dgm:t>
    </dgm:pt>
    <dgm:pt modelId="{C7C20C93-E354-458F-8C37-500CABDD1363}" type="pres">
      <dgm:prSet presAssocID="{896F530C-5243-4D4C-8A9B-B7B055BCB91E}" presName="sibTrans" presStyleLbl="sibTrans2D1" presStyleIdx="1" presStyleCnt="4"/>
      <dgm:spPr/>
      <dgm:t>
        <a:bodyPr/>
        <a:lstStyle/>
        <a:p>
          <a:endParaRPr lang="en-US"/>
        </a:p>
      </dgm:t>
    </dgm:pt>
    <dgm:pt modelId="{617DDDD7-0E69-4F7B-93A6-D65C7772D214}" type="pres">
      <dgm:prSet presAssocID="{896F530C-5243-4D4C-8A9B-B7B055BCB91E}" presName="connectorText" presStyleLbl="sibTrans2D1" presStyleIdx="1" presStyleCnt="4"/>
      <dgm:spPr/>
      <dgm:t>
        <a:bodyPr/>
        <a:lstStyle/>
        <a:p>
          <a:endParaRPr lang="en-US"/>
        </a:p>
      </dgm:t>
    </dgm:pt>
    <dgm:pt modelId="{B78618BD-7860-41F5-AA88-5C9B3E4C877C}" type="pres">
      <dgm:prSet presAssocID="{3F12FEC8-EDCB-4DBB-9560-6A59AB8D5916}" presName="node" presStyleLbl="node1" presStyleIdx="2" presStyleCnt="5" custScaleX="75186">
        <dgm:presLayoutVars>
          <dgm:bulletEnabled val="1"/>
        </dgm:presLayoutVars>
      </dgm:prSet>
      <dgm:spPr/>
      <dgm:t>
        <a:bodyPr/>
        <a:lstStyle/>
        <a:p>
          <a:endParaRPr lang="en-US"/>
        </a:p>
      </dgm:t>
    </dgm:pt>
    <dgm:pt modelId="{9333CCAB-AF84-42CA-AFF6-733C37D54197}" type="pres">
      <dgm:prSet presAssocID="{CE36F442-484D-4214-A895-9683A0D03514}" presName="sibTrans" presStyleLbl="sibTrans2D1" presStyleIdx="2" presStyleCnt="4"/>
      <dgm:spPr/>
      <dgm:t>
        <a:bodyPr/>
        <a:lstStyle/>
        <a:p>
          <a:endParaRPr lang="en-US"/>
        </a:p>
      </dgm:t>
    </dgm:pt>
    <dgm:pt modelId="{B45EB58E-1192-4F83-88DE-F648B40EA2B5}" type="pres">
      <dgm:prSet presAssocID="{CE36F442-484D-4214-A895-9683A0D03514}" presName="connectorText" presStyleLbl="sibTrans2D1" presStyleIdx="2" presStyleCnt="4"/>
      <dgm:spPr/>
      <dgm:t>
        <a:bodyPr/>
        <a:lstStyle/>
        <a:p>
          <a:endParaRPr lang="en-US"/>
        </a:p>
      </dgm:t>
    </dgm:pt>
    <dgm:pt modelId="{23D1E44A-6245-43D6-B656-F71F599FF2F7}" type="pres">
      <dgm:prSet presAssocID="{3477B8EF-294E-4405-99EB-C0DA6FD42393}" presName="node" presStyleLbl="node1" presStyleIdx="3" presStyleCnt="5" custScaleX="130542">
        <dgm:presLayoutVars>
          <dgm:bulletEnabled val="1"/>
        </dgm:presLayoutVars>
      </dgm:prSet>
      <dgm:spPr/>
      <dgm:t>
        <a:bodyPr/>
        <a:lstStyle/>
        <a:p>
          <a:endParaRPr lang="en-US"/>
        </a:p>
      </dgm:t>
    </dgm:pt>
    <dgm:pt modelId="{A06D4AEE-34F8-473B-8E94-84D670353ADE}" type="pres">
      <dgm:prSet presAssocID="{79A1F29F-42F8-4800-9C8A-690E2826800C}" presName="sibTrans" presStyleLbl="sibTrans2D1" presStyleIdx="3" presStyleCnt="4"/>
      <dgm:spPr/>
      <dgm:t>
        <a:bodyPr/>
        <a:lstStyle/>
        <a:p>
          <a:endParaRPr lang="en-US"/>
        </a:p>
      </dgm:t>
    </dgm:pt>
    <dgm:pt modelId="{218125AC-1B8A-4F39-8729-D2A074EF7F7D}" type="pres">
      <dgm:prSet presAssocID="{79A1F29F-42F8-4800-9C8A-690E2826800C}" presName="connectorText" presStyleLbl="sibTrans2D1" presStyleIdx="3" presStyleCnt="4"/>
      <dgm:spPr/>
      <dgm:t>
        <a:bodyPr/>
        <a:lstStyle/>
        <a:p>
          <a:endParaRPr lang="en-US"/>
        </a:p>
      </dgm:t>
    </dgm:pt>
    <dgm:pt modelId="{414CE84F-BEFF-49C8-AED7-C61BBE9B9BEB}" type="pres">
      <dgm:prSet presAssocID="{58FA025A-9505-4A05-954D-D0B0172B697A}" presName="node" presStyleLbl="node1" presStyleIdx="4" presStyleCnt="5" custScaleX="135190">
        <dgm:presLayoutVars>
          <dgm:bulletEnabled val="1"/>
        </dgm:presLayoutVars>
      </dgm:prSet>
      <dgm:spPr/>
      <dgm:t>
        <a:bodyPr/>
        <a:lstStyle/>
        <a:p>
          <a:endParaRPr lang="en-US"/>
        </a:p>
      </dgm:t>
    </dgm:pt>
  </dgm:ptLst>
  <dgm:cxnLst>
    <dgm:cxn modelId="{ED6096DE-D94B-411C-91E0-B5748D682727}" type="presOf" srcId="{1859631D-51B0-45C0-95CA-3CB967279CB0}" destId="{0E268972-2160-40C4-ACB8-92A8A287C6B5}" srcOrd="1" destOrd="0" presId="urn:microsoft.com/office/officeart/2005/8/layout/process1"/>
    <dgm:cxn modelId="{B92BE9BA-1538-4349-BDDB-BCF281C51B8C}" type="presOf" srcId="{01AE51D2-0497-4CC0-AE34-54880F4632AD}" destId="{1B979146-D1F5-47A6-9189-FF1BB180E510}" srcOrd="0" destOrd="0" presId="urn:microsoft.com/office/officeart/2005/8/layout/process1"/>
    <dgm:cxn modelId="{D2B4DD78-573E-40BF-B59D-F1FC3F74626A}" type="presOf" srcId="{56CEB4A2-132A-4D7C-95DA-650CBC2E7DC2}" destId="{0DC7DA53-E043-4C25-8E89-F5ACD8418298}" srcOrd="0" destOrd="0" presId="urn:microsoft.com/office/officeart/2005/8/layout/process1"/>
    <dgm:cxn modelId="{37CD83C0-A880-45CE-B1A9-9FC034F3AC92}" srcId="{01AE51D2-0497-4CC0-AE34-54880F4632AD}" destId="{58FA025A-9505-4A05-954D-D0B0172B697A}" srcOrd="4" destOrd="0" parTransId="{BEA87839-E926-4A4F-A96B-869B79074C39}" sibTransId="{AE59DA94-FD80-48CA-9AA9-99D7CB8BB3C1}"/>
    <dgm:cxn modelId="{B5116024-BFC8-4A75-8264-12653CF6615D}" srcId="{01AE51D2-0497-4CC0-AE34-54880F4632AD}" destId="{56CEB4A2-132A-4D7C-95DA-650CBC2E7DC2}" srcOrd="0" destOrd="0" parTransId="{25BFBC2A-83F1-4E0E-A330-59FD111EB9C9}" sibTransId="{1859631D-51B0-45C0-95CA-3CB967279CB0}"/>
    <dgm:cxn modelId="{8A0F6BEF-F4E0-43D2-9366-EA3146AAA8E3}" type="presOf" srcId="{1859631D-51B0-45C0-95CA-3CB967279CB0}" destId="{E65D8F4B-7ECD-40AD-A558-D127184655C0}" srcOrd="0" destOrd="0" presId="urn:microsoft.com/office/officeart/2005/8/layout/process1"/>
    <dgm:cxn modelId="{2CF0DABB-2E77-45B2-BD80-580DBD0A6E90}" type="presOf" srcId="{3477B8EF-294E-4405-99EB-C0DA6FD42393}" destId="{23D1E44A-6245-43D6-B656-F71F599FF2F7}" srcOrd="0" destOrd="0" presId="urn:microsoft.com/office/officeart/2005/8/layout/process1"/>
    <dgm:cxn modelId="{0FEB6020-33C5-4C36-AC80-5A8D1424E408}" type="presOf" srcId="{CE36F442-484D-4214-A895-9683A0D03514}" destId="{B45EB58E-1192-4F83-88DE-F648B40EA2B5}" srcOrd="1" destOrd="0" presId="urn:microsoft.com/office/officeart/2005/8/layout/process1"/>
    <dgm:cxn modelId="{06915603-5F1C-4F0C-9C62-A87C864E79D3}" type="presOf" srcId="{79A1F29F-42F8-4800-9C8A-690E2826800C}" destId="{A06D4AEE-34F8-473B-8E94-84D670353ADE}" srcOrd="0" destOrd="0" presId="urn:microsoft.com/office/officeart/2005/8/layout/process1"/>
    <dgm:cxn modelId="{F84B17CA-2CBC-4CB0-886E-67D958143C48}" type="presOf" srcId="{58FA025A-9505-4A05-954D-D0B0172B697A}" destId="{414CE84F-BEFF-49C8-AED7-C61BBE9B9BEB}" srcOrd="0" destOrd="0" presId="urn:microsoft.com/office/officeart/2005/8/layout/process1"/>
    <dgm:cxn modelId="{614992ED-C018-4BD5-9D71-91B0BB2D6AEF}" type="presOf" srcId="{896F530C-5243-4D4C-8A9B-B7B055BCB91E}" destId="{C7C20C93-E354-458F-8C37-500CABDD1363}" srcOrd="0" destOrd="0" presId="urn:microsoft.com/office/officeart/2005/8/layout/process1"/>
    <dgm:cxn modelId="{44D56E99-C54C-4500-91D0-CAB58A023176}" type="presOf" srcId="{CE36F442-484D-4214-A895-9683A0D03514}" destId="{9333CCAB-AF84-42CA-AFF6-733C37D54197}" srcOrd="0" destOrd="0" presId="urn:microsoft.com/office/officeart/2005/8/layout/process1"/>
    <dgm:cxn modelId="{33A5DC03-D5CC-4280-B42F-FCC688A8FBEC}" type="presOf" srcId="{896F530C-5243-4D4C-8A9B-B7B055BCB91E}" destId="{617DDDD7-0E69-4F7B-93A6-D65C7772D214}" srcOrd="1" destOrd="0" presId="urn:microsoft.com/office/officeart/2005/8/layout/process1"/>
    <dgm:cxn modelId="{A0016E43-BDAF-4E07-93AC-1D873090D728}" srcId="{01AE51D2-0497-4CC0-AE34-54880F4632AD}" destId="{3477B8EF-294E-4405-99EB-C0DA6FD42393}" srcOrd="3" destOrd="0" parTransId="{4D45FD14-29BF-40ED-88E9-7B2967B8BF8D}" sibTransId="{79A1F29F-42F8-4800-9C8A-690E2826800C}"/>
    <dgm:cxn modelId="{477A99A2-380E-4C42-9D4D-31DA2C6F2199}" srcId="{01AE51D2-0497-4CC0-AE34-54880F4632AD}" destId="{74F139F2-B61D-465F-8370-65E455C4B32E}" srcOrd="1" destOrd="0" parTransId="{CA029390-0906-4C54-B7D9-EB6A651158D4}" sibTransId="{896F530C-5243-4D4C-8A9B-B7B055BCB91E}"/>
    <dgm:cxn modelId="{D6F8E639-0246-42A4-BA28-B22D39AD658C}" type="presOf" srcId="{79A1F29F-42F8-4800-9C8A-690E2826800C}" destId="{218125AC-1B8A-4F39-8729-D2A074EF7F7D}" srcOrd="1" destOrd="0" presId="urn:microsoft.com/office/officeart/2005/8/layout/process1"/>
    <dgm:cxn modelId="{5EC69F10-3BB6-4AC9-AE1A-B09020DA5763}" srcId="{01AE51D2-0497-4CC0-AE34-54880F4632AD}" destId="{3F12FEC8-EDCB-4DBB-9560-6A59AB8D5916}" srcOrd="2" destOrd="0" parTransId="{223095CD-8102-4032-B0E4-4BB63E81ECA7}" sibTransId="{CE36F442-484D-4214-A895-9683A0D03514}"/>
    <dgm:cxn modelId="{110E7407-DDB1-4889-9C3B-0B46159E130C}" type="presOf" srcId="{74F139F2-B61D-465F-8370-65E455C4B32E}" destId="{1B32F728-6CAD-43F9-B78F-BFDC4ED70641}" srcOrd="0" destOrd="0" presId="urn:microsoft.com/office/officeart/2005/8/layout/process1"/>
    <dgm:cxn modelId="{60E1BA43-BA19-4709-B22A-C0EDB1EBE1A5}" type="presOf" srcId="{3F12FEC8-EDCB-4DBB-9560-6A59AB8D5916}" destId="{B78618BD-7860-41F5-AA88-5C9B3E4C877C}" srcOrd="0" destOrd="0" presId="urn:microsoft.com/office/officeart/2005/8/layout/process1"/>
    <dgm:cxn modelId="{E747D2D2-F031-41F4-82E3-F0AD8423C66B}" type="presParOf" srcId="{1B979146-D1F5-47A6-9189-FF1BB180E510}" destId="{0DC7DA53-E043-4C25-8E89-F5ACD8418298}" srcOrd="0" destOrd="0" presId="urn:microsoft.com/office/officeart/2005/8/layout/process1"/>
    <dgm:cxn modelId="{80E625B2-E046-4FA9-9B80-7D8144067380}" type="presParOf" srcId="{1B979146-D1F5-47A6-9189-FF1BB180E510}" destId="{E65D8F4B-7ECD-40AD-A558-D127184655C0}" srcOrd="1" destOrd="0" presId="urn:microsoft.com/office/officeart/2005/8/layout/process1"/>
    <dgm:cxn modelId="{695FB6EB-E98B-4B5A-B9C3-734C613A9C28}" type="presParOf" srcId="{E65D8F4B-7ECD-40AD-A558-D127184655C0}" destId="{0E268972-2160-40C4-ACB8-92A8A287C6B5}" srcOrd="0" destOrd="0" presId="urn:microsoft.com/office/officeart/2005/8/layout/process1"/>
    <dgm:cxn modelId="{5892B1AD-CCD2-4B81-9C53-DD688E14DA12}" type="presParOf" srcId="{1B979146-D1F5-47A6-9189-FF1BB180E510}" destId="{1B32F728-6CAD-43F9-B78F-BFDC4ED70641}" srcOrd="2" destOrd="0" presId="urn:microsoft.com/office/officeart/2005/8/layout/process1"/>
    <dgm:cxn modelId="{EF7702EC-FC14-4ACD-AA9F-C1B4B273000B}" type="presParOf" srcId="{1B979146-D1F5-47A6-9189-FF1BB180E510}" destId="{C7C20C93-E354-458F-8C37-500CABDD1363}" srcOrd="3" destOrd="0" presId="urn:microsoft.com/office/officeart/2005/8/layout/process1"/>
    <dgm:cxn modelId="{5C5B2D93-5B5F-48C3-87B9-4D787C888812}" type="presParOf" srcId="{C7C20C93-E354-458F-8C37-500CABDD1363}" destId="{617DDDD7-0E69-4F7B-93A6-D65C7772D214}" srcOrd="0" destOrd="0" presId="urn:microsoft.com/office/officeart/2005/8/layout/process1"/>
    <dgm:cxn modelId="{3D94908B-858C-493A-BF32-97A868AD69B7}" type="presParOf" srcId="{1B979146-D1F5-47A6-9189-FF1BB180E510}" destId="{B78618BD-7860-41F5-AA88-5C9B3E4C877C}" srcOrd="4" destOrd="0" presId="urn:microsoft.com/office/officeart/2005/8/layout/process1"/>
    <dgm:cxn modelId="{435EEFE9-2042-4FB7-A236-4C04CCED4D1A}" type="presParOf" srcId="{1B979146-D1F5-47A6-9189-FF1BB180E510}" destId="{9333CCAB-AF84-42CA-AFF6-733C37D54197}" srcOrd="5" destOrd="0" presId="urn:microsoft.com/office/officeart/2005/8/layout/process1"/>
    <dgm:cxn modelId="{B9F8FACE-D650-4AD3-B813-A14CA62E7787}" type="presParOf" srcId="{9333CCAB-AF84-42CA-AFF6-733C37D54197}" destId="{B45EB58E-1192-4F83-88DE-F648B40EA2B5}" srcOrd="0" destOrd="0" presId="urn:microsoft.com/office/officeart/2005/8/layout/process1"/>
    <dgm:cxn modelId="{192B9F90-C176-4143-B865-3B24A29F8DCB}" type="presParOf" srcId="{1B979146-D1F5-47A6-9189-FF1BB180E510}" destId="{23D1E44A-6245-43D6-B656-F71F599FF2F7}" srcOrd="6" destOrd="0" presId="urn:microsoft.com/office/officeart/2005/8/layout/process1"/>
    <dgm:cxn modelId="{06D35F45-1F29-4860-B772-F571CE96D165}" type="presParOf" srcId="{1B979146-D1F5-47A6-9189-FF1BB180E510}" destId="{A06D4AEE-34F8-473B-8E94-84D670353ADE}" srcOrd="7" destOrd="0" presId="urn:microsoft.com/office/officeart/2005/8/layout/process1"/>
    <dgm:cxn modelId="{A2D7AA2B-A19D-42CF-A212-212C2D3CB1FB}" type="presParOf" srcId="{A06D4AEE-34F8-473B-8E94-84D670353ADE}" destId="{218125AC-1B8A-4F39-8729-D2A074EF7F7D}" srcOrd="0" destOrd="0" presId="urn:microsoft.com/office/officeart/2005/8/layout/process1"/>
    <dgm:cxn modelId="{1AF8E3E4-32FE-4B11-810A-8988E3367175}" type="presParOf" srcId="{1B979146-D1F5-47A6-9189-FF1BB180E510}" destId="{414CE84F-BEFF-49C8-AED7-C61BBE9B9BEB}"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AE51D2-0497-4CC0-AE34-54880F4632AD}"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GB"/>
        </a:p>
      </dgm:t>
    </dgm:pt>
    <dgm:pt modelId="{56CEB4A2-132A-4D7C-95DA-650CBC2E7DC2}">
      <dgm:prSet phldrT="[Text]" custT="1">
        <dgm:style>
          <a:lnRef idx="0">
            <a:schemeClr val="accent2"/>
          </a:lnRef>
          <a:fillRef idx="3">
            <a:schemeClr val="accent2"/>
          </a:fillRef>
          <a:effectRef idx="3">
            <a:schemeClr val="accent2"/>
          </a:effectRef>
          <a:fontRef idx="minor">
            <a:schemeClr val="lt1"/>
          </a:fontRef>
        </dgm:style>
      </dgm:prSet>
      <dgm:spPr/>
      <dgm:t>
        <a:bodyPr/>
        <a:lstStyle/>
        <a:p>
          <a:pPr algn="l"/>
          <a:r>
            <a:rPr lang="en-GB" sz="1400" b="1" dirty="0" smtClean="0">
              <a:solidFill>
                <a:schemeClr val="tx1"/>
              </a:solidFill>
            </a:rPr>
            <a:t>Exigences à </a:t>
          </a:r>
          <a:r>
            <a:rPr lang="en-GB" sz="1400" b="1" dirty="0" err="1" smtClean="0">
              <a:solidFill>
                <a:schemeClr val="tx1"/>
              </a:solidFill>
            </a:rPr>
            <a:t>l'importation</a:t>
          </a:r>
          <a:r>
            <a:rPr lang="en-GB" sz="1400" b="1" dirty="0" smtClean="0">
              <a:solidFill>
                <a:schemeClr val="tx1"/>
              </a:solidFill>
            </a:rPr>
            <a:t> : NIMP n° 20 </a:t>
          </a:r>
          <a:endParaRPr lang="fr-FR" sz="1400" b="1" dirty="0">
            <a:solidFill>
              <a:schemeClr val="tx1"/>
            </a:solidFill>
          </a:endParaRPr>
        </a:p>
      </dgm:t>
    </dgm:pt>
    <dgm:pt modelId="{25BFBC2A-83F1-4E0E-A330-59FD111EB9C9}" type="parTrans" cxnId="{B5116024-BFC8-4A75-8264-12653CF6615D}">
      <dgm:prSet/>
      <dgm:spPr/>
      <dgm:t>
        <a:bodyPr/>
        <a:lstStyle/>
        <a:p>
          <a:endParaRPr lang="en-GB" sz="1400" b="1">
            <a:solidFill>
              <a:schemeClr val="tx1"/>
            </a:solidFill>
          </a:endParaRPr>
        </a:p>
      </dgm:t>
    </dgm:pt>
    <dgm:pt modelId="{1859631D-51B0-45C0-95CA-3CB967279CB0}" type="sibTrans" cxnId="{B5116024-BFC8-4A75-8264-12653CF6615D}">
      <dgm:prSet/>
      <dgm:spPr/>
      <dgm:t>
        <a:bodyPr/>
        <a:lstStyle/>
        <a:p>
          <a:endParaRPr lang="en-GB" sz="1400" b="1">
            <a:solidFill>
              <a:schemeClr val="tx1"/>
            </a:solidFill>
          </a:endParaRPr>
        </a:p>
      </dgm:t>
    </dgm:pt>
    <dgm:pt modelId="{74F139F2-B61D-465F-8370-65E455C4B32E}">
      <dgm:prSet phldrT="[Text]" custT="1">
        <dgm:style>
          <a:lnRef idx="1">
            <a:schemeClr val="accent2"/>
          </a:lnRef>
          <a:fillRef idx="2">
            <a:schemeClr val="accent2"/>
          </a:fillRef>
          <a:effectRef idx="1">
            <a:schemeClr val="accent2"/>
          </a:effectRef>
          <a:fontRef idx="minor">
            <a:schemeClr val="dk1"/>
          </a:fontRef>
        </dgm:style>
      </dgm:prSet>
      <dgm:spPr/>
      <dgm:t>
        <a:bodyPr/>
        <a:lstStyle/>
        <a:p>
          <a:pPr defTabSz="800100">
            <a:lnSpc>
              <a:spcPct val="90000"/>
            </a:lnSpc>
            <a:spcBef>
              <a:spcPct val="0"/>
            </a:spcBef>
            <a:spcAft>
              <a:spcPct val="35000"/>
            </a:spcAft>
          </a:pPr>
          <a:endParaRPr lang="fr-FR" sz="1400" b="1" dirty="0" smtClean="0">
            <a:solidFill>
              <a:schemeClr val="tx1"/>
            </a:solidFill>
          </a:endParaRPr>
        </a:p>
        <a:p>
          <a:pPr defTabSz="800100">
            <a:lnSpc>
              <a:spcPct val="90000"/>
            </a:lnSpc>
            <a:spcBef>
              <a:spcPct val="0"/>
            </a:spcBef>
            <a:spcAft>
              <a:spcPct val="35000"/>
            </a:spcAft>
          </a:pPr>
          <a:endParaRPr lang="fr-FR" sz="1400" b="1" dirty="0" smtClean="0">
            <a:solidFill>
              <a:schemeClr val="tx1"/>
            </a:solidFill>
          </a:endParaRPr>
        </a:p>
        <a:p>
          <a:pPr defTabSz="800100">
            <a:lnSpc>
              <a:spcPct val="90000"/>
            </a:lnSpc>
            <a:spcBef>
              <a:spcPct val="0"/>
            </a:spcBef>
            <a:spcAft>
              <a:spcPct val="35000"/>
            </a:spcAft>
          </a:pPr>
          <a:endParaRPr lang="fr-FR" sz="1400" b="1" dirty="0" smtClean="0">
            <a:solidFill>
              <a:schemeClr val="tx1"/>
            </a:solidFill>
          </a:endParaRPr>
        </a:p>
        <a:p>
          <a:pPr defTabSz="800100">
            <a:lnSpc>
              <a:spcPct val="90000"/>
            </a:lnSpc>
            <a:spcBef>
              <a:spcPct val="0"/>
            </a:spcBef>
            <a:spcAft>
              <a:spcPct val="35000"/>
            </a:spcAft>
          </a:pPr>
          <a:endParaRPr lang="fr-FR" sz="1400" b="1" dirty="0" smtClean="0">
            <a:solidFill>
              <a:schemeClr val="tx1"/>
            </a:solidFill>
          </a:endParaRPr>
        </a:p>
        <a:p>
          <a:pPr defTabSz="800100">
            <a:lnSpc>
              <a:spcPct val="90000"/>
            </a:lnSpc>
            <a:spcBef>
              <a:spcPct val="0"/>
            </a:spcBef>
            <a:spcAft>
              <a:spcPct val="35000"/>
            </a:spcAft>
          </a:pPr>
          <a:r>
            <a:rPr lang="en-GB" sz="1400" b="1" dirty="0" smtClean="0">
              <a:solidFill>
                <a:schemeClr val="tx1"/>
              </a:solidFill>
            </a:rPr>
            <a:t>Inspection : NIMP n° 23</a:t>
          </a:r>
        </a:p>
        <a:p>
          <a:pPr defTabSz="800100">
            <a:lnSpc>
              <a:spcPct val="90000"/>
            </a:lnSpc>
            <a:spcBef>
              <a:spcPct val="0"/>
            </a:spcBef>
            <a:spcAft>
              <a:spcPct val="35000"/>
            </a:spcAft>
          </a:pPr>
          <a:r>
            <a:rPr lang="en-GB" sz="1400" b="1" dirty="0" smtClean="0">
              <a:solidFill>
                <a:schemeClr val="tx1"/>
              </a:solidFill>
            </a:rPr>
            <a:t>Matériaux d’emballage à base de bois : NIMP n° 15</a:t>
          </a:r>
        </a:p>
        <a:p>
          <a:pPr defTabSz="800100">
            <a:lnSpc>
              <a:spcPct val="90000"/>
            </a:lnSpc>
            <a:spcBef>
              <a:spcPct val="0"/>
            </a:spcBef>
            <a:spcAft>
              <a:spcPct val="35000"/>
            </a:spcAft>
          </a:pPr>
          <a:r>
            <a:rPr lang="en-GB" sz="1400" b="1" dirty="0" err="1" smtClean="0">
              <a:solidFill>
                <a:schemeClr val="tx1"/>
              </a:solidFill>
            </a:rPr>
            <a:t>Échantillonnage</a:t>
          </a:r>
          <a:r>
            <a:rPr lang="en-GB" sz="1400" b="1" dirty="0" smtClean="0">
              <a:solidFill>
                <a:schemeClr val="tx1"/>
              </a:solidFill>
            </a:rPr>
            <a:t> : NIMP n° 31</a:t>
          </a:r>
        </a:p>
        <a:p>
          <a:pPr defTabSz="800100">
            <a:lnSpc>
              <a:spcPct val="90000"/>
            </a:lnSpc>
            <a:spcBef>
              <a:spcPct val="0"/>
            </a:spcBef>
            <a:spcAft>
              <a:spcPct val="35000"/>
            </a:spcAft>
          </a:pPr>
          <a:r>
            <a:rPr lang="en-GB" sz="1400" b="1" dirty="0" smtClean="0">
              <a:solidFill>
                <a:schemeClr val="tx1"/>
              </a:solidFill>
            </a:rPr>
            <a:t>Analyse : NIMP n° 27</a:t>
          </a:r>
        </a:p>
        <a:p>
          <a:pPr defTabSz="800100">
            <a:lnSpc>
              <a:spcPct val="90000"/>
            </a:lnSpc>
            <a:spcBef>
              <a:spcPct val="0"/>
            </a:spcBef>
            <a:spcAft>
              <a:spcPct val="35000"/>
            </a:spcAft>
          </a:pPr>
          <a:r>
            <a:rPr lang="en-US" sz="1400" b="1" dirty="0" err="1" smtClean="0">
              <a:solidFill>
                <a:schemeClr val="tx1"/>
              </a:solidFill>
            </a:rPr>
            <a:t>Traitements</a:t>
          </a:r>
          <a:r>
            <a:rPr lang="en-US" sz="1400" b="1" dirty="0" smtClean="0">
              <a:solidFill>
                <a:schemeClr val="tx1"/>
              </a:solidFill>
            </a:rPr>
            <a:t> : NIMP n° 18 et 28</a:t>
          </a:r>
        </a:p>
        <a:p>
          <a:pPr defTabSz="800100">
            <a:lnSpc>
              <a:spcPct val="90000"/>
            </a:lnSpc>
            <a:spcBef>
              <a:spcPct val="0"/>
            </a:spcBef>
            <a:spcAft>
              <a:spcPct val="35000"/>
            </a:spcAft>
          </a:pPr>
          <a:endParaRPr lang="fr-FR" sz="1400" b="1" dirty="0" smtClean="0">
            <a:solidFill>
              <a:schemeClr val="tx1"/>
            </a:solidFill>
          </a:endParaRPr>
        </a:p>
        <a:p>
          <a:pPr defTabSz="800100">
            <a:lnSpc>
              <a:spcPct val="90000"/>
            </a:lnSpc>
            <a:spcBef>
              <a:spcPct val="0"/>
            </a:spcBef>
            <a:spcAft>
              <a:spcPct val="35000"/>
            </a:spcAft>
          </a:pPr>
          <a:endParaRPr lang="fr-FR" sz="1400" b="1" dirty="0" smtClean="0">
            <a:solidFill>
              <a:schemeClr val="tx1"/>
            </a:solidFill>
          </a:endParaRPr>
        </a:p>
        <a:p>
          <a:pPr marL="0" marR="0" indent="0" defTabSz="914400" eaLnBrk="1" fontAlgn="auto" latinLnBrk="0" hangingPunct="1">
            <a:lnSpc>
              <a:spcPct val="100000"/>
            </a:lnSpc>
            <a:spcBef>
              <a:spcPts val="0"/>
            </a:spcBef>
            <a:spcAft>
              <a:spcPts val="0"/>
            </a:spcAft>
            <a:buClrTx/>
            <a:buSzTx/>
            <a:buFontTx/>
            <a:buNone/>
            <a:tabLst/>
            <a:defRPr/>
          </a:pPr>
          <a:endParaRPr lang="fr-FR" sz="1400" b="1" dirty="0" smtClean="0">
            <a:solidFill>
              <a:schemeClr val="tx1"/>
            </a:solidFill>
          </a:endParaRPr>
        </a:p>
        <a:p>
          <a:pPr defTabSz="800100">
            <a:lnSpc>
              <a:spcPct val="90000"/>
            </a:lnSpc>
            <a:spcBef>
              <a:spcPct val="0"/>
            </a:spcBef>
            <a:spcAft>
              <a:spcPct val="35000"/>
            </a:spcAft>
          </a:pPr>
          <a:endParaRPr lang="fr-FR" sz="1400" b="1" dirty="0">
            <a:solidFill>
              <a:schemeClr val="tx1"/>
            </a:solidFill>
          </a:endParaRPr>
        </a:p>
      </dgm:t>
    </dgm:pt>
    <dgm:pt modelId="{CA029390-0906-4C54-B7D9-EB6A651158D4}" type="parTrans" cxnId="{477A99A2-380E-4C42-9D4D-31DA2C6F2199}">
      <dgm:prSet/>
      <dgm:spPr/>
      <dgm:t>
        <a:bodyPr/>
        <a:lstStyle/>
        <a:p>
          <a:endParaRPr lang="en-GB" sz="1400" b="1">
            <a:solidFill>
              <a:schemeClr val="tx1"/>
            </a:solidFill>
          </a:endParaRPr>
        </a:p>
      </dgm:t>
    </dgm:pt>
    <dgm:pt modelId="{896F530C-5243-4D4C-8A9B-B7B055BCB91E}" type="sibTrans" cxnId="{477A99A2-380E-4C42-9D4D-31DA2C6F2199}">
      <dgm:prSet/>
      <dgm:spPr/>
      <dgm:t>
        <a:bodyPr/>
        <a:lstStyle/>
        <a:p>
          <a:endParaRPr lang="en-GB" sz="1400" b="1">
            <a:solidFill>
              <a:schemeClr val="tx1"/>
            </a:solidFill>
          </a:endParaRPr>
        </a:p>
      </dgm:t>
    </dgm:pt>
    <dgm:pt modelId="{B0A2BC90-BD91-4D42-BCD4-EB665FEE45D3}">
      <dgm:prSet custT="1">
        <dgm:style>
          <a:lnRef idx="1">
            <a:schemeClr val="accent5"/>
          </a:lnRef>
          <a:fillRef idx="2">
            <a:schemeClr val="accent5"/>
          </a:fillRef>
          <a:effectRef idx="1">
            <a:schemeClr val="accent5"/>
          </a:effectRef>
          <a:fontRef idx="minor">
            <a:schemeClr val="dk1"/>
          </a:fontRef>
        </dgm:style>
      </dgm:prSet>
      <dgm:spPr/>
      <dgm:t>
        <a:bodyPr/>
        <a:lstStyle/>
        <a:p>
          <a:r>
            <a:rPr lang="en-US" sz="1400" b="1" dirty="0" smtClean="0">
              <a:solidFill>
                <a:schemeClr val="tx1"/>
              </a:solidFill>
            </a:rPr>
            <a:t>Délivrance des </a:t>
          </a:r>
          <a:r>
            <a:rPr lang="en-US" sz="1400" b="1" dirty="0" err="1" smtClean="0">
              <a:solidFill>
                <a:schemeClr val="tx1"/>
              </a:solidFill>
            </a:rPr>
            <a:t>certificats</a:t>
          </a:r>
          <a:r>
            <a:rPr lang="en-US" sz="1400" b="1" dirty="0" smtClean="0">
              <a:solidFill>
                <a:schemeClr val="tx1"/>
              </a:solidFill>
            </a:rPr>
            <a:t> </a:t>
          </a:r>
          <a:r>
            <a:rPr lang="en-US" sz="1400" b="1" dirty="0" err="1" smtClean="0">
              <a:solidFill>
                <a:schemeClr val="tx1"/>
              </a:solidFill>
            </a:rPr>
            <a:t>phytosanitaires</a:t>
          </a:r>
          <a:r>
            <a:rPr lang="en-US" sz="1400" b="1" dirty="0" smtClean="0">
              <a:solidFill>
                <a:schemeClr val="tx1"/>
              </a:solidFill>
            </a:rPr>
            <a:t> : NIMP n° 12 </a:t>
          </a:r>
        </a:p>
        <a:p>
          <a:r>
            <a:rPr lang="en-US" sz="1400" b="1" smtClean="0">
              <a:solidFill>
                <a:schemeClr val="tx1"/>
              </a:solidFill>
            </a:rPr>
            <a:t>Non-</a:t>
          </a:r>
          <a:r>
            <a:rPr lang="en-US" sz="1400" b="1" err="1" smtClean="0">
              <a:solidFill>
                <a:schemeClr val="tx1"/>
              </a:solidFill>
            </a:rPr>
            <a:t>conformité</a:t>
          </a:r>
          <a:r>
            <a:rPr lang="en-US" sz="1400" b="1" smtClean="0">
              <a:solidFill>
                <a:schemeClr val="tx1"/>
              </a:solidFill>
            </a:rPr>
            <a:t> : NIMP </a:t>
          </a:r>
          <a:r>
            <a:rPr lang="en-US" sz="1400" b="1" dirty="0" smtClean="0">
              <a:solidFill>
                <a:schemeClr val="tx1"/>
              </a:solidFill>
            </a:rPr>
            <a:t>n° 13</a:t>
          </a:r>
          <a:endParaRPr lang="fr-FR" sz="1400" b="1" dirty="0">
            <a:solidFill>
              <a:schemeClr val="tx1"/>
            </a:solidFill>
          </a:endParaRPr>
        </a:p>
      </dgm:t>
    </dgm:pt>
    <dgm:pt modelId="{2D3B38AE-827B-4C6D-95B3-25E5B09ED725}" type="parTrans" cxnId="{B2361B8B-D6D4-4E7D-8008-E769F9B5DC4B}">
      <dgm:prSet/>
      <dgm:spPr/>
      <dgm:t>
        <a:bodyPr/>
        <a:lstStyle/>
        <a:p>
          <a:endParaRPr lang="en-US" sz="1400" b="1"/>
        </a:p>
      </dgm:t>
    </dgm:pt>
    <dgm:pt modelId="{CFFBA079-2679-4664-AFD8-6DD2BEDCF974}" type="sibTrans" cxnId="{B2361B8B-D6D4-4E7D-8008-E769F9B5DC4B}">
      <dgm:prSet/>
      <dgm:spPr/>
      <dgm:t>
        <a:bodyPr/>
        <a:lstStyle/>
        <a:p>
          <a:endParaRPr lang="en-US" sz="1400" b="1"/>
        </a:p>
      </dgm:t>
    </dgm:pt>
    <dgm:pt modelId="{5786D99C-3D0D-44A2-9931-8C07DA645DFB}">
      <dgm:prSet custT="1">
        <dgm:style>
          <a:lnRef idx="1">
            <a:schemeClr val="accent6"/>
          </a:lnRef>
          <a:fillRef idx="3">
            <a:schemeClr val="accent6"/>
          </a:fillRef>
          <a:effectRef idx="2">
            <a:schemeClr val="accent6"/>
          </a:effectRef>
          <a:fontRef idx="minor">
            <a:schemeClr val="lt1"/>
          </a:fontRef>
        </dgm:style>
      </dgm:prSet>
      <dgm:spPr/>
      <dgm:t>
        <a:bodyPr/>
        <a:lstStyle/>
        <a:p>
          <a:r>
            <a:rPr lang="en-GB" sz="1400" b="1" dirty="0" smtClean="0">
              <a:solidFill>
                <a:schemeClr val="tx1"/>
              </a:solidFill>
            </a:rPr>
            <a:t>Zones </a:t>
          </a:r>
          <a:r>
            <a:rPr lang="en-GB" sz="1400" b="1" dirty="0" err="1" smtClean="0">
              <a:solidFill>
                <a:schemeClr val="tx1"/>
              </a:solidFill>
            </a:rPr>
            <a:t>exemptes</a:t>
          </a:r>
          <a:r>
            <a:rPr lang="en-GB" sz="1400" b="1" dirty="0" smtClean="0">
              <a:solidFill>
                <a:schemeClr val="tx1"/>
              </a:solidFill>
            </a:rPr>
            <a:t> : </a:t>
          </a:r>
          <a:r>
            <a:rPr lang="en-US" sz="1400" b="1" dirty="0" smtClean="0">
              <a:solidFill>
                <a:schemeClr val="tx1"/>
              </a:solidFill>
            </a:rPr>
            <a:t>NIMP n° 4, 8, 10, 26 et 29 </a:t>
          </a:r>
          <a:endParaRPr lang="fr-FR" sz="1400" b="1" dirty="0">
            <a:solidFill>
              <a:schemeClr val="tx1"/>
            </a:solidFill>
          </a:endParaRPr>
        </a:p>
      </dgm:t>
    </dgm:pt>
    <dgm:pt modelId="{BB8FF4FB-59B1-45A9-ABDC-BDC3D6A58616}" type="parTrans" cxnId="{4F94361E-8C8C-4EE5-900C-86A67F4EA3F7}">
      <dgm:prSet/>
      <dgm:spPr/>
      <dgm:t>
        <a:bodyPr/>
        <a:lstStyle/>
        <a:p>
          <a:endParaRPr lang="en-US" sz="1400" b="1"/>
        </a:p>
      </dgm:t>
    </dgm:pt>
    <dgm:pt modelId="{0703379C-FA53-4E11-82BB-5C6D1DDAC02D}" type="sibTrans" cxnId="{4F94361E-8C8C-4EE5-900C-86A67F4EA3F7}">
      <dgm:prSet/>
      <dgm:spPr/>
      <dgm:t>
        <a:bodyPr/>
        <a:lstStyle/>
        <a:p>
          <a:endParaRPr lang="en-US" sz="1400" b="1"/>
        </a:p>
      </dgm:t>
    </dgm:pt>
    <dgm:pt modelId="{C74924A8-C92E-4F87-A652-03BF0724BE39}" type="pres">
      <dgm:prSet presAssocID="{01AE51D2-0497-4CC0-AE34-54880F4632AD}" presName="outerComposite" presStyleCnt="0">
        <dgm:presLayoutVars>
          <dgm:chMax val="5"/>
          <dgm:dir/>
          <dgm:resizeHandles val="exact"/>
        </dgm:presLayoutVars>
      </dgm:prSet>
      <dgm:spPr/>
      <dgm:t>
        <a:bodyPr/>
        <a:lstStyle/>
        <a:p>
          <a:endParaRPr lang="en-US"/>
        </a:p>
      </dgm:t>
    </dgm:pt>
    <dgm:pt modelId="{D6BDF9B9-4638-4380-B089-9DBAB3B6875B}" type="pres">
      <dgm:prSet presAssocID="{01AE51D2-0497-4CC0-AE34-54880F4632AD}" presName="dummyMaxCanvas" presStyleCnt="0">
        <dgm:presLayoutVars/>
      </dgm:prSet>
      <dgm:spPr/>
    </dgm:pt>
    <dgm:pt modelId="{F0E516D2-438D-4DE7-84A1-B5A9AC97D442}" type="pres">
      <dgm:prSet presAssocID="{01AE51D2-0497-4CC0-AE34-54880F4632AD}" presName="FourNodes_1" presStyleLbl="node1" presStyleIdx="0" presStyleCnt="4" custScaleY="45699" custLinFactNeighborY="-19770">
        <dgm:presLayoutVars>
          <dgm:bulletEnabled val="1"/>
        </dgm:presLayoutVars>
      </dgm:prSet>
      <dgm:spPr/>
      <dgm:t>
        <a:bodyPr/>
        <a:lstStyle/>
        <a:p>
          <a:endParaRPr lang="en-US"/>
        </a:p>
      </dgm:t>
    </dgm:pt>
    <dgm:pt modelId="{A4D37818-8525-4815-AB14-DB95685F41A0}" type="pres">
      <dgm:prSet presAssocID="{01AE51D2-0497-4CC0-AE34-54880F4632AD}" presName="FourNodes_2" presStyleLbl="node1" presStyleIdx="1" presStyleCnt="4" custScaleY="172452" custLinFactNeighborX="8804" custLinFactNeighborY="96650">
        <dgm:presLayoutVars>
          <dgm:bulletEnabled val="1"/>
        </dgm:presLayoutVars>
      </dgm:prSet>
      <dgm:spPr/>
      <dgm:t>
        <a:bodyPr/>
        <a:lstStyle/>
        <a:p>
          <a:endParaRPr lang="en-US"/>
        </a:p>
      </dgm:t>
    </dgm:pt>
    <dgm:pt modelId="{B889432E-2137-4E35-BE3F-06C9434303AE}" type="pres">
      <dgm:prSet presAssocID="{01AE51D2-0497-4CC0-AE34-54880F4632AD}" presName="FourNodes_3" presStyleLbl="node1" presStyleIdx="2" presStyleCnt="4" custScaleY="68170" custLinFactY="-68474" custLinFactNeighborX="-6948" custLinFactNeighborY="-100000">
        <dgm:presLayoutVars>
          <dgm:bulletEnabled val="1"/>
        </dgm:presLayoutVars>
      </dgm:prSet>
      <dgm:spPr/>
      <dgm:t>
        <a:bodyPr/>
        <a:lstStyle/>
        <a:p>
          <a:endParaRPr lang="en-US"/>
        </a:p>
      </dgm:t>
    </dgm:pt>
    <dgm:pt modelId="{C369AA09-7635-41BC-A720-A28D111B58A4}" type="pres">
      <dgm:prSet presAssocID="{01AE51D2-0497-4CC0-AE34-54880F4632AD}" presName="FourNodes_4" presStyleLbl="node1" presStyleIdx="3" presStyleCnt="4" custScaleY="75346" custLinFactNeighborX="0" custLinFactNeighborY="15409">
        <dgm:presLayoutVars>
          <dgm:bulletEnabled val="1"/>
        </dgm:presLayoutVars>
      </dgm:prSet>
      <dgm:spPr/>
      <dgm:t>
        <a:bodyPr/>
        <a:lstStyle/>
        <a:p>
          <a:endParaRPr lang="en-US"/>
        </a:p>
      </dgm:t>
    </dgm:pt>
    <dgm:pt modelId="{394EE011-A30B-4486-9A50-CB203C5F1216}" type="pres">
      <dgm:prSet presAssocID="{01AE51D2-0497-4CC0-AE34-54880F4632AD}" presName="FourConn_1-2" presStyleLbl="fgAccFollowNode1" presStyleIdx="0" presStyleCnt="3" custLinFactX="19678" custLinFactY="17658" custLinFactNeighborX="100000" custLinFactNeighborY="100000">
        <dgm:presLayoutVars>
          <dgm:bulletEnabled val="1"/>
        </dgm:presLayoutVars>
      </dgm:prSet>
      <dgm:spPr/>
      <dgm:t>
        <a:bodyPr/>
        <a:lstStyle/>
        <a:p>
          <a:endParaRPr lang="en-US"/>
        </a:p>
      </dgm:t>
    </dgm:pt>
    <dgm:pt modelId="{15C5F5BA-419C-40AC-B5B6-060943EB0E23}" type="pres">
      <dgm:prSet presAssocID="{01AE51D2-0497-4CC0-AE34-54880F4632AD}" presName="FourConn_2-3" presStyleLbl="fgAccFollowNode1" presStyleIdx="1" presStyleCnt="3" custLinFactX="-22591" custLinFactY="-100000" custLinFactNeighborX="-100000" custLinFactNeighborY="-118332">
        <dgm:presLayoutVars>
          <dgm:bulletEnabled val="1"/>
        </dgm:presLayoutVars>
      </dgm:prSet>
      <dgm:spPr/>
      <dgm:t>
        <a:bodyPr/>
        <a:lstStyle/>
        <a:p>
          <a:endParaRPr lang="en-US"/>
        </a:p>
      </dgm:t>
    </dgm:pt>
    <dgm:pt modelId="{B2DDC233-35F8-4D5D-9276-2E01FA098BE5}" type="pres">
      <dgm:prSet presAssocID="{01AE51D2-0497-4CC0-AE34-54880F4632AD}" presName="FourConn_3-4" presStyleLbl="fgAccFollowNode1" presStyleIdx="2" presStyleCnt="3" custLinFactNeighborX="-16227" custLinFactNeighborY="58825">
        <dgm:presLayoutVars>
          <dgm:bulletEnabled val="1"/>
        </dgm:presLayoutVars>
      </dgm:prSet>
      <dgm:spPr/>
      <dgm:t>
        <a:bodyPr/>
        <a:lstStyle/>
        <a:p>
          <a:endParaRPr lang="en-US"/>
        </a:p>
      </dgm:t>
    </dgm:pt>
    <dgm:pt modelId="{C8DD4B23-ABBB-4C4E-8D10-F3B27BA83EFF}" type="pres">
      <dgm:prSet presAssocID="{01AE51D2-0497-4CC0-AE34-54880F4632AD}" presName="FourNodes_1_text" presStyleLbl="node1" presStyleIdx="3" presStyleCnt="4">
        <dgm:presLayoutVars>
          <dgm:bulletEnabled val="1"/>
        </dgm:presLayoutVars>
      </dgm:prSet>
      <dgm:spPr/>
      <dgm:t>
        <a:bodyPr/>
        <a:lstStyle/>
        <a:p>
          <a:endParaRPr lang="en-US"/>
        </a:p>
      </dgm:t>
    </dgm:pt>
    <dgm:pt modelId="{3D0844D8-A304-4CAA-B9B3-62F2C58C59BC}" type="pres">
      <dgm:prSet presAssocID="{01AE51D2-0497-4CC0-AE34-54880F4632AD}" presName="FourNodes_2_text" presStyleLbl="node1" presStyleIdx="3" presStyleCnt="4">
        <dgm:presLayoutVars>
          <dgm:bulletEnabled val="1"/>
        </dgm:presLayoutVars>
      </dgm:prSet>
      <dgm:spPr/>
      <dgm:t>
        <a:bodyPr/>
        <a:lstStyle/>
        <a:p>
          <a:endParaRPr lang="en-US"/>
        </a:p>
      </dgm:t>
    </dgm:pt>
    <dgm:pt modelId="{DD3DCE09-727C-4CC5-96FB-5B6B1BEBDF4F}" type="pres">
      <dgm:prSet presAssocID="{01AE51D2-0497-4CC0-AE34-54880F4632AD}" presName="FourNodes_3_text" presStyleLbl="node1" presStyleIdx="3" presStyleCnt="4">
        <dgm:presLayoutVars>
          <dgm:bulletEnabled val="1"/>
        </dgm:presLayoutVars>
      </dgm:prSet>
      <dgm:spPr/>
      <dgm:t>
        <a:bodyPr/>
        <a:lstStyle/>
        <a:p>
          <a:endParaRPr lang="en-US"/>
        </a:p>
      </dgm:t>
    </dgm:pt>
    <dgm:pt modelId="{B937E9AE-1AD3-45A2-9B92-D7225E52C06B}" type="pres">
      <dgm:prSet presAssocID="{01AE51D2-0497-4CC0-AE34-54880F4632AD}" presName="FourNodes_4_text" presStyleLbl="node1" presStyleIdx="3" presStyleCnt="4">
        <dgm:presLayoutVars>
          <dgm:bulletEnabled val="1"/>
        </dgm:presLayoutVars>
      </dgm:prSet>
      <dgm:spPr/>
      <dgm:t>
        <a:bodyPr/>
        <a:lstStyle/>
        <a:p>
          <a:endParaRPr lang="en-US"/>
        </a:p>
      </dgm:t>
    </dgm:pt>
  </dgm:ptLst>
  <dgm:cxnLst>
    <dgm:cxn modelId="{4C488113-0C18-4F22-AF6F-56978D08B70E}" type="presOf" srcId="{0703379C-FA53-4E11-82BB-5C6D1DDAC02D}" destId="{B2DDC233-35F8-4D5D-9276-2E01FA098BE5}" srcOrd="0" destOrd="0" presId="urn:microsoft.com/office/officeart/2005/8/layout/vProcess5"/>
    <dgm:cxn modelId="{BAA0E262-27FD-4114-94F1-4FDC190778C2}" type="presOf" srcId="{5786D99C-3D0D-44A2-9931-8C07DA645DFB}" destId="{B889432E-2137-4E35-BE3F-06C9434303AE}" srcOrd="0" destOrd="0" presId="urn:microsoft.com/office/officeart/2005/8/layout/vProcess5"/>
    <dgm:cxn modelId="{8E099FDA-05D8-41D9-8209-5673C60D6D16}" type="presOf" srcId="{1859631D-51B0-45C0-95CA-3CB967279CB0}" destId="{394EE011-A30B-4486-9A50-CB203C5F1216}" srcOrd="0" destOrd="0" presId="urn:microsoft.com/office/officeart/2005/8/layout/vProcess5"/>
    <dgm:cxn modelId="{AC5290DF-CCFC-4DA6-816D-6A4712C59FC0}" type="presOf" srcId="{B0A2BC90-BD91-4D42-BCD4-EB665FEE45D3}" destId="{B937E9AE-1AD3-45A2-9B92-D7225E52C06B}" srcOrd="1" destOrd="0" presId="urn:microsoft.com/office/officeart/2005/8/layout/vProcess5"/>
    <dgm:cxn modelId="{33D87E92-8165-4D3E-9763-153DF97EC631}" type="presOf" srcId="{74F139F2-B61D-465F-8370-65E455C4B32E}" destId="{A4D37818-8525-4815-AB14-DB95685F41A0}" srcOrd="0" destOrd="0" presId="urn:microsoft.com/office/officeart/2005/8/layout/vProcess5"/>
    <dgm:cxn modelId="{364E3412-18A3-496A-A515-ECDFD5B6059F}" type="presOf" srcId="{896F530C-5243-4D4C-8A9B-B7B055BCB91E}" destId="{15C5F5BA-419C-40AC-B5B6-060943EB0E23}" srcOrd="0" destOrd="0" presId="urn:microsoft.com/office/officeart/2005/8/layout/vProcess5"/>
    <dgm:cxn modelId="{820FFB73-FBCA-422D-9909-1308E4921CED}" type="presOf" srcId="{56CEB4A2-132A-4D7C-95DA-650CBC2E7DC2}" destId="{C8DD4B23-ABBB-4C4E-8D10-F3B27BA83EFF}" srcOrd="1" destOrd="0" presId="urn:microsoft.com/office/officeart/2005/8/layout/vProcess5"/>
    <dgm:cxn modelId="{4B64DD33-6558-45B3-9411-509782C4CB4B}" type="presOf" srcId="{74F139F2-B61D-465F-8370-65E455C4B32E}" destId="{3D0844D8-A304-4CAA-B9B3-62F2C58C59BC}" srcOrd="1" destOrd="0" presId="urn:microsoft.com/office/officeart/2005/8/layout/vProcess5"/>
    <dgm:cxn modelId="{4F94361E-8C8C-4EE5-900C-86A67F4EA3F7}" srcId="{01AE51D2-0497-4CC0-AE34-54880F4632AD}" destId="{5786D99C-3D0D-44A2-9931-8C07DA645DFB}" srcOrd="2" destOrd="0" parTransId="{BB8FF4FB-59B1-45A9-ABDC-BDC3D6A58616}" sibTransId="{0703379C-FA53-4E11-82BB-5C6D1DDAC02D}"/>
    <dgm:cxn modelId="{B5116024-BFC8-4A75-8264-12653CF6615D}" srcId="{01AE51D2-0497-4CC0-AE34-54880F4632AD}" destId="{56CEB4A2-132A-4D7C-95DA-650CBC2E7DC2}" srcOrd="0" destOrd="0" parTransId="{25BFBC2A-83F1-4E0E-A330-59FD111EB9C9}" sibTransId="{1859631D-51B0-45C0-95CA-3CB967279CB0}"/>
    <dgm:cxn modelId="{9073BFC3-30DB-4AEA-ABEC-B2A205E80601}" type="presOf" srcId="{01AE51D2-0497-4CC0-AE34-54880F4632AD}" destId="{C74924A8-C92E-4F87-A652-03BF0724BE39}" srcOrd="0" destOrd="0" presId="urn:microsoft.com/office/officeart/2005/8/layout/vProcess5"/>
    <dgm:cxn modelId="{58F51330-7803-46EB-9EE3-4FD65D0A6CFD}" type="presOf" srcId="{B0A2BC90-BD91-4D42-BCD4-EB665FEE45D3}" destId="{C369AA09-7635-41BC-A720-A28D111B58A4}" srcOrd="0" destOrd="0" presId="urn:microsoft.com/office/officeart/2005/8/layout/vProcess5"/>
    <dgm:cxn modelId="{E41C74D2-EEF7-4DBB-AB65-40924842420A}" type="presOf" srcId="{56CEB4A2-132A-4D7C-95DA-650CBC2E7DC2}" destId="{F0E516D2-438D-4DE7-84A1-B5A9AC97D442}" srcOrd="0" destOrd="0" presId="urn:microsoft.com/office/officeart/2005/8/layout/vProcess5"/>
    <dgm:cxn modelId="{477A99A2-380E-4C42-9D4D-31DA2C6F2199}" srcId="{01AE51D2-0497-4CC0-AE34-54880F4632AD}" destId="{74F139F2-B61D-465F-8370-65E455C4B32E}" srcOrd="1" destOrd="0" parTransId="{CA029390-0906-4C54-B7D9-EB6A651158D4}" sibTransId="{896F530C-5243-4D4C-8A9B-B7B055BCB91E}"/>
    <dgm:cxn modelId="{9D00CE9B-1FB2-424D-89AA-11EEBB278D8E}" type="presOf" srcId="{5786D99C-3D0D-44A2-9931-8C07DA645DFB}" destId="{DD3DCE09-727C-4CC5-96FB-5B6B1BEBDF4F}" srcOrd="1" destOrd="0" presId="urn:microsoft.com/office/officeart/2005/8/layout/vProcess5"/>
    <dgm:cxn modelId="{B2361B8B-D6D4-4E7D-8008-E769F9B5DC4B}" srcId="{01AE51D2-0497-4CC0-AE34-54880F4632AD}" destId="{B0A2BC90-BD91-4D42-BCD4-EB665FEE45D3}" srcOrd="3" destOrd="0" parTransId="{2D3B38AE-827B-4C6D-95B3-25E5B09ED725}" sibTransId="{CFFBA079-2679-4664-AFD8-6DD2BEDCF974}"/>
    <dgm:cxn modelId="{F14B5FAC-0BCE-40E3-866E-C108F37864CE}" type="presParOf" srcId="{C74924A8-C92E-4F87-A652-03BF0724BE39}" destId="{D6BDF9B9-4638-4380-B089-9DBAB3B6875B}" srcOrd="0" destOrd="0" presId="urn:microsoft.com/office/officeart/2005/8/layout/vProcess5"/>
    <dgm:cxn modelId="{FFA7ECEF-990B-44FB-AA14-1358A0EFAF4D}" type="presParOf" srcId="{C74924A8-C92E-4F87-A652-03BF0724BE39}" destId="{F0E516D2-438D-4DE7-84A1-B5A9AC97D442}" srcOrd="1" destOrd="0" presId="urn:microsoft.com/office/officeart/2005/8/layout/vProcess5"/>
    <dgm:cxn modelId="{AC6E3613-2AD8-4E66-AB2E-67BD315819F7}" type="presParOf" srcId="{C74924A8-C92E-4F87-A652-03BF0724BE39}" destId="{A4D37818-8525-4815-AB14-DB95685F41A0}" srcOrd="2" destOrd="0" presId="urn:microsoft.com/office/officeart/2005/8/layout/vProcess5"/>
    <dgm:cxn modelId="{A3FB1BBD-6EB9-43AD-9178-CDEEDA8DE475}" type="presParOf" srcId="{C74924A8-C92E-4F87-A652-03BF0724BE39}" destId="{B889432E-2137-4E35-BE3F-06C9434303AE}" srcOrd="3" destOrd="0" presId="urn:microsoft.com/office/officeart/2005/8/layout/vProcess5"/>
    <dgm:cxn modelId="{2B2D945C-68A6-4EED-AF5A-6D9C315729D8}" type="presParOf" srcId="{C74924A8-C92E-4F87-A652-03BF0724BE39}" destId="{C369AA09-7635-41BC-A720-A28D111B58A4}" srcOrd="4" destOrd="0" presId="urn:microsoft.com/office/officeart/2005/8/layout/vProcess5"/>
    <dgm:cxn modelId="{7E6A6564-16B7-4648-953D-92D166BECB97}" type="presParOf" srcId="{C74924A8-C92E-4F87-A652-03BF0724BE39}" destId="{394EE011-A30B-4486-9A50-CB203C5F1216}" srcOrd="5" destOrd="0" presId="urn:microsoft.com/office/officeart/2005/8/layout/vProcess5"/>
    <dgm:cxn modelId="{397F40E9-7FC5-4F1F-8ED5-D17935BD9A9F}" type="presParOf" srcId="{C74924A8-C92E-4F87-A652-03BF0724BE39}" destId="{15C5F5BA-419C-40AC-B5B6-060943EB0E23}" srcOrd="6" destOrd="0" presId="urn:microsoft.com/office/officeart/2005/8/layout/vProcess5"/>
    <dgm:cxn modelId="{77B293A0-6851-41AB-82AD-59C8D09954C2}" type="presParOf" srcId="{C74924A8-C92E-4F87-A652-03BF0724BE39}" destId="{B2DDC233-35F8-4D5D-9276-2E01FA098BE5}" srcOrd="7" destOrd="0" presId="urn:microsoft.com/office/officeart/2005/8/layout/vProcess5"/>
    <dgm:cxn modelId="{A7133AD6-6A1D-4B66-86BC-B25AF3FDFCC4}" type="presParOf" srcId="{C74924A8-C92E-4F87-A652-03BF0724BE39}" destId="{C8DD4B23-ABBB-4C4E-8D10-F3B27BA83EFF}" srcOrd="8" destOrd="0" presId="urn:microsoft.com/office/officeart/2005/8/layout/vProcess5"/>
    <dgm:cxn modelId="{53403AFE-A206-46F9-996F-AA3A7CF33D15}" type="presParOf" srcId="{C74924A8-C92E-4F87-A652-03BF0724BE39}" destId="{3D0844D8-A304-4CAA-B9B3-62F2C58C59BC}" srcOrd="9" destOrd="0" presId="urn:microsoft.com/office/officeart/2005/8/layout/vProcess5"/>
    <dgm:cxn modelId="{88689497-8808-4BDB-B41D-F45751C7857E}" type="presParOf" srcId="{C74924A8-C92E-4F87-A652-03BF0724BE39}" destId="{DD3DCE09-727C-4CC5-96FB-5B6B1BEBDF4F}" srcOrd="10" destOrd="0" presId="urn:microsoft.com/office/officeart/2005/8/layout/vProcess5"/>
    <dgm:cxn modelId="{47B1E212-CFDA-425E-9BE1-053EE3566D76}" type="presParOf" srcId="{C74924A8-C92E-4F87-A652-03BF0724BE39}" destId="{B937E9AE-1AD3-45A2-9B92-D7225E52C06B}"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E43A5A-EEF6-4779-A45C-62686821AC6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7D5ECAE7-B08F-4D32-93A9-BF1D8C238B60}">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GB" sz="1900" dirty="0" smtClean="0">
              <a:solidFill>
                <a:schemeClr val="tx1"/>
              </a:solidFill>
            </a:rPr>
            <a:t>Surveillance : NIMP n° 6  </a:t>
          </a:r>
          <a:endParaRPr lang="fr-FR" sz="1900" dirty="0">
            <a:solidFill>
              <a:schemeClr val="tx1"/>
            </a:solidFill>
          </a:endParaRPr>
        </a:p>
      </dgm:t>
    </dgm:pt>
    <dgm:pt modelId="{58ED703F-8E25-4327-8848-1E6EE3F3D904}" type="parTrans" cxnId="{A361F477-2333-481C-BEC5-4432FE85D585}">
      <dgm:prSet/>
      <dgm:spPr/>
      <dgm:t>
        <a:bodyPr/>
        <a:lstStyle/>
        <a:p>
          <a:endParaRPr lang="en-GB" sz="1900">
            <a:solidFill>
              <a:schemeClr val="tx1"/>
            </a:solidFill>
          </a:endParaRPr>
        </a:p>
      </dgm:t>
    </dgm:pt>
    <dgm:pt modelId="{72149A63-57FD-447E-85F0-6DDA4B653BAE}" type="sibTrans" cxnId="{A361F477-2333-481C-BEC5-4432FE85D585}">
      <dgm:prSet/>
      <dgm:spPr/>
      <dgm:t>
        <a:bodyPr/>
        <a:lstStyle/>
        <a:p>
          <a:endParaRPr lang="en-GB" sz="1900">
            <a:solidFill>
              <a:schemeClr val="tx1"/>
            </a:solidFill>
          </a:endParaRPr>
        </a:p>
      </dgm:t>
    </dgm:pt>
    <dgm:pt modelId="{169DBFF9-A078-4E44-878E-D7D826E8C0DE}">
      <dgm:prSet phldrT="[Text]" custT="1">
        <dgm:style>
          <a:lnRef idx="3">
            <a:schemeClr val="lt1"/>
          </a:lnRef>
          <a:fillRef idx="1">
            <a:schemeClr val="accent6"/>
          </a:fillRef>
          <a:effectRef idx="1">
            <a:schemeClr val="accent6"/>
          </a:effectRef>
          <a:fontRef idx="minor">
            <a:schemeClr val="lt1"/>
          </a:fontRef>
        </dgm:style>
      </dgm:prSet>
      <dgm:spPr/>
      <dgm:t>
        <a:bodyPr/>
        <a:lstStyle/>
        <a:p>
          <a:r>
            <a:rPr lang="en-GB" sz="1900" dirty="0" smtClean="0">
              <a:solidFill>
                <a:schemeClr val="tx1"/>
              </a:solidFill>
            </a:rPr>
            <a:t>Listes d'organismes nuisibles par pays</a:t>
          </a:r>
          <a:endParaRPr lang="fr-FR" sz="1900" dirty="0">
            <a:solidFill>
              <a:schemeClr val="tx1"/>
            </a:solidFill>
          </a:endParaRPr>
        </a:p>
      </dgm:t>
    </dgm:pt>
    <dgm:pt modelId="{3192C1CB-4680-4095-A120-B85632B03C6B}" type="parTrans" cxnId="{5859172E-EDB8-463C-89AD-1EE676314B88}">
      <dgm:prSet/>
      <dgm:spPr/>
      <dgm:t>
        <a:bodyPr/>
        <a:lstStyle/>
        <a:p>
          <a:endParaRPr lang="en-GB" sz="1900">
            <a:solidFill>
              <a:schemeClr val="tx1"/>
            </a:solidFill>
          </a:endParaRPr>
        </a:p>
      </dgm:t>
    </dgm:pt>
    <dgm:pt modelId="{20201DD2-08D0-4578-BE26-17EA90678D27}" type="sibTrans" cxnId="{5859172E-EDB8-463C-89AD-1EE676314B88}">
      <dgm:prSet/>
      <dgm:spPr/>
      <dgm:t>
        <a:bodyPr/>
        <a:lstStyle/>
        <a:p>
          <a:endParaRPr lang="en-GB" sz="1900">
            <a:solidFill>
              <a:schemeClr val="tx1"/>
            </a:solidFill>
          </a:endParaRPr>
        </a:p>
      </dgm:t>
    </dgm:pt>
    <dgm:pt modelId="{24AC5228-04AF-407C-8D2F-6E0E876921C6}">
      <dgm:prSet phldrT="[Text]" custT="1">
        <dgm:style>
          <a:lnRef idx="1">
            <a:schemeClr val="accent6"/>
          </a:lnRef>
          <a:fillRef idx="2">
            <a:schemeClr val="accent6"/>
          </a:fillRef>
          <a:effectRef idx="1">
            <a:schemeClr val="accent6"/>
          </a:effectRef>
          <a:fontRef idx="minor">
            <a:schemeClr val="dk1"/>
          </a:fontRef>
        </dgm:style>
      </dgm:prSet>
      <dgm:spPr/>
      <dgm:t>
        <a:bodyPr/>
        <a:lstStyle/>
        <a:p>
          <a:pPr algn="l"/>
          <a:r>
            <a:rPr lang="en-GB" sz="1900" dirty="0" smtClean="0">
              <a:solidFill>
                <a:schemeClr val="tx1"/>
              </a:solidFill>
            </a:rPr>
            <a:t>Analyse du risque </a:t>
          </a:r>
          <a:r>
            <a:rPr lang="en-GB" sz="1900" dirty="0" err="1" smtClean="0">
              <a:solidFill>
                <a:schemeClr val="tx1"/>
              </a:solidFill>
            </a:rPr>
            <a:t>phytosanitaire</a:t>
          </a:r>
          <a:r>
            <a:rPr lang="en-GB" sz="1900" dirty="0" smtClean="0">
              <a:solidFill>
                <a:schemeClr val="tx1"/>
              </a:solidFill>
            </a:rPr>
            <a:t> : NIMP n° 2, 11 et 21</a:t>
          </a:r>
          <a:endParaRPr lang="fr-FR" sz="1900" dirty="0">
            <a:solidFill>
              <a:schemeClr val="tx1"/>
            </a:solidFill>
          </a:endParaRPr>
        </a:p>
      </dgm:t>
    </dgm:pt>
    <dgm:pt modelId="{D16C0AAC-B104-4231-AD7C-1C19EDB92FEA}" type="parTrans" cxnId="{E726C063-5E53-4B2D-A5D1-122A7E9292B1}">
      <dgm:prSet/>
      <dgm:spPr/>
      <dgm:t>
        <a:bodyPr/>
        <a:lstStyle/>
        <a:p>
          <a:endParaRPr lang="en-GB" sz="1900">
            <a:solidFill>
              <a:schemeClr val="tx1"/>
            </a:solidFill>
          </a:endParaRPr>
        </a:p>
      </dgm:t>
    </dgm:pt>
    <dgm:pt modelId="{A304EDAB-00AC-472D-A052-C6552C061321}" type="sibTrans" cxnId="{E726C063-5E53-4B2D-A5D1-122A7E9292B1}">
      <dgm:prSet/>
      <dgm:spPr/>
      <dgm:t>
        <a:bodyPr/>
        <a:lstStyle/>
        <a:p>
          <a:endParaRPr lang="en-GB" sz="1900">
            <a:solidFill>
              <a:schemeClr val="tx1"/>
            </a:solidFill>
          </a:endParaRPr>
        </a:p>
      </dgm:t>
    </dgm:pt>
    <dgm:pt modelId="{1036101F-AA3F-471D-98B8-78E1C27EEB53}">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GB" sz="1900" dirty="0" smtClean="0">
              <a:solidFill>
                <a:schemeClr val="tx1"/>
              </a:solidFill>
            </a:rPr>
            <a:t>Listes d'organismes nuisibles </a:t>
          </a:r>
          <a:r>
            <a:rPr lang="en-GB" sz="1900" dirty="0" err="1" smtClean="0">
              <a:solidFill>
                <a:schemeClr val="tx1"/>
              </a:solidFill>
            </a:rPr>
            <a:t>réglementés</a:t>
          </a:r>
          <a:r>
            <a:rPr lang="en-GB" sz="1900" dirty="0" smtClean="0">
              <a:solidFill>
                <a:schemeClr val="tx1"/>
              </a:solidFill>
            </a:rPr>
            <a:t> : NIMP n° 19 </a:t>
          </a:r>
          <a:endParaRPr lang="fr-FR" sz="1900" dirty="0">
            <a:solidFill>
              <a:schemeClr val="tx1"/>
            </a:solidFill>
          </a:endParaRPr>
        </a:p>
      </dgm:t>
    </dgm:pt>
    <dgm:pt modelId="{160D643C-7C44-4321-B721-CF3EFC016B63}" type="parTrans" cxnId="{16A1B94A-B063-44DC-AF97-E660734E5B2E}">
      <dgm:prSet/>
      <dgm:spPr/>
      <dgm:t>
        <a:bodyPr/>
        <a:lstStyle/>
        <a:p>
          <a:endParaRPr lang="en-GB" sz="1900">
            <a:solidFill>
              <a:schemeClr val="tx1"/>
            </a:solidFill>
          </a:endParaRPr>
        </a:p>
      </dgm:t>
    </dgm:pt>
    <dgm:pt modelId="{33B00821-A697-4A79-9905-F3FE70C17417}" type="sibTrans" cxnId="{16A1B94A-B063-44DC-AF97-E660734E5B2E}">
      <dgm:prSet/>
      <dgm:spPr/>
      <dgm:t>
        <a:bodyPr/>
        <a:lstStyle/>
        <a:p>
          <a:endParaRPr lang="en-GB" sz="1900">
            <a:solidFill>
              <a:schemeClr val="tx1"/>
            </a:solidFill>
          </a:endParaRPr>
        </a:p>
      </dgm:t>
    </dgm:pt>
    <dgm:pt modelId="{889B4483-567F-4BB5-81B6-422AD4F163A6}">
      <dgm:prSet custT="1">
        <dgm:style>
          <a:lnRef idx="3">
            <a:schemeClr val="lt1"/>
          </a:lnRef>
          <a:fillRef idx="1">
            <a:schemeClr val="accent2"/>
          </a:fillRef>
          <a:effectRef idx="1">
            <a:schemeClr val="accent2"/>
          </a:effectRef>
          <a:fontRef idx="minor">
            <a:schemeClr val="lt1"/>
          </a:fontRef>
        </dgm:style>
      </dgm:prSet>
      <dgm:spPr/>
      <dgm:t>
        <a:bodyPr/>
        <a:lstStyle/>
        <a:p>
          <a:r>
            <a:rPr lang="en-US" sz="1900" dirty="0" smtClean="0">
              <a:solidFill>
                <a:schemeClr val="tx1"/>
              </a:solidFill>
            </a:rPr>
            <a:t>Situation des organismes </a:t>
          </a:r>
          <a:r>
            <a:rPr lang="en-US" sz="1900" dirty="0" err="1" smtClean="0">
              <a:solidFill>
                <a:schemeClr val="tx1"/>
              </a:solidFill>
            </a:rPr>
            <a:t>nuisibles</a:t>
          </a:r>
          <a:r>
            <a:rPr lang="en-US" sz="1900" dirty="0" smtClean="0">
              <a:solidFill>
                <a:schemeClr val="tx1"/>
              </a:solidFill>
            </a:rPr>
            <a:t> : NIMP n° 8 </a:t>
          </a:r>
          <a:endParaRPr lang="fr-FR" sz="1900" dirty="0">
            <a:solidFill>
              <a:schemeClr val="tx1"/>
            </a:solidFill>
          </a:endParaRPr>
        </a:p>
      </dgm:t>
    </dgm:pt>
    <dgm:pt modelId="{A4F35B7C-CB9E-44E6-93B4-03921DA1E7C2}" type="parTrans" cxnId="{B8AC4140-ED5E-4AC2-AE06-69D4876D07CC}">
      <dgm:prSet/>
      <dgm:spPr/>
      <dgm:t>
        <a:bodyPr/>
        <a:lstStyle/>
        <a:p>
          <a:endParaRPr lang="en-US"/>
        </a:p>
      </dgm:t>
    </dgm:pt>
    <dgm:pt modelId="{196213EE-A274-4664-90DD-7F0F914C3367}" type="sibTrans" cxnId="{B8AC4140-ED5E-4AC2-AE06-69D4876D07CC}">
      <dgm:prSet/>
      <dgm:spPr/>
      <dgm:t>
        <a:bodyPr/>
        <a:lstStyle/>
        <a:p>
          <a:endParaRPr lang="en-US"/>
        </a:p>
      </dgm:t>
    </dgm:pt>
    <dgm:pt modelId="{5DE7543C-D585-470C-ABC2-D6F77DFE247E}" type="pres">
      <dgm:prSet presAssocID="{87E43A5A-EEF6-4779-A45C-62686821AC63}" presName="outerComposite" presStyleCnt="0">
        <dgm:presLayoutVars>
          <dgm:chMax val="5"/>
          <dgm:dir/>
          <dgm:resizeHandles val="exact"/>
        </dgm:presLayoutVars>
      </dgm:prSet>
      <dgm:spPr/>
      <dgm:t>
        <a:bodyPr/>
        <a:lstStyle/>
        <a:p>
          <a:endParaRPr lang="en-US"/>
        </a:p>
      </dgm:t>
    </dgm:pt>
    <dgm:pt modelId="{9ADACCC9-55E3-4697-BDF0-ECADAD933748}" type="pres">
      <dgm:prSet presAssocID="{87E43A5A-EEF6-4779-A45C-62686821AC63}" presName="dummyMaxCanvas" presStyleCnt="0">
        <dgm:presLayoutVars/>
      </dgm:prSet>
      <dgm:spPr/>
    </dgm:pt>
    <dgm:pt modelId="{8CC8C0F3-78E1-4334-B5F5-669EF97D14DE}" type="pres">
      <dgm:prSet presAssocID="{87E43A5A-EEF6-4779-A45C-62686821AC63}" presName="FiveNodes_1" presStyleLbl="node1" presStyleIdx="0" presStyleCnt="5">
        <dgm:presLayoutVars>
          <dgm:bulletEnabled val="1"/>
        </dgm:presLayoutVars>
      </dgm:prSet>
      <dgm:spPr/>
      <dgm:t>
        <a:bodyPr/>
        <a:lstStyle/>
        <a:p>
          <a:endParaRPr lang="en-US"/>
        </a:p>
      </dgm:t>
    </dgm:pt>
    <dgm:pt modelId="{1184FE9E-FC7D-4851-963E-24BC0DE76E23}" type="pres">
      <dgm:prSet presAssocID="{87E43A5A-EEF6-4779-A45C-62686821AC63}" presName="FiveNodes_2" presStyleLbl="node1" presStyleIdx="1" presStyleCnt="5">
        <dgm:presLayoutVars>
          <dgm:bulletEnabled val="1"/>
        </dgm:presLayoutVars>
      </dgm:prSet>
      <dgm:spPr/>
      <dgm:t>
        <a:bodyPr/>
        <a:lstStyle/>
        <a:p>
          <a:endParaRPr lang="en-US"/>
        </a:p>
      </dgm:t>
    </dgm:pt>
    <dgm:pt modelId="{BD16A6AE-A9FB-47D1-AA58-65161FD2C635}" type="pres">
      <dgm:prSet presAssocID="{87E43A5A-EEF6-4779-A45C-62686821AC63}" presName="FiveNodes_3" presStyleLbl="node1" presStyleIdx="2" presStyleCnt="5">
        <dgm:presLayoutVars>
          <dgm:bulletEnabled val="1"/>
        </dgm:presLayoutVars>
      </dgm:prSet>
      <dgm:spPr/>
      <dgm:t>
        <a:bodyPr/>
        <a:lstStyle/>
        <a:p>
          <a:endParaRPr lang="en-US"/>
        </a:p>
      </dgm:t>
    </dgm:pt>
    <dgm:pt modelId="{FD16A7AE-63E8-4A4E-BF8B-D9980F9F2EBF}" type="pres">
      <dgm:prSet presAssocID="{87E43A5A-EEF6-4779-A45C-62686821AC63}" presName="FiveNodes_4" presStyleLbl="node1" presStyleIdx="3" presStyleCnt="5" custScaleX="106559">
        <dgm:presLayoutVars>
          <dgm:bulletEnabled val="1"/>
        </dgm:presLayoutVars>
      </dgm:prSet>
      <dgm:spPr/>
      <dgm:t>
        <a:bodyPr/>
        <a:lstStyle/>
        <a:p>
          <a:endParaRPr lang="en-US"/>
        </a:p>
      </dgm:t>
    </dgm:pt>
    <dgm:pt modelId="{AE0A293C-91FF-4A4E-AD1C-F4A093C1B9B2}" type="pres">
      <dgm:prSet presAssocID="{87E43A5A-EEF6-4779-A45C-62686821AC63}" presName="FiveNodes_5" presStyleLbl="node1" presStyleIdx="4" presStyleCnt="5" custScaleX="106175" custScaleY="75309" custLinFactNeighborX="0" custLinFactNeighborY="-1289">
        <dgm:presLayoutVars>
          <dgm:bulletEnabled val="1"/>
        </dgm:presLayoutVars>
      </dgm:prSet>
      <dgm:spPr/>
      <dgm:t>
        <a:bodyPr/>
        <a:lstStyle/>
        <a:p>
          <a:endParaRPr lang="en-US"/>
        </a:p>
      </dgm:t>
    </dgm:pt>
    <dgm:pt modelId="{F4E1F2FF-5A1B-49C3-85A9-5A491EF43F4D}" type="pres">
      <dgm:prSet presAssocID="{87E43A5A-EEF6-4779-A45C-62686821AC63}" presName="FiveConn_1-2" presStyleLbl="fgAccFollowNode1" presStyleIdx="0" presStyleCnt="4">
        <dgm:presLayoutVars>
          <dgm:bulletEnabled val="1"/>
        </dgm:presLayoutVars>
      </dgm:prSet>
      <dgm:spPr/>
      <dgm:t>
        <a:bodyPr/>
        <a:lstStyle/>
        <a:p>
          <a:endParaRPr lang="en-US"/>
        </a:p>
      </dgm:t>
    </dgm:pt>
    <dgm:pt modelId="{A982D200-1969-43AB-87D9-94BEE142E157}" type="pres">
      <dgm:prSet presAssocID="{87E43A5A-EEF6-4779-A45C-62686821AC63}" presName="FiveConn_2-3" presStyleLbl="fgAccFollowNode1" presStyleIdx="1" presStyleCnt="4">
        <dgm:presLayoutVars>
          <dgm:bulletEnabled val="1"/>
        </dgm:presLayoutVars>
      </dgm:prSet>
      <dgm:spPr/>
      <dgm:t>
        <a:bodyPr/>
        <a:lstStyle/>
        <a:p>
          <a:endParaRPr lang="en-US"/>
        </a:p>
      </dgm:t>
    </dgm:pt>
    <dgm:pt modelId="{FBDB63BB-47A9-438B-A040-D739E2E03686}" type="pres">
      <dgm:prSet presAssocID="{87E43A5A-EEF6-4779-A45C-62686821AC63}" presName="FiveConn_3-4" presStyleLbl="fgAccFollowNode1" presStyleIdx="2" presStyleCnt="4">
        <dgm:presLayoutVars>
          <dgm:bulletEnabled val="1"/>
        </dgm:presLayoutVars>
      </dgm:prSet>
      <dgm:spPr/>
      <dgm:t>
        <a:bodyPr/>
        <a:lstStyle/>
        <a:p>
          <a:endParaRPr lang="en-US"/>
        </a:p>
      </dgm:t>
    </dgm:pt>
    <dgm:pt modelId="{F4FDDF60-B543-4884-A254-50C93A1B1B77}" type="pres">
      <dgm:prSet presAssocID="{87E43A5A-EEF6-4779-A45C-62686821AC63}" presName="FiveConn_4-5" presStyleLbl="fgAccFollowNode1" presStyleIdx="3" presStyleCnt="4">
        <dgm:presLayoutVars>
          <dgm:bulletEnabled val="1"/>
        </dgm:presLayoutVars>
      </dgm:prSet>
      <dgm:spPr/>
      <dgm:t>
        <a:bodyPr/>
        <a:lstStyle/>
        <a:p>
          <a:endParaRPr lang="en-US"/>
        </a:p>
      </dgm:t>
    </dgm:pt>
    <dgm:pt modelId="{DD1E14CE-3499-477E-801E-28651B67D94F}" type="pres">
      <dgm:prSet presAssocID="{87E43A5A-EEF6-4779-A45C-62686821AC63}" presName="FiveNodes_1_text" presStyleLbl="node1" presStyleIdx="4" presStyleCnt="5">
        <dgm:presLayoutVars>
          <dgm:bulletEnabled val="1"/>
        </dgm:presLayoutVars>
      </dgm:prSet>
      <dgm:spPr/>
      <dgm:t>
        <a:bodyPr/>
        <a:lstStyle/>
        <a:p>
          <a:endParaRPr lang="en-US"/>
        </a:p>
      </dgm:t>
    </dgm:pt>
    <dgm:pt modelId="{00CCF42E-4697-404B-A96F-AC595246882F}" type="pres">
      <dgm:prSet presAssocID="{87E43A5A-EEF6-4779-A45C-62686821AC63}" presName="FiveNodes_2_text" presStyleLbl="node1" presStyleIdx="4" presStyleCnt="5">
        <dgm:presLayoutVars>
          <dgm:bulletEnabled val="1"/>
        </dgm:presLayoutVars>
      </dgm:prSet>
      <dgm:spPr/>
      <dgm:t>
        <a:bodyPr/>
        <a:lstStyle/>
        <a:p>
          <a:endParaRPr lang="en-US"/>
        </a:p>
      </dgm:t>
    </dgm:pt>
    <dgm:pt modelId="{6411D889-9D2D-452A-9049-251C543D3E6A}" type="pres">
      <dgm:prSet presAssocID="{87E43A5A-EEF6-4779-A45C-62686821AC63}" presName="FiveNodes_3_text" presStyleLbl="node1" presStyleIdx="4" presStyleCnt="5">
        <dgm:presLayoutVars>
          <dgm:bulletEnabled val="1"/>
        </dgm:presLayoutVars>
      </dgm:prSet>
      <dgm:spPr/>
      <dgm:t>
        <a:bodyPr/>
        <a:lstStyle/>
        <a:p>
          <a:endParaRPr lang="en-US"/>
        </a:p>
      </dgm:t>
    </dgm:pt>
    <dgm:pt modelId="{3CFE0259-CD04-4A5D-9825-09015A935306}" type="pres">
      <dgm:prSet presAssocID="{87E43A5A-EEF6-4779-A45C-62686821AC63}" presName="FiveNodes_4_text" presStyleLbl="node1" presStyleIdx="4" presStyleCnt="5">
        <dgm:presLayoutVars>
          <dgm:bulletEnabled val="1"/>
        </dgm:presLayoutVars>
      </dgm:prSet>
      <dgm:spPr/>
      <dgm:t>
        <a:bodyPr/>
        <a:lstStyle/>
        <a:p>
          <a:endParaRPr lang="en-US"/>
        </a:p>
      </dgm:t>
    </dgm:pt>
    <dgm:pt modelId="{76300FCD-8689-44A4-9382-4504CBE20F18}" type="pres">
      <dgm:prSet presAssocID="{87E43A5A-EEF6-4779-A45C-62686821AC63}" presName="FiveNodes_5_text" presStyleLbl="node1" presStyleIdx="4" presStyleCnt="5">
        <dgm:presLayoutVars>
          <dgm:bulletEnabled val="1"/>
        </dgm:presLayoutVars>
      </dgm:prSet>
      <dgm:spPr/>
      <dgm:t>
        <a:bodyPr/>
        <a:lstStyle/>
        <a:p>
          <a:endParaRPr lang="en-US"/>
        </a:p>
      </dgm:t>
    </dgm:pt>
  </dgm:ptLst>
  <dgm:cxnLst>
    <dgm:cxn modelId="{16A1B94A-B063-44DC-AF97-E660734E5B2E}" srcId="{87E43A5A-EEF6-4779-A45C-62686821AC63}" destId="{1036101F-AA3F-471D-98B8-78E1C27EEB53}" srcOrd="4" destOrd="0" parTransId="{160D643C-7C44-4321-B721-CF3EFC016B63}" sibTransId="{33B00821-A697-4A79-9905-F3FE70C17417}"/>
    <dgm:cxn modelId="{3499CF5B-A38A-4920-B6EF-B16F23148580}" type="presOf" srcId="{196213EE-A274-4664-90DD-7F0F914C3367}" destId="{FBDB63BB-47A9-438B-A040-D739E2E03686}" srcOrd="0" destOrd="0" presId="urn:microsoft.com/office/officeart/2005/8/layout/vProcess5"/>
    <dgm:cxn modelId="{783BC65B-2D94-4D73-9599-DC8CF7F716C9}" type="presOf" srcId="{169DBFF9-A078-4E44-878E-D7D826E8C0DE}" destId="{1184FE9E-FC7D-4851-963E-24BC0DE76E23}" srcOrd="0" destOrd="0" presId="urn:microsoft.com/office/officeart/2005/8/layout/vProcess5"/>
    <dgm:cxn modelId="{A361F477-2333-481C-BEC5-4432FE85D585}" srcId="{87E43A5A-EEF6-4779-A45C-62686821AC63}" destId="{7D5ECAE7-B08F-4D32-93A9-BF1D8C238B60}" srcOrd="0" destOrd="0" parTransId="{58ED703F-8E25-4327-8848-1E6EE3F3D904}" sibTransId="{72149A63-57FD-447E-85F0-6DDA4B653BAE}"/>
    <dgm:cxn modelId="{B8AC4140-ED5E-4AC2-AE06-69D4876D07CC}" srcId="{87E43A5A-EEF6-4779-A45C-62686821AC63}" destId="{889B4483-567F-4BB5-81B6-422AD4F163A6}" srcOrd="2" destOrd="0" parTransId="{A4F35B7C-CB9E-44E6-93B4-03921DA1E7C2}" sibTransId="{196213EE-A274-4664-90DD-7F0F914C3367}"/>
    <dgm:cxn modelId="{B149ECBD-5741-4029-922D-2E6F129BC56A}" type="presOf" srcId="{72149A63-57FD-447E-85F0-6DDA4B653BAE}" destId="{F4E1F2FF-5A1B-49C3-85A9-5A491EF43F4D}" srcOrd="0" destOrd="0" presId="urn:microsoft.com/office/officeart/2005/8/layout/vProcess5"/>
    <dgm:cxn modelId="{B4FF1A8E-3C55-4B86-882E-5AC97AA0EEDF}" type="presOf" srcId="{7D5ECAE7-B08F-4D32-93A9-BF1D8C238B60}" destId="{DD1E14CE-3499-477E-801E-28651B67D94F}" srcOrd="1" destOrd="0" presId="urn:microsoft.com/office/officeart/2005/8/layout/vProcess5"/>
    <dgm:cxn modelId="{47B9BBD8-0C9F-4BB4-83AA-92B44C534AF7}" type="presOf" srcId="{7D5ECAE7-B08F-4D32-93A9-BF1D8C238B60}" destId="{8CC8C0F3-78E1-4334-B5F5-669EF97D14DE}" srcOrd="0" destOrd="0" presId="urn:microsoft.com/office/officeart/2005/8/layout/vProcess5"/>
    <dgm:cxn modelId="{3538A31A-2678-4E8B-A777-0E33CC145893}" type="presOf" srcId="{169DBFF9-A078-4E44-878E-D7D826E8C0DE}" destId="{00CCF42E-4697-404B-A96F-AC595246882F}" srcOrd="1" destOrd="0" presId="urn:microsoft.com/office/officeart/2005/8/layout/vProcess5"/>
    <dgm:cxn modelId="{7DA308FC-E9AE-4CA1-8D69-368D3F976BA6}" type="presOf" srcId="{A304EDAB-00AC-472D-A052-C6552C061321}" destId="{F4FDDF60-B543-4884-A254-50C93A1B1B77}" srcOrd="0" destOrd="0" presId="urn:microsoft.com/office/officeart/2005/8/layout/vProcess5"/>
    <dgm:cxn modelId="{B43B03F0-7FE5-448D-A763-5267F3F692AA}" type="presOf" srcId="{24AC5228-04AF-407C-8D2F-6E0E876921C6}" destId="{3CFE0259-CD04-4A5D-9825-09015A935306}" srcOrd="1" destOrd="0" presId="urn:microsoft.com/office/officeart/2005/8/layout/vProcess5"/>
    <dgm:cxn modelId="{8CEA1C03-F17B-4C6B-94F7-49D8BB84931D}" type="presOf" srcId="{889B4483-567F-4BB5-81B6-422AD4F163A6}" destId="{BD16A6AE-A9FB-47D1-AA58-65161FD2C635}" srcOrd="0" destOrd="0" presId="urn:microsoft.com/office/officeart/2005/8/layout/vProcess5"/>
    <dgm:cxn modelId="{1E671138-F356-4F0F-B842-88C66DEC0811}" type="presOf" srcId="{24AC5228-04AF-407C-8D2F-6E0E876921C6}" destId="{FD16A7AE-63E8-4A4E-BF8B-D9980F9F2EBF}" srcOrd="0" destOrd="0" presId="urn:microsoft.com/office/officeart/2005/8/layout/vProcess5"/>
    <dgm:cxn modelId="{6BA5A0C6-8D50-49DD-970F-B2C0732D4E8C}" type="presOf" srcId="{1036101F-AA3F-471D-98B8-78E1C27EEB53}" destId="{AE0A293C-91FF-4A4E-AD1C-F4A093C1B9B2}" srcOrd="0" destOrd="0" presId="urn:microsoft.com/office/officeart/2005/8/layout/vProcess5"/>
    <dgm:cxn modelId="{D462C2AF-B4C6-48A9-A0B7-02A721AA0998}" type="presOf" srcId="{87E43A5A-EEF6-4779-A45C-62686821AC63}" destId="{5DE7543C-D585-470C-ABC2-D6F77DFE247E}" srcOrd="0" destOrd="0" presId="urn:microsoft.com/office/officeart/2005/8/layout/vProcess5"/>
    <dgm:cxn modelId="{5859172E-EDB8-463C-89AD-1EE676314B88}" srcId="{87E43A5A-EEF6-4779-A45C-62686821AC63}" destId="{169DBFF9-A078-4E44-878E-D7D826E8C0DE}" srcOrd="1" destOrd="0" parTransId="{3192C1CB-4680-4095-A120-B85632B03C6B}" sibTransId="{20201DD2-08D0-4578-BE26-17EA90678D27}"/>
    <dgm:cxn modelId="{2930B43E-0360-428D-B4E6-D07D105A4EA9}" type="presOf" srcId="{1036101F-AA3F-471D-98B8-78E1C27EEB53}" destId="{76300FCD-8689-44A4-9382-4504CBE20F18}" srcOrd="1" destOrd="0" presId="urn:microsoft.com/office/officeart/2005/8/layout/vProcess5"/>
    <dgm:cxn modelId="{75B67D18-3AE5-4497-99B2-F3E9E5744176}" type="presOf" srcId="{889B4483-567F-4BB5-81B6-422AD4F163A6}" destId="{6411D889-9D2D-452A-9049-251C543D3E6A}" srcOrd="1" destOrd="0" presId="urn:microsoft.com/office/officeart/2005/8/layout/vProcess5"/>
    <dgm:cxn modelId="{C3DC25EA-2808-4DCD-A3F1-2EF727F606D1}" type="presOf" srcId="{20201DD2-08D0-4578-BE26-17EA90678D27}" destId="{A982D200-1969-43AB-87D9-94BEE142E157}" srcOrd="0" destOrd="0" presId="urn:microsoft.com/office/officeart/2005/8/layout/vProcess5"/>
    <dgm:cxn modelId="{E726C063-5E53-4B2D-A5D1-122A7E9292B1}" srcId="{87E43A5A-EEF6-4779-A45C-62686821AC63}" destId="{24AC5228-04AF-407C-8D2F-6E0E876921C6}" srcOrd="3" destOrd="0" parTransId="{D16C0AAC-B104-4231-AD7C-1C19EDB92FEA}" sibTransId="{A304EDAB-00AC-472D-A052-C6552C061321}"/>
    <dgm:cxn modelId="{33494F26-B52D-4A56-880B-0159B21DD10F}" type="presParOf" srcId="{5DE7543C-D585-470C-ABC2-D6F77DFE247E}" destId="{9ADACCC9-55E3-4697-BDF0-ECADAD933748}" srcOrd="0" destOrd="0" presId="urn:microsoft.com/office/officeart/2005/8/layout/vProcess5"/>
    <dgm:cxn modelId="{1F9DE05E-95CB-4ED7-8A34-77E19260BEC5}" type="presParOf" srcId="{5DE7543C-D585-470C-ABC2-D6F77DFE247E}" destId="{8CC8C0F3-78E1-4334-B5F5-669EF97D14DE}" srcOrd="1" destOrd="0" presId="urn:microsoft.com/office/officeart/2005/8/layout/vProcess5"/>
    <dgm:cxn modelId="{294EA51E-EB47-44D2-9B0E-4E400FD906BA}" type="presParOf" srcId="{5DE7543C-D585-470C-ABC2-D6F77DFE247E}" destId="{1184FE9E-FC7D-4851-963E-24BC0DE76E23}" srcOrd="2" destOrd="0" presId="urn:microsoft.com/office/officeart/2005/8/layout/vProcess5"/>
    <dgm:cxn modelId="{F0D9EBF1-54FE-4B91-8AF2-74183D79714C}" type="presParOf" srcId="{5DE7543C-D585-470C-ABC2-D6F77DFE247E}" destId="{BD16A6AE-A9FB-47D1-AA58-65161FD2C635}" srcOrd="3" destOrd="0" presId="urn:microsoft.com/office/officeart/2005/8/layout/vProcess5"/>
    <dgm:cxn modelId="{5E401CD9-BD76-4DCB-BF99-A4754CCFA6E1}" type="presParOf" srcId="{5DE7543C-D585-470C-ABC2-D6F77DFE247E}" destId="{FD16A7AE-63E8-4A4E-BF8B-D9980F9F2EBF}" srcOrd="4" destOrd="0" presId="urn:microsoft.com/office/officeart/2005/8/layout/vProcess5"/>
    <dgm:cxn modelId="{15606C32-4A5E-4B12-BDC1-52390E5AEEC4}" type="presParOf" srcId="{5DE7543C-D585-470C-ABC2-D6F77DFE247E}" destId="{AE0A293C-91FF-4A4E-AD1C-F4A093C1B9B2}" srcOrd="5" destOrd="0" presId="urn:microsoft.com/office/officeart/2005/8/layout/vProcess5"/>
    <dgm:cxn modelId="{24420CB5-7D7D-465E-92C4-EA63B0A7AC51}" type="presParOf" srcId="{5DE7543C-D585-470C-ABC2-D6F77DFE247E}" destId="{F4E1F2FF-5A1B-49C3-85A9-5A491EF43F4D}" srcOrd="6" destOrd="0" presId="urn:microsoft.com/office/officeart/2005/8/layout/vProcess5"/>
    <dgm:cxn modelId="{42FA5A42-0C18-43D6-8A56-4E1C661512FD}" type="presParOf" srcId="{5DE7543C-D585-470C-ABC2-D6F77DFE247E}" destId="{A982D200-1969-43AB-87D9-94BEE142E157}" srcOrd="7" destOrd="0" presId="urn:microsoft.com/office/officeart/2005/8/layout/vProcess5"/>
    <dgm:cxn modelId="{C0D62E69-A9B3-43E9-9F63-98B25E7693CA}" type="presParOf" srcId="{5DE7543C-D585-470C-ABC2-D6F77DFE247E}" destId="{FBDB63BB-47A9-438B-A040-D739E2E03686}" srcOrd="8" destOrd="0" presId="urn:microsoft.com/office/officeart/2005/8/layout/vProcess5"/>
    <dgm:cxn modelId="{0763E26C-0CCC-406D-9AE3-7D095EFDA409}" type="presParOf" srcId="{5DE7543C-D585-470C-ABC2-D6F77DFE247E}" destId="{F4FDDF60-B543-4884-A254-50C93A1B1B77}" srcOrd="9" destOrd="0" presId="urn:microsoft.com/office/officeart/2005/8/layout/vProcess5"/>
    <dgm:cxn modelId="{68E6F86A-B92D-46A2-B350-ED8B352FC80F}" type="presParOf" srcId="{5DE7543C-D585-470C-ABC2-D6F77DFE247E}" destId="{DD1E14CE-3499-477E-801E-28651B67D94F}" srcOrd="10" destOrd="0" presId="urn:microsoft.com/office/officeart/2005/8/layout/vProcess5"/>
    <dgm:cxn modelId="{908DA74B-7007-4470-A845-289DA622AB29}" type="presParOf" srcId="{5DE7543C-D585-470C-ABC2-D6F77DFE247E}" destId="{00CCF42E-4697-404B-A96F-AC595246882F}" srcOrd="11" destOrd="0" presId="urn:microsoft.com/office/officeart/2005/8/layout/vProcess5"/>
    <dgm:cxn modelId="{8951D727-8E9C-4579-B40F-7BC1F4F893F6}" type="presParOf" srcId="{5DE7543C-D585-470C-ABC2-D6F77DFE247E}" destId="{6411D889-9D2D-452A-9049-251C543D3E6A}" srcOrd="12" destOrd="0" presId="urn:microsoft.com/office/officeart/2005/8/layout/vProcess5"/>
    <dgm:cxn modelId="{B18B165F-2F3B-48D2-8289-01C12A29D31A}" type="presParOf" srcId="{5DE7543C-D585-470C-ABC2-D6F77DFE247E}" destId="{3CFE0259-CD04-4A5D-9825-09015A935306}" srcOrd="13" destOrd="0" presId="urn:microsoft.com/office/officeart/2005/8/layout/vProcess5"/>
    <dgm:cxn modelId="{7FBCD2EE-3EC2-4BF7-8352-B7212BF40F6A}" type="presParOf" srcId="{5DE7543C-D585-470C-ABC2-D6F77DFE247E}" destId="{76300FCD-8689-44A4-9382-4504CBE20F18}"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AE51D2-0497-4CC0-AE34-54880F4632AD}"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GB"/>
        </a:p>
      </dgm:t>
    </dgm:pt>
    <dgm:pt modelId="{56CEB4A2-132A-4D7C-95DA-650CBC2E7DC2}">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60000"/>
            <a:lumOff val="40000"/>
          </a:schemeClr>
        </a:solidFill>
        <a:ln>
          <a:solidFill>
            <a:schemeClr val="tx2">
              <a:lumMod val="60000"/>
              <a:lumOff val="40000"/>
            </a:schemeClr>
          </a:solidFill>
        </a:ln>
      </dgm:spPr>
      <dgm:t>
        <a:bodyPr/>
        <a:lstStyle/>
        <a:p>
          <a:r>
            <a:rPr lang="en-GB" sz="1800" dirty="0" smtClean="0">
              <a:solidFill>
                <a:schemeClr val="tx1"/>
              </a:solidFill>
            </a:rPr>
            <a:t>Surveillance des </a:t>
          </a:r>
          <a:r>
            <a:rPr lang="en-GB" sz="1800" dirty="0" err="1" smtClean="0">
              <a:solidFill>
                <a:schemeClr val="tx1"/>
              </a:solidFill>
            </a:rPr>
            <a:t>organismes</a:t>
          </a:r>
          <a:r>
            <a:rPr lang="en-GB" sz="1800" dirty="0" smtClean="0">
              <a:solidFill>
                <a:schemeClr val="tx1"/>
              </a:solidFill>
            </a:rPr>
            <a:t> </a:t>
          </a:r>
          <a:r>
            <a:rPr lang="en-GB" sz="1800" dirty="0" err="1" smtClean="0">
              <a:solidFill>
                <a:schemeClr val="tx1"/>
              </a:solidFill>
            </a:rPr>
            <a:t>nuisibles</a:t>
          </a:r>
          <a:r>
            <a:rPr lang="en-GB" sz="1800" dirty="0" smtClean="0">
              <a:solidFill>
                <a:schemeClr val="tx1"/>
              </a:solidFill>
            </a:rPr>
            <a:t> : NIMP n° 6</a:t>
          </a:r>
          <a:endParaRPr lang="fr-FR" sz="1800" dirty="0">
            <a:solidFill>
              <a:schemeClr val="tx1"/>
            </a:solidFill>
          </a:endParaRPr>
        </a:p>
      </dgm:t>
    </dgm:pt>
    <dgm:pt modelId="{25BFBC2A-83F1-4E0E-A330-59FD111EB9C9}" type="parTrans" cxnId="{B5116024-BFC8-4A75-8264-12653CF6615D}">
      <dgm:prSet/>
      <dgm:spPr/>
      <dgm:t>
        <a:bodyPr/>
        <a:lstStyle/>
        <a:p>
          <a:endParaRPr lang="en-GB" sz="1800">
            <a:solidFill>
              <a:schemeClr val="tx1"/>
            </a:solidFill>
          </a:endParaRPr>
        </a:p>
      </dgm:t>
    </dgm:pt>
    <dgm:pt modelId="{1859631D-51B0-45C0-95CA-3CB967279CB0}" type="sibTrans" cxnId="{B5116024-BFC8-4A75-8264-12653CF6615D}">
      <dgm:prSet/>
      <dgm:spPr/>
      <dgm:t>
        <a:bodyPr/>
        <a:lstStyle/>
        <a:p>
          <a:endParaRPr lang="en-GB" sz="1800">
            <a:solidFill>
              <a:schemeClr val="tx1"/>
            </a:solidFill>
          </a:endParaRPr>
        </a:p>
      </dgm:t>
    </dgm:pt>
    <dgm:pt modelId="{74F139F2-B61D-465F-8370-65E455C4B32E}">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GB" sz="1800" b="0" dirty="0" smtClean="0">
              <a:solidFill>
                <a:schemeClr val="tx1"/>
              </a:solidFill>
            </a:rPr>
            <a:t>Diagnostic : NIMP n° 27</a:t>
          </a:r>
          <a:endParaRPr lang="fr-FR" sz="1800" b="0" dirty="0">
            <a:solidFill>
              <a:schemeClr val="tx1"/>
            </a:solidFill>
          </a:endParaRPr>
        </a:p>
      </dgm:t>
    </dgm:pt>
    <dgm:pt modelId="{CA029390-0906-4C54-B7D9-EB6A651158D4}" type="parTrans" cxnId="{477A99A2-380E-4C42-9D4D-31DA2C6F2199}">
      <dgm:prSet/>
      <dgm:spPr/>
      <dgm:t>
        <a:bodyPr/>
        <a:lstStyle/>
        <a:p>
          <a:endParaRPr lang="en-GB" sz="1800">
            <a:solidFill>
              <a:schemeClr val="tx1"/>
            </a:solidFill>
          </a:endParaRPr>
        </a:p>
      </dgm:t>
    </dgm:pt>
    <dgm:pt modelId="{896F530C-5243-4D4C-8A9B-B7B055BCB91E}" type="sibTrans" cxnId="{477A99A2-380E-4C42-9D4D-31DA2C6F2199}">
      <dgm:prSet/>
      <dgm:spPr/>
      <dgm:t>
        <a:bodyPr/>
        <a:lstStyle/>
        <a:p>
          <a:endParaRPr lang="en-GB" sz="1800">
            <a:solidFill>
              <a:schemeClr val="tx1"/>
            </a:solidFill>
          </a:endParaRPr>
        </a:p>
      </dgm:t>
    </dgm:pt>
    <dgm:pt modelId="{3477B8EF-294E-4405-99EB-C0DA6FD42393}">
      <dgm:prSet phldrT="[Text]" custT="1"/>
      <dgm:spPr/>
      <dgm:t>
        <a:bodyPr/>
        <a:lstStyle/>
        <a:p>
          <a:r>
            <a:rPr lang="en-GB" sz="1800" dirty="0" err="1" smtClean="0">
              <a:solidFill>
                <a:schemeClr val="tx1"/>
              </a:solidFill>
            </a:rPr>
            <a:t>Éradication</a:t>
          </a:r>
          <a:r>
            <a:rPr lang="en-GB" sz="1800" dirty="0" smtClean="0">
              <a:solidFill>
                <a:schemeClr val="tx1"/>
              </a:solidFill>
            </a:rPr>
            <a:t>/</a:t>
          </a:r>
          <a:r>
            <a:rPr lang="en-GB" sz="1800" dirty="0" err="1" smtClean="0">
              <a:solidFill>
                <a:schemeClr val="tx1"/>
              </a:solidFill>
            </a:rPr>
            <a:t>enrayement</a:t>
          </a:r>
          <a:r>
            <a:rPr lang="en-GB" sz="1800" dirty="0" smtClean="0">
              <a:solidFill>
                <a:schemeClr val="tx1"/>
              </a:solidFill>
            </a:rPr>
            <a:t> : NIMP n° 9 </a:t>
          </a:r>
        </a:p>
        <a:p>
          <a:r>
            <a:rPr lang="en-US" sz="1800" dirty="0" smtClean="0">
              <a:solidFill>
                <a:schemeClr val="tx1"/>
              </a:solidFill>
            </a:rPr>
            <a:t>Traitements </a:t>
          </a:r>
          <a:r>
            <a:rPr lang="en-US" sz="1800" dirty="0" err="1" smtClean="0">
              <a:solidFill>
                <a:schemeClr val="tx1"/>
              </a:solidFill>
            </a:rPr>
            <a:t>phytosanitaires</a:t>
          </a:r>
          <a:r>
            <a:rPr lang="en-US" sz="1800" dirty="0" smtClean="0">
              <a:solidFill>
                <a:schemeClr val="tx1"/>
              </a:solidFill>
            </a:rPr>
            <a:t> : NIMP n° 28</a:t>
          </a:r>
          <a:endParaRPr lang="fr-FR" sz="1800" dirty="0">
            <a:solidFill>
              <a:schemeClr val="tx1"/>
            </a:solidFill>
          </a:endParaRPr>
        </a:p>
      </dgm:t>
    </dgm:pt>
    <dgm:pt modelId="{4D45FD14-29BF-40ED-88E9-7B2967B8BF8D}" type="parTrans" cxnId="{A0016E43-BDAF-4E07-93AC-1D873090D728}">
      <dgm:prSet/>
      <dgm:spPr/>
      <dgm:t>
        <a:bodyPr/>
        <a:lstStyle/>
        <a:p>
          <a:endParaRPr lang="en-GB" sz="1800">
            <a:solidFill>
              <a:schemeClr val="tx1"/>
            </a:solidFill>
          </a:endParaRPr>
        </a:p>
      </dgm:t>
    </dgm:pt>
    <dgm:pt modelId="{79A1F29F-42F8-4800-9C8A-690E2826800C}" type="sibTrans" cxnId="{A0016E43-BDAF-4E07-93AC-1D873090D728}">
      <dgm:prSet/>
      <dgm:spPr/>
      <dgm:t>
        <a:bodyPr/>
        <a:lstStyle/>
        <a:p>
          <a:endParaRPr lang="en-GB" sz="1800">
            <a:solidFill>
              <a:schemeClr val="tx1"/>
            </a:solidFill>
          </a:endParaRPr>
        </a:p>
      </dgm:t>
    </dgm:pt>
    <dgm:pt modelId="{F533BB4E-AFEC-438F-8D68-86E1BEE41911}">
      <dgm:prSet custT="1"/>
      <dgm:spPr/>
      <dgm:t>
        <a:bodyPr/>
        <a:lstStyle/>
        <a:p>
          <a:r>
            <a:rPr lang="en-US" sz="1800" dirty="0" err="1" smtClean="0">
              <a:solidFill>
                <a:schemeClr val="tx1"/>
              </a:solidFill>
            </a:rPr>
            <a:t>Déclaration</a:t>
          </a:r>
          <a:r>
            <a:rPr lang="en-US" sz="1800" dirty="0" smtClean="0">
              <a:solidFill>
                <a:schemeClr val="tx1"/>
              </a:solidFill>
            </a:rPr>
            <a:t> </a:t>
          </a:r>
          <a:r>
            <a:rPr lang="en-US" sz="1800" dirty="0" err="1" smtClean="0">
              <a:solidFill>
                <a:schemeClr val="tx1"/>
              </a:solidFill>
            </a:rPr>
            <a:t>d'éradication</a:t>
          </a:r>
          <a:r>
            <a:rPr lang="en-US" sz="1800" dirty="0" smtClean="0">
              <a:solidFill>
                <a:schemeClr val="tx1"/>
              </a:solidFill>
            </a:rPr>
            <a:t> : NIMP n° 8 </a:t>
          </a:r>
          <a:endParaRPr lang="fr-FR" sz="1800" dirty="0">
            <a:solidFill>
              <a:schemeClr val="tx1"/>
            </a:solidFill>
          </a:endParaRPr>
        </a:p>
      </dgm:t>
    </dgm:pt>
    <dgm:pt modelId="{85D1F900-5CEC-42C5-92E9-2EE04C48E567}" type="parTrans" cxnId="{3E289ADB-7D31-4E9B-B5B1-38BE63C2BD46}">
      <dgm:prSet/>
      <dgm:spPr/>
      <dgm:t>
        <a:bodyPr/>
        <a:lstStyle/>
        <a:p>
          <a:endParaRPr lang="en-US"/>
        </a:p>
      </dgm:t>
    </dgm:pt>
    <dgm:pt modelId="{9922D2E8-69B8-4D23-8576-06820726AB5D}" type="sibTrans" cxnId="{3E289ADB-7D31-4E9B-B5B1-38BE63C2BD46}">
      <dgm:prSet/>
      <dgm:spPr/>
      <dgm:t>
        <a:bodyPr/>
        <a:lstStyle/>
        <a:p>
          <a:endParaRPr lang="en-US"/>
        </a:p>
      </dgm:t>
    </dgm:pt>
    <dgm:pt modelId="{FBAF4F3D-C50D-4FDB-8B20-16AA6E5D3413}" type="pres">
      <dgm:prSet presAssocID="{01AE51D2-0497-4CC0-AE34-54880F4632AD}" presName="outerComposite" presStyleCnt="0">
        <dgm:presLayoutVars>
          <dgm:chMax val="5"/>
          <dgm:dir/>
          <dgm:resizeHandles val="exact"/>
        </dgm:presLayoutVars>
      </dgm:prSet>
      <dgm:spPr/>
      <dgm:t>
        <a:bodyPr/>
        <a:lstStyle/>
        <a:p>
          <a:endParaRPr lang="en-US"/>
        </a:p>
      </dgm:t>
    </dgm:pt>
    <dgm:pt modelId="{9D79DFAB-F353-4656-A902-D7C22A9966A3}" type="pres">
      <dgm:prSet presAssocID="{01AE51D2-0497-4CC0-AE34-54880F4632AD}" presName="dummyMaxCanvas" presStyleCnt="0">
        <dgm:presLayoutVars/>
      </dgm:prSet>
      <dgm:spPr/>
    </dgm:pt>
    <dgm:pt modelId="{504813F4-6031-450D-A76A-9CA9EF8F60D2}" type="pres">
      <dgm:prSet presAssocID="{01AE51D2-0497-4CC0-AE34-54880F4632AD}" presName="FourNodes_1" presStyleLbl="node1" presStyleIdx="0" presStyleCnt="4" custLinFactNeighborX="-3">
        <dgm:presLayoutVars>
          <dgm:bulletEnabled val="1"/>
        </dgm:presLayoutVars>
      </dgm:prSet>
      <dgm:spPr/>
      <dgm:t>
        <a:bodyPr/>
        <a:lstStyle/>
        <a:p>
          <a:endParaRPr lang="en-US"/>
        </a:p>
      </dgm:t>
    </dgm:pt>
    <dgm:pt modelId="{DE1C18E9-8960-486B-B013-217711A42B4B}" type="pres">
      <dgm:prSet presAssocID="{01AE51D2-0497-4CC0-AE34-54880F4632AD}" presName="FourNodes_2" presStyleLbl="node1" presStyleIdx="1" presStyleCnt="4">
        <dgm:presLayoutVars>
          <dgm:bulletEnabled val="1"/>
        </dgm:presLayoutVars>
      </dgm:prSet>
      <dgm:spPr/>
      <dgm:t>
        <a:bodyPr/>
        <a:lstStyle/>
        <a:p>
          <a:endParaRPr lang="en-US"/>
        </a:p>
      </dgm:t>
    </dgm:pt>
    <dgm:pt modelId="{B2BD7C0E-06B3-4E16-9F70-1815D21E7762}" type="pres">
      <dgm:prSet presAssocID="{01AE51D2-0497-4CC0-AE34-54880F4632AD}" presName="FourNodes_3" presStyleLbl="node1" presStyleIdx="2" presStyleCnt="4">
        <dgm:presLayoutVars>
          <dgm:bulletEnabled val="1"/>
        </dgm:presLayoutVars>
      </dgm:prSet>
      <dgm:spPr/>
      <dgm:t>
        <a:bodyPr/>
        <a:lstStyle/>
        <a:p>
          <a:endParaRPr lang="en-US"/>
        </a:p>
      </dgm:t>
    </dgm:pt>
    <dgm:pt modelId="{8B445235-6860-4CFD-84C4-18586D773C29}" type="pres">
      <dgm:prSet presAssocID="{01AE51D2-0497-4CC0-AE34-54880F4632AD}" presName="FourNodes_4" presStyleLbl="node1" presStyleIdx="3" presStyleCnt="4">
        <dgm:presLayoutVars>
          <dgm:bulletEnabled val="1"/>
        </dgm:presLayoutVars>
      </dgm:prSet>
      <dgm:spPr/>
      <dgm:t>
        <a:bodyPr/>
        <a:lstStyle/>
        <a:p>
          <a:endParaRPr lang="en-US"/>
        </a:p>
      </dgm:t>
    </dgm:pt>
    <dgm:pt modelId="{236610F1-06E0-424D-8649-FFA0B6FD28EF}" type="pres">
      <dgm:prSet presAssocID="{01AE51D2-0497-4CC0-AE34-54880F4632AD}" presName="FourConn_1-2" presStyleLbl="fgAccFollowNode1" presStyleIdx="0" presStyleCnt="3">
        <dgm:presLayoutVars>
          <dgm:bulletEnabled val="1"/>
        </dgm:presLayoutVars>
      </dgm:prSet>
      <dgm:spPr/>
      <dgm:t>
        <a:bodyPr/>
        <a:lstStyle/>
        <a:p>
          <a:endParaRPr lang="en-US"/>
        </a:p>
      </dgm:t>
    </dgm:pt>
    <dgm:pt modelId="{33817401-B14D-45CE-9570-3EA5AC07C452}" type="pres">
      <dgm:prSet presAssocID="{01AE51D2-0497-4CC0-AE34-54880F4632AD}" presName="FourConn_2-3" presStyleLbl="fgAccFollowNode1" presStyleIdx="1" presStyleCnt="3">
        <dgm:presLayoutVars>
          <dgm:bulletEnabled val="1"/>
        </dgm:presLayoutVars>
      </dgm:prSet>
      <dgm:spPr/>
      <dgm:t>
        <a:bodyPr/>
        <a:lstStyle/>
        <a:p>
          <a:endParaRPr lang="en-US"/>
        </a:p>
      </dgm:t>
    </dgm:pt>
    <dgm:pt modelId="{39D06D43-9EA8-4143-B343-55416DFEE673}" type="pres">
      <dgm:prSet presAssocID="{01AE51D2-0497-4CC0-AE34-54880F4632AD}" presName="FourConn_3-4" presStyleLbl="fgAccFollowNode1" presStyleIdx="2" presStyleCnt="3">
        <dgm:presLayoutVars>
          <dgm:bulletEnabled val="1"/>
        </dgm:presLayoutVars>
      </dgm:prSet>
      <dgm:spPr/>
      <dgm:t>
        <a:bodyPr/>
        <a:lstStyle/>
        <a:p>
          <a:endParaRPr lang="en-US"/>
        </a:p>
      </dgm:t>
    </dgm:pt>
    <dgm:pt modelId="{39D48A99-F175-41C4-BB9B-6B66160D184F}" type="pres">
      <dgm:prSet presAssocID="{01AE51D2-0497-4CC0-AE34-54880F4632AD}" presName="FourNodes_1_text" presStyleLbl="node1" presStyleIdx="3" presStyleCnt="4">
        <dgm:presLayoutVars>
          <dgm:bulletEnabled val="1"/>
        </dgm:presLayoutVars>
      </dgm:prSet>
      <dgm:spPr/>
      <dgm:t>
        <a:bodyPr/>
        <a:lstStyle/>
        <a:p>
          <a:endParaRPr lang="en-US"/>
        </a:p>
      </dgm:t>
    </dgm:pt>
    <dgm:pt modelId="{27D0254A-90F9-4EF0-99E9-503E5DA6FA23}" type="pres">
      <dgm:prSet presAssocID="{01AE51D2-0497-4CC0-AE34-54880F4632AD}" presName="FourNodes_2_text" presStyleLbl="node1" presStyleIdx="3" presStyleCnt="4">
        <dgm:presLayoutVars>
          <dgm:bulletEnabled val="1"/>
        </dgm:presLayoutVars>
      </dgm:prSet>
      <dgm:spPr/>
      <dgm:t>
        <a:bodyPr/>
        <a:lstStyle/>
        <a:p>
          <a:endParaRPr lang="en-US"/>
        </a:p>
      </dgm:t>
    </dgm:pt>
    <dgm:pt modelId="{CE40A2F9-8BF3-4A64-9DF5-5221AECAA8C1}" type="pres">
      <dgm:prSet presAssocID="{01AE51D2-0497-4CC0-AE34-54880F4632AD}" presName="FourNodes_3_text" presStyleLbl="node1" presStyleIdx="3" presStyleCnt="4">
        <dgm:presLayoutVars>
          <dgm:bulletEnabled val="1"/>
        </dgm:presLayoutVars>
      </dgm:prSet>
      <dgm:spPr/>
      <dgm:t>
        <a:bodyPr/>
        <a:lstStyle/>
        <a:p>
          <a:endParaRPr lang="en-US"/>
        </a:p>
      </dgm:t>
    </dgm:pt>
    <dgm:pt modelId="{EBD0BF6D-B5A8-441C-996E-DAD7DCE1E445}" type="pres">
      <dgm:prSet presAssocID="{01AE51D2-0497-4CC0-AE34-54880F4632AD}" presName="FourNodes_4_text" presStyleLbl="node1" presStyleIdx="3" presStyleCnt="4">
        <dgm:presLayoutVars>
          <dgm:bulletEnabled val="1"/>
        </dgm:presLayoutVars>
      </dgm:prSet>
      <dgm:spPr/>
      <dgm:t>
        <a:bodyPr/>
        <a:lstStyle/>
        <a:p>
          <a:endParaRPr lang="en-US"/>
        </a:p>
      </dgm:t>
    </dgm:pt>
  </dgm:ptLst>
  <dgm:cxnLst>
    <dgm:cxn modelId="{CAF4D148-A5C3-4D46-93AD-6C37EEFB3EB7}" type="presOf" srcId="{56CEB4A2-132A-4D7C-95DA-650CBC2E7DC2}" destId="{504813F4-6031-450D-A76A-9CA9EF8F60D2}" srcOrd="0" destOrd="0" presId="urn:microsoft.com/office/officeart/2005/8/layout/vProcess5"/>
    <dgm:cxn modelId="{7B7144C7-4E43-4710-8F15-B60E691A876D}" type="presOf" srcId="{56CEB4A2-132A-4D7C-95DA-650CBC2E7DC2}" destId="{39D48A99-F175-41C4-BB9B-6B66160D184F}" srcOrd="1" destOrd="0" presId="urn:microsoft.com/office/officeart/2005/8/layout/vProcess5"/>
    <dgm:cxn modelId="{3E289ADB-7D31-4E9B-B5B1-38BE63C2BD46}" srcId="{01AE51D2-0497-4CC0-AE34-54880F4632AD}" destId="{F533BB4E-AFEC-438F-8D68-86E1BEE41911}" srcOrd="3" destOrd="0" parTransId="{85D1F900-5CEC-42C5-92E9-2EE04C48E567}" sibTransId="{9922D2E8-69B8-4D23-8576-06820726AB5D}"/>
    <dgm:cxn modelId="{41FFD8EE-B290-42B7-9069-BEB164A77549}" type="presOf" srcId="{F533BB4E-AFEC-438F-8D68-86E1BEE41911}" destId="{EBD0BF6D-B5A8-441C-996E-DAD7DCE1E445}" srcOrd="1" destOrd="0" presId="urn:microsoft.com/office/officeart/2005/8/layout/vProcess5"/>
    <dgm:cxn modelId="{8066F37B-9922-4CB3-A1AA-7BD7D44980D9}" type="presOf" srcId="{F533BB4E-AFEC-438F-8D68-86E1BEE41911}" destId="{8B445235-6860-4CFD-84C4-18586D773C29}" srcOrd="0" destOrd="0" presId="urn:microsoft.com/office/officeart/2005/8/layout/vProcess5"/>
    <dgm:cxn modelId="{B5116024-BFC8-4A75-8264-12653CF6615D}" srcId="{01AE51D2-0497-4CC0-AE34-54880F4632AD}" destId="{56CEB4A2-132A-4D7C-95DA-650CBC2E7DC2}" srcOrd="0" destOrd="0" parTransId="{25BFBC2A-83F1-4E0E-A330-59FD111EB9C9}" sibTransId="{1859631D-51B0-45C0-95CA-3CB967279CB0}"/>
    <dgm:cxn modelId="{5D73DFE3-0CD1-4374-886A-41DA92EFEF30}" type="presOf" srcId="{3477B8EF-294E-4405-99EB-C0DA6FD42393}" destId="{CE40A2F9-8BF3-4A64-9DF5-5221AECAA8C1}" srcOrd="1" destOrd="0" presId="urn:microsoft.com/office/officeart/2005/8/layout/vProcess5"/>
    <dgm:cxn modelId="{15BF06F8-20D7-49A0-9BB5-C6D0B8E1222D}" type="presOf" srcId="{74F139F2-B61D-465F-8370-65E455C4B32E}" destId="{DE1C18E9-8960-486B-B013-217711A42B4B}" srcOrd="0" destOrd="0" presId="urn:microsoft.com/office/officeart/2005/8/layout/vProcess5"/>
    <dgm:cxn modelId="{31531C03-DE90-49F0-AA17-EF4DFC80733E}" type="presOf" srcId="{79A1F29F-42F8-4800-9C8A-690E2826800C}" destId="{39D06D43-9EA8-4143-B343-55416DFEE673}" srcOrd="0" destOrd="0" presId="urn:microsoft.com/office/officeart/2005/8/layout/vProcess5"/>
    <dgm:cxn modelId="{6A232014-F0B9-4445-868C-3C15839544D9}" type="presOf" srcId="{896F530C-5243-4D4C-8A9B-B7B055BCB91E}" destId="{33817401-B14D-45CE-9570-3EA5AC07C452}" srcOrd="0" destOrd="0" presId="urn:microsoft.com/office/officeart/2005/8/layout/vProcess5"/>
    <dgm:cxn modelId="{B78BA2DE-4D73-4401-AE88-FB732ED40AED}" type="presOf" srcId="{3477B8EF-294E-4405-99EB-C0DA6FD42393}" destId="{B2BD7C0E-06B3-4E16-9F70-1815D21E7762}" srcOrd="0" destOrd="0" presId="urn:microsoft.com/office/officeart/2005/8/layout/vProcess5"/>
    <dgm:cxn modelId="{A0016E43-BDAF-4E07-93AC-1D873090D728}" srcId="{01AE51D2-0497-4CC0-AE34-54880F4632AD}" destId="{3477B8EF-294E-4405-99EB-C0DA6FD42393}" srcOrd="2" destOrd="0" parTransId="{4D45FD14-29BF-40ED-88E9-7B2967B8BF8D}" sibTransId="{79A1F29F-42F8-4800-9C8A-690E2826800C}"/>
    <dgm:cxn modelId="{477A99A2-380E-4C42-9D4D-31DA2C6F2199}" srcId="{01AE51D2-0497-4CC0-AE34-54880F4632AD}" destId="{74F139F2-B61D-465F-8370-65E455C4B32E}" srcOrd="1" destOrd="0" parTransId="{CA029390-0906-4C54-B7D9-EB6A651158D4}" sibTransId="{896F530C-5243-4D4C-8A9B-B7B055BCB91E}"/>
    <dgm:cxn modelId="{6640F15C-786C-4F28-943D-8B4F903CBC9F}" type="presOf" srcId="{74F139F2-B61D-465F-8370-65E455C4B32E}" destId="{27D0254A-90F9-4EF0-99E9-503E5DA6FA23}" srcOrd="1" destOrd="0" presId="urn:microsoft.com/office/officeart/2005/8/layout/vProcess5"/>
    <dgm:cxn modelId="{1519D5BD-DADC-406D-9B06-745B9E0623EB}" type="presOf" srcId="{1859631D-51B0-45C0-95CA-3CB967279CB0}" destId="{236610F1-06E0-424D-8649-FFA0B6FD28EF}" srcOrd="0" destOrd="0" presId="urn:microsoft.com/office/officeart/2005/8/layout/vProcess5"/>
    <dgm:cxn modelId="{E454CD03-17BA-4B50-B097-E7A37D2F7E00}" type="presOf" srcId="{01AE51D2-0497-4CC0-AE34-54880F4632AD}" destId="{FBAF4F3D-C50D-4FDB-8B20-16AA6E5D3413}" srcOrd="0" destOrd="0" presId="urn:microsoft.com/office/officeart/2005/8/layout/vProcess5"/>
    <dgm:cxn modelId="{7E9EBCAB-8153-4911-BCE3-5160FE12133C}" type="presParOf" srcId="{FBAF4F3D-C50D-4FDB-8B20-16AA6E5D3413}" destId="{9D79DFAB-F353-4656-A902-D7C22A9966A3}" srcOrd="0" destOrd="0" presId="urn:microsoft.com/office/officeart/2005/8/layout/vProcess5"/>
    <dgm:cxn modelId="{4B187D39-CFF7-4135-A7AF-C1E3B34D43EE}" type="presParOf" srcId="{FBAF4F3D-C50D-4FDB-8B20-16AA6E5D3413}" destId="{504813F4-6031-450D-A76A-9CA9EF8F60D2}" srcOrd="1" destOrd="0" presId="urn:microsoft.com/office/officeart/2005/8/layout/vProcess5"/>
    <dgm:cxn modelId="{9269B205-D0A1-4EF5-97F1-838FDBA3BB84}" type="presParOf" srcId="{FBAF4F3D-C50D-4FDB-8B20-16AA6E5D3413}" destId="{DE1C18E9-8960-486B-B013-217711A42B4B}" srcOrd="2" destOrd="0" presId="urn:microsoft.com/office/officeart/2005/8/layout/vProcess5"/>
    <dgm:cxn modelId="{F54F57D4-661E-4361-AA88-43C3255A42D4}" type="presParOf" srcId="{FBAF4F3D-C50D-4FDB-8B20-16AA6E5D3413}" destId="{B2BD7C0E-06B3-4E16-9F70-1815D21E7762}" srcOrd="3" destOrd="0" presId="urn:microsoft.com/office/officeart/2005/8/layout/vProcess5"/>
    <dgm:cxn modelId="{49350133-3DE6-46E8-AF55-AC0130905BE6}" type="presParOf" srcId="{FBAF4F3D-C50D-4FDB-8B20-16AA6E5D3413}" destId="{8B445235-6860-4CFD-84C4-18586D773C29}" srcOrd="4" destOrd="0" presId="urn:microsoft.com/office/officeart/2005/8/layout/vProcess5"/>
    <dgm:cxn modelId="{C34E859A-E6B2-45EA-8174-07658DCFD70B}" type="presParOf" srcId="{FBAF4F3D-C50D-4FDB-8B20-16AA6E5D3413}" destId="{236610F1-06E0-424D-8649-FFA0B6FD28EF}" srcOrd="5" destOrd="0" presId="urn:microsoft.com/office/officeart/2005/8/layout/vProcess5"/>
    <dgm:cxn modelId="{A61BA1E5-85C3-484B-B543-B985AC35CC3C}" type="presParOf" srcId="{FBAF4F3D-C50D-4FDB-8B20-16AA6E5D3413}" destId="{33817401-B14D-45CE-9570-3EA5AC07C452}" srcOrd="6" destOrd="0" presId="urn:microsoft.com/office/officeart/2005/8/layout/vProcess5"/>
    <dgm:cxn modelId="{027E21B8-AC35-4F4E-85C8-95B521414BBD}" type="presParOf" srcId="{FBAF4F3D-C50D-4FDB-8B20-16AA6E5D3413}" destId="{39D06D43-9EA8-4143-B343-55416DFEE673}" srcOrd="7" destOrd="0" presId="urn:microsoft.com/office/officeart/2005/8/layout/vProcess5"/>
    <dgm:cxn modelId="{93D6C0E5-3388-47E9-9901-B8D8F61947B8}" type="presParOf" srcId="{FBAF4F3D-C50D-4FDB-8B20-16AA6E5D3413}" destId="{39D48A99-F175-41C4-BB9B-6B66160D184F}" srcOrd="8" destOrd="0" presId="urn:microsoft.com/office/officeart/2005/8/layout/vProcess5"/>
    <dgm:cxn modelId="{C02AE6E8-35C6-424B-9108-3CECF6149818}" type="presParOf" srcId="{FBAF4F3D-C50D-4FDB-8B20-16AA6E5D3413}" destId="{27D0254A-90F9-4EF0-99E9-503E5DA6FA23}" srcOrd="9" destOrd="0" presId="urn:microsoft.com/office/officeart/2005/8/layout/vProcess5"/>
    <dgm:cxn modelId="{C7DE54F2-F684-49A0-8ECE-48824DA73F39}" type="presParOf" srcId="{FBAF4F3D-C50D-4FDB-8B20-16AA6E5D3413}" destId="{CE40A2F9-8BF3-4A64-9DF5-5221AECAA8C1}" srcOrd="10" destOrd="0" presId="urn:microsoft.com/office/officeart/2005/8/layout/vProcess5"/>
    <dgm:cxn modelId="{9FD6F7E5-6349-4355-BC67-0F6B266DE790}" type="presParOf" srcId="{FBAF4F3D-C50D-4FDB-8B20-16AA6E5D3413}" destId="{EBD0BF6D-B5A8-441C-996E-DAD7DCE1E445}"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E19BD8-6DB4-4A00-B448-3CE7BE7CB81D}" type="doc">
      <dgm:prSet loTypeId="urn:microsoft.com/office/officeart/2005/8/layout/radial1" loCatId="cycle" qsTypeId="urn:microsoft.com/office/officeart/2005/8/quickstyle/simple1" qsCatId="simple" csTypeId="urn:microsoft.com/office/officeart/2005/8/colors/colorful5" csCatId="colorful" phldr="1"/>
      <dgm:spPr/>
      <dgm:t>
        <a:bodyPr/>
        <a:lstStyle/>
        <a:p>
          <a:endParaRPr lang="en-US"/>
        </a:p>
      </dgm:t>
    </dgm:pt>
    <dgm:pt modelId="{23C0F1EF-3ABC-47A7-B6EB-3071844B84B9}">
      <dgm:prSet phldrT="[Text]" custT="1">
        <dgm:style>
          <a:lnRef idx="1">
            <a:schemeClr val="accent4"/>
          </a:lnRef>
          <a:fillRef idx="3">
            <a:schemeClr val="accent4"/>
          </a:fillRef>
          <a:effectRef idx="2">
            <a:schemeClr val="accent4"/>
          </a:effectRef>
          <a:fontRef idx="minor">
            <a:schemeClr val="lt1"/>
          </a:fontRef>
        </dgm:style>
      </dgm:prSet>
      <dgm:spPr/>
      <dgm:t>
        <a:bodyPr/>
        <a:lstStyle/>
        <a:p>
          <a:r>
            <a:rPr lang="en-GB" sz="1800" dirty="0" smtClean="0">
              <a:solidFill>
                <a:schemeClr val="tx1"/>
              </a:solidFill>
            </a:rPr>
            <a:t>ARP </a:t>
          </a:r>
        </a:p>
        <a:p>
          <a:r>
            <a:rPr lang="en-GB" sz="1800" dirty="0" smtClean="0">
              <a:solidFill>
                <a:schemeClr val="tx1"/>
              </a:solidFill>
            </a:rPr>
            <a:t>NIMP n° 2, 11 et 21 </a:t>
          </a:r>
          <a:endParaRPr lang="fr-FR" sz="1800" dirty="0">
            <a:solidFill>
              <a:schemeClr val="tx1"/>
            </a:solidFill>
          </a:endParaRPr>
        </a:p>
      </dgm:t>
    </dgm:pt>
    <dgm:pt modelId="{FCBE9CA8-5632-4FB1-89B0-C92CFAC1A910}" type="parTrans" cxnId="{2582C82C-6F2F-482F-BFF1-A8FEBE68D6E7}">
      <dgm:prSet/>
      <dgm:spPr/>
      <dgm:t>
        <a:bodyPr/>
        <a:lstStyle/>
        <a:p>
          <a:endParaRPr lang="en-US" sz="1800">
            <a:solidFill>
              <a:schemeClr val="tx1"/>
            </a:solidFill>
          </a:endParaRPr>
        </a:p>
      </dgm:t>
    </dgm:pt>
    <dgm:pt modelId="{BEBE07CF-BAC2-42E2-9D89-E7DB7D991998}" type="sibTrans" cxnId="{2582C82C-6F2F-482F-BFF1-A8FEBE68D6E7}">
      <dgm:prSet/>
      <dgm:spPr/>
      <dgm:t>
        <a:bodyPr/>
        <a:lstStyle/>
        <a:p>
          <a:endParaRPr lang="en-US" sz="1800">
            <a:solidFill>
              <a:schemeClr val="tx1"/>
            </a:solidFill>
          </a:endParaRPr>
        </a:p>
      </dgm:t>
    </dgm:pt>
    <dgm:pt modelId="{95ED4DDC-BB1F-4D01-A7F8-F1E104224E20}">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1800" dirty="0" smtClean="0">
              <a:solidFill>
                <a:schemeClr val="tx1"/>
              </a:solidFill>
            </a:rPr>
            <a:t>Établissement de listes d'organismes nuisibles</a:t>
          </a:r>
        </a:p>
        <a:p>
          <a:r>
            <a:rPr lang="en-US" sz="1800" dirty="0" smtClean="0">
              <a:solidFill>
                <a:schemeClr val="tx1"/>
              </a:solidFill>
            </a:rPr>
            <a:t>NIMP n° 19 et 16</a:t>
          </a:r>
          <a:endParaRPr lang="fr-FR" sz="1800" dirty="0">
            <a:solidFill>
              <a:schemeClr val="tx1"/>
            </a:solidFill>
          </a:endParaRPr>
        </a:p>
      </dgm:t>
    </dgm:pt>
    <dgm:pt modelId="{D8F41963-0B38-4507-BEC6-11A2C50D1A06}" type="parTrans" cxnId="{95F949F8-24AA-4277-90E6-930D6E7A552D}">
      <dgm:prSet custT="1"/>
      <dgm:spPr/>
      <dgm:t>
        <a:bodyPr/>
        <a:lstStyle/>
        <a:p>
          <a:endParaRPr lang="en-US" sz="1800">
            <a:solidFill>
              <a:schemeClr val="tx1"/>
            </a:solidFill>
          </a:endParaRPr>
        </a:p>
      </dgm:t>
    </dgm:pt>
    <dgm:pt modelId="{4DFC8EBA-6BF1-45F7-93F2-B61412E85EAA}" type="sibTrans" cxnId="{95F949F8-24AA-4277-90E6-930D6E7A552D}">
      <dgm:prSet/>
      <dgm:spPr/>
      <dgm:t>
        <a:bodyPr/>
        <a:lstStyle/>
        <a:p>
          <a:endParaRPr lang="en-US" sz="1800">
            <a:solidFill>
              <a:schemeClr val="tx1"/>
            </a:solidFill>
          </a:endParaRPr>
        </a:p>
      </dgm:t>
    </dgm:pt>
    <dgm:pt modelId="{780D57F2-B385-45E5-9AE8-464F6DCF4599}">
      <dgm:prSet phldrT="[Text]" custT="1">
        <dgm:style>
          <a:lnRef idx="1">
            <a:schemeClr val="accent6"/>
          </a:lnRef>
          <a:fillRef idx="2">
            <a:schemeClr val="accent6"/>
          </a:fillRef>
          <a:effectRef idx="1">
            <a:schemeClr val="accent6"/>
          </a:effectRef>
          <a:fontRef idx="minor">
            <a:schemeClr val="dk1"/>
          </a:fontRef>
        </dgm:style>
      </dgm:prSet>
      <dgm:spPr/>
      <dgm:t>
        <a:bodyPr/>
        <a:lstStyle/>
        <a:p>
          <a:endParaRPr lang="fr-FR" sz="1800" dirty="0" smtClean="0"/>
        </a:p>
        <a:p>
          <a:r>
            <a:rPr lang="en-US" sz="1800" dirty="0" smtClean="0"/>
            <a:t>Exigences à l'importation</a:t>
          </a:r>
        </a:p>
        <a:p>
          <a:r>
            <a:rPr lang="en-US" sz="1800" dirty="0" smtClean="0"/>
            <a:t>NIMP n° 20 </a:t>
          </a:r>
        </a:p>
        <a:p>
          <a:endParaRPr lang="fr-FR" sz="1800" dirty="0"/>
        </a:p>
      </dgm:t>
    </dgm:pt>
    <dgm:pt modelId="{1CE6030E-73FC-4D4F-9E98-B3F27CBAD0F2}" type="parTrans" cxnId="{6F3C25D8-922B-4278-BCB4-B5FD0D9251FA}">
      <dgm:prSet custT="1"/>
      <dgm:spPr/>
      <dgm:t>
        <a:bodyPr/>
        <a:lstStyle/>
        <a:p>
          <a:endParaRPr lang="en-US" sz="1800">
            <a:solidFill>
              <a:schemeClr val="tx1"/>
            </a:solidFill>
          </a:endParaRPr>
        </a:p>
      </dgm:t>
    </dgm:pt>
    <dgm:pt modelId="{EE64F716-4D66-42EE-B5B1-B3D8CC90989B}" type="sibTrans" cxnId="{6F3C25D8-922B-4278-BCB4-B5FD0D9251FA}">
      <dgm:prSet/>
      <dgm:spPr/>
      <dgm:t>
        <a:bodyPr/>
        <a:lstStyle/>
        <a:p>
          <a:endParaRPr lang="en-US" sz="1800">
            <a:solidFill>
              <a:schemeClr val="tx1"/>
            </a:solidFill>
          </a:endParaRPr>
        </a:p>
      </dgm:t>
    </dgm:pt>
    <dgm:pt modelId="{17B08550-22D1-432F-AD33-9248D06695AD}">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US" sz="1800" dirty="0" smtClean="0">
              <a:solidFill>
                <a:schemeClr val="tx1"/>
              </a:solidFill>
            </a:rPr>
            <a:t>Approche systémique NIMP n° 14</a:t>
          </a:r>
          <a:endParaRPr lang="fr-FR" sz="1800" dirty="0">
            <a:solidFill>
              <a:schemeClr val="tx1"/>
            </a:solidFill>
          </a:endParaRPr>
        </a:p>
      </dgm:t>
    </dgm:pt>
    <dgm:pt modelId="{FA12C676-782F-4A4E-9A38-2FE145662E6F}" type="parTrans" cxnId="{85334E9D-1968-4D10-97B1-A2B0CD7535A3}">
      <dgm:prSet custT="1"/>
      <dgm:spPr/>
      <dgm:t>
        <a:bodyPr/>
        <a:lstStyle/>
        <a:p>
          <a:endParaRPr lang="en-US" sz="1800">
            <a:solidFill>
              <a:schemeClr val="tx1"/>
            </a:solidFill>
          </a:endParaRPr>
        </a:p>
      </dgm:t>
    </dgm:pt>
    <dgm:pt modelId="{AE1C5A77-AC5F-40DA-B65C-EF05451431A9}" type="sibTrans" cxnId="{85334E9D-1968-4D10-97B1-A2B0CD7535A3}">
      <dgm:prSet/>
      <dgm:spPr/>
      <dgm:t>
        <a:bodyPr/>
        <a:lstStyle/>
        <a:p>
          <a:endParaRPr lang="en-US" sz="1800">
            <a:solidFill>
              <a:schemeClr val="tx1"/>
            </a:solidFill>
          </a:endParaRPr>
        </a:p>
      </dgm:t>
    </dgm:pt>
    <dgm:pt modelId="{EED74F48-36AB-4FD0-9481-08998C6935D9}">
      <dgm:prSet custT="1"/>
      <dgm:spPr/>
      <dgm:t>
        <a:bodyPr/>
        <a:lstStyle/>
        <a:p>
          <a:endParaRPr lang="en-US"/>
        </a:p>
      </dgm:t>
    </dgm:pt>
    <dgm:pt modelId="{71EC968D-3CE7-4F92-B401-52BD0D6FAD19}" type="parTrans" cxnId="{8AA94776-3D18-44BF-9383-E0F738B8273D}">
      <dgm:prSet/>
      <dgm:spPr/>
      <dgm:t>
        <a:bodyPr/>
        <a:lstStyle/>
        <a:p>
          <a:endParaRPr lang="en-US"/>
        </a:p>
      </dgm:t>
    </dgm:pt>
    <dgm:pt modelId="{E5FDDA14-8992-4B42-9F32-37D00F7C63D0}" type="sibTrans" cxnId="{8AA94776-3D18-44BF-9383-E0F738B8273D}">
      <dgm:prSet/>
      <dgm:spPr/>
      <dgm:t>
        <a:bodyPr/>
        <a:lstStyle/>
        <a:p>
          <a:endParaRPr lang="en-US"/>
        </a:p>
      </dgm:t>
    </dgm:pt>
    <dgm:pt modelId="{C833215D-5263-4833-ACD7-5996B676C1C7}">
      <dgm:prSet custT="1"/>
      <dgm:spPr/>
      <dgm:t>
        <a:bodyPr/>
        <a:lstStyle/>
        <a:p>
          <a:endParaRPr lang="en-US" sz="1800" dirty="0">
            <a:solidFill>
              <a:schemeClr val="tx1"/>
            </a:solidFill>
          </a:endParaRPr>
        </a:p>
      </dgm:t>
    </dgm:pt>
    <dgm:pt modelId="{F26F3235-B7FA-4E85-98BA-614046CF320D}" type="parTrans" cxnId="{49AACB05-9F47-466D-AB00-AC29B71720DC}">
      <dgm:prSet/>
      <dgm:spPr/>
      <dgm:t>
        <a:bodyPr/>
        <a:lstStyle/>
        <a:p>
          <a:endParaRPr lang="en-US"/>
        </a:p>
      </dgm:t>
    </dgm:pt>
    <dgm:pt modelId="{0FCEEB65-21D6-492D-925E-41CAD1119099}" type="sibTrans" cxnId="{49AACB05-9F47-466D-AB00-AC29B71720DC}">
      <dgm:prSet/>
      <dgm:spPr/>
      <dgm:t>
        <a:bodyPr/>
        <a:lstStyle/>
        <a:p>
          <a:endParaRPr lang="en-US"/>
        </a:p>
      </dgm:t>
    </dgm:pt>
    <dgm:pt modelId="{AB7D9657-5A4F-4DAE-ABA8-41AF5690D0EA}">
      <dgm:prSet custT="1">
        <dgm:style>
          <a:lnRef idx="1">
            <a:schemeClr val="accent3"/>
          </a:lnRef>
          <a:fillRef idx="2">
            <a:schemeClr val="accent3"/>
          </a:fillRef>
          <a:effectRef idx="1">
            <a:schemeClr val="accent3"/>
          </a:effectRef>
          <a:fontRef idx="minor">
            <a:schemeClr val="dk1"/>
          </a:fontRef>
        </dgm:style>
      </dgm:prSet>
      <dgm:spPr/>
      <dgm:t>
        <a:bodyPr/>
        <a:lstStyle/>
        <a:p>
          <a:r>
            <a:rPr lang="en-US" sz="1800" dirty="0" smtClean="0"/>
            <a:t>Importation et lâcher d'agents de lutte </a:t>
          </a:r>
          <a:r>
            <a:rPr lang="en-US" sz="1800" dirty="0" err="1" smtClean="0"/>
            <a:t>biologique</a:t>
          </a:r>
          <a:r>
            <a:rPr lang="en-US" sz="1800" dirty="0" smtClean="0"/>
            <a:t> </a:t>
          </a:r>
        </a:p>
        <a:p>
          <a:r>
            <a:rPr lang="en-US" sz="1800" dirty="0" smtClean="0"/>
            <a:t>NIMP n° 3</a:t>
          </a:r>
          <a:endParaRPr lang="fr-FR" sz="1800" dirty="0"/>
        </a:p>
      </dgm:t>
    </dgm:pt>
    <dgm:pt modelId="{5E6AEB63-6766-4749-8AC4-8124F869C9BD}" type="parTrans" cxnId="{DA38BC91-B891-47DC-92BE-6D7E94B20EFB}">
      <dgm:prSet/>
      <dgm:spPr/>
      <dgm:t>
        <a:bodyPr/>
        <a:lstStyle/>
        <a:p>
          <a:endParaRPr lang="en-US"/>
        </a:p>
      </dgm:t>
    </dgm:pt>
    <dgm:pt modelId="{109499E7-AC1F-422F-A6BC-F65F08DB0251}" type="sibTrans" cxnId="{DA38BC91-B891-47DC-92BE-6D7E94B20EFB}">
      <dgm:prSet/>
      <dgm:spPr/>
      <dgm:t>
        <a:bodyPr/>
        <a:lstStyle/>
        <a:p>
          <a:endParaRPr lang="en-US"/>
        </a:p>
      </dgm:t>
    </dgm:pt>
    <dgm:pt modelId="{7AD53821-736C-49FB-8F0B-73133105A388}">
      <dgm:prSet custT="1"/>
      <dgm:spPr/>
      <dgm:t>
        <a:bodyPr/>
        <a:lstStyle/>
        <a:p>
          <a:r>
            <a:rPr lang="en-US" sz="1800" dirty="0" smtClean="0">
              <a:solidFill>
                <a:schemeClr val="tx1"/>
              </a:solidFill>
            </a:rPr>
            <a:t>Zones exemptes NIMP n° 4, 8, 10, 22 et 29</a:t>
          </a:r>
          <a:endParaRPr lang="fr-FR" sz="1800" dirty="0">
            <a:solidFill>
              <a:schemeClr val="tx1"/>
            </a:solidFill>
          </a:endParaRPr>
        </a:p>
      </dgm:t>
    </dgm:pt>
    <dgm:pt modelId="{941CE0C9-081A-48B6-827B-685404833DE0}" type="parTrans" cxnId="{3D97875E-8624-49AC-AC15-77E63740F3A5}">
      <dgm:prSet/>
      <dgm:spPr/>
      <dgm:t>
        <a:bodyPr/>
        <a:lstStyle/>
        <a:p>
          <a:endParaRPr lang="en-US"/>
        </a:p>
      </dgm:t>
    </dgm:pt>
    <dgm:pt modelId="{55D23522-7D26-4FA4-8F9D-FC2F7E1430CD}" type="sibTrans" cxnId="{3D97875E-8624-49AC-AC15-77E63740F3A5}">
      <dgm:prSet/>
      <dgm:spPr/>
      <dgm:t>
        <a:bodyPr/>
        <a:lstStyle/>
        <a:p>
          <a:endParaRPr lang="en-US"/>
        </a:p>
      </dgm:t>
    </dgm:pt>
    <dgm:pt modelId="{0C8E705E-FEFE-4D8C-A6E5-B64B40C08C85}">
      <dgm:prSet/>
      <dgm:spPr/>
      <dgm:t>
        <a:bodyPr/>
        <a:lstStyle/>
        <a:p>
          <a:endParaRPr lang="en-US"/>
        </a:p>
      </dgm:t>
    </dgm:pt>
    <dgm:pt modelId="{205E2AA9-6DA2-49FF-8408-2209088BB769}" type="parTrans" cxnId="{B1167CE6-A773-44B4-B82F-502FEC8D6537}">
      <dgm:prSet/>
      <dgm:spPr/>
      <dgm:t>
        <a:bodyPr/>
        <a:lstStyle/>
        <a:p>
          <a:endParaRPr lang="en-US"/>
        </a:p>
      </dgm:t>
    </dgm:pt>
    <dgm:pt modelId="{264CF9E0-96EF-47E2-B28E-A2506F5A09C5}" type="sibTrans" cxnId="{B1167CE6-A773-44B4-B82F-502FEC8D6537}">
      <dgm:prSet/>
      <dgm:spPr/>
      <dgm:t>
        <a:bodyPr/>
        <a:lstStyle/>
        <a:p>
          <a:endParaRPr lang="en-US"/>
        </a:p>
      </dgm:t>
    </dgm:pt>
    <dgm:pt modelId="{692842C3-C7A5-45A3-95D0-B7DC498F7E88}">
      <dgm:prSet custT="1"/>
      <dgm:spPr/>
      <dgm:t>
        <a:bodyPr/>
        <a:lstStyle/>
        <a:p>
          <a:r>
            <a:rPr lang="en-US" sz="1800" dirty="0" smtClean="0">
              <a:solidFill>
                <a:schemeClr val="tx1"/>
              </a:solidFill>
            </a:rPr>
            <a:t>Inspection NIMP n° 23</a:t>
          </a:r>
          <a:endParaRPr lang="fr-FR" sz="1800" dirty="0">
            <a:solidFill>
              <a:schemeClr val="tx1"/>
            </a:solidFill>
          </a:endParaRPr>
        </a:p>
      </dgm:t>
    </dgm:pt>
    <dgm:pt modelId="{FD9BAC5A-8C16-464A-A382-E6B3C76613A8}" type="parTrans" cxnId="{0838428F-A251-4C56-BA5B-5AA108A82DBD}">
      <dgm:prSet/>
      <dgm:spPr/>
      <dgm:t>
        <a:bodyPr/>
        <a:lstStyle/>
        <a:p>
          <a:endParaRPr lang="en-US"/>
        </a:p>
      </dgm:t>
    </dgm:pt>
    <dgm:pt modelId="{4F134882-0339-4B1F-A744-EB0A56D0F94E}" type="sibTrans" cxnId="{0838428F-A251-4C56-BA5B-5AA108A82DBD}">
      <dgm:prSet/>
      <dgm:spPr/>
      <dgm:t>
        <a:bodyPr/>
        <a:lstStyle/>
        <a:p>
          <a:endParaRPr lang="en-US"/>
        </a:p>
      </dgm:t>
    </dgm:pt>
    <dgm:pt modelId="{9F0C4558-0920-4E90-9538-6710DAC1CAF6}">
      <dgm:prSet custT="1">
        <dgm:style>
          <a:lnRef idx="0">
            <a:schemeClr val="accent2"/>
          </a:lnRef>
          <a:fillRef idx="3">
            <a:schemeClr val="accent2"/>
          </a:fillRef>
          <a:effectRef idx="3">
            <a:schemeClr val="accent2"/>
          </a:effectRef>
          <a:fontRef idx="minor">
            <a:schemeClr val="lt1"/>
          </a:fontRef>
        </dgm:style>
      </dgm:prSet>
      <dgm:spPr/>
      <dgm:t>
        <a:bodyPr/>
        <a:lstStyle/>
        <a:p>
          <a:r>
            <a:rPr lang="en-US" sz="1800" dirty="0" smtClean="0">
              <a:solidFill>
                <a:schemeClr val="tx1"/>
              </a:solidFill>
            </a:rPr>
            <a:t>Équivalence</a:t>
          </a:r>
        </a:p>
        <a:p>
          <a:r>
            <a:rPr lang="en-US" sz="1800" dirty="0" smtClean="0">
              <a:solidFill>
                <a:schemeClr val="tx1"/>
              </a:solidFill>
            </a:rPr>
            <a:t>NIMP n° 24</a:t>
          </a:r>
          <a:endParaRPr lang="fr-FR" sz="1800" dirty="0">
            <a:solidFill>
              <a:schemeClr val="tx1"/>
            </a:solidFill>
          </a:endParaRPr>
        </a:p>
      </dgm:t>
    </dgm:pt>
    <dgm:pt modelId="{30E9D7D7-8421-4E73-9E48-D217056FE3F8}" type="parTrans" cxnId="{7A3B2210-C6D7-4AD9-AD17-F37E4E1A1C8D}">
      <dgm:prSet/>
      <dgm:spPr/>
      <dgm:t>
        <a:bodyPr/>
        <a:lstStyle/>
        <a:p>
          <a:endParaRPr lang="en-US"/>
        </a:p>
      </dgm:t>
    </dgm:pt>
    <dgm:pt modelId="{B0C462EC-3135-4D3B-B49F-A7E4F76869E5}" type="sibTrans" cxnId="{7A3B2210-C6D7-4AD9-AD17-F37E4E1A1C8D}">
      <dgm:prSet/>
      <dgm:spPr/>
      <dgm:t>
        <a:bodyPr/>
        <a:lstStyle/>
        <a:p>
          <a:endParaRPr lang="en-US"/>
        </a:p>
      </dgm:t>
    </dgm:pt>
    <dgm:pt modelId="{79EA9702-764D-405A-A596-1C67091A6FAB}">
      <dgm:prSet custT="1"/>
      <dgm:spPr/>
      <dgm:t>
        <a:bodyPr/>
        <a:lstStyle/>
        <a:p>
          <a:r>
            <a:rPr lang="en-US" sz="1800" dirty="0" smtClean="0">
              <a:solidFill>
                <a:schemeClr val="tx1"/>
              </a:solidFill>
            </a:rPr>
            <a:t>Transit</a:t>
          </a:r>
        </a:p>
        <a:p>
          <a:r>
            <a:rPr lang="en-US" sz="1800" dirty="0" smtClean="0">
              <a:solidFill>
                <a:schemeClr val="tx1"/>
              </a:solidFill>
            </a:rPr>
            <a:t>NIMP n° 25</a:t>
          </a:r>
          <a:endParaRPr lang="fr-FR" sz="1800" dirty="0">
            <a:solidFill>
              <a:schemeClr val="tx1"/>
            </a:solidFill>
          </a:endParaRPr>
        </a:p>
      </dgm:t>
    </dgm:pt>
    <dgm:pt modelId="{5195E5B8-5B68-44FF-8E99-4F1CD0AF236C}" type="parTrans" cxnId="{26ED6A0A-44D7-4068-B231-2F1684515A28}">
      <dgm:prSet/>
      <dgm:spPr/>
      <dgm:t>
        <a:bodyPr/>
        <a:lstStyle/>
        <a:p>
          <a:endParaRPr lang="en-US"/>
        </a:p>
      </dgm:t>
    </dgm:pt>
    <dgm:pt modelId="{FDFBC4BF-3186-46CF-8764-DB46AE95B913}" type="sibTrans" cxnId="{26ED6A0A-44D7-4068-B231-2F1684515A28}">
      <dgm:prSet/>
      <dgm:spPr/>
      <dgm:t>
        <a:bodyPr/>
        <a:lstStyle/>
        <a:p>
          <a:endParaRPr lang="en-US"/>
        </a:p>
      </dgm:t>
    </dgm:pt>
    <dgm:pt modelId="{19039AC1-5396-4F76-8246-2CECF6C9F250}" type="pres">
      <dgm:prSet presAssocID="{6CE19BD8-6DB4-4A00-B448-3CE7BE7CB81D}" presName="cycle" presStyleCnt="0">
        <dgm:presLayoutVars>
          <dgm:chMax val="1"/>
          <dgm:dir/>
          <dgm:animLvl val="ctr"/>
          <dgm:resizeHandles val="exact"/>
        </dgm:presLayoutVars>
      </dgm:prSet>
      <dgm:spPr/>
      <dgm:t>
        <a:bodyPr/>
        <a:lstStyle/>
        <a:p>
          <a:endParaRPr lang="en-US"/>
        </a:p>
      </dgm:t>
    </dgm:pt>
    <dgm:pt modelId="{60DB698F-CCD4-4C93-BEC4-D7BFBD108742}" type="pres">
      <dgm:prSet presAssocID="{23C0F1EF-3ABC-47A7-B6EB-3071844B84B9}" presName="centerShape" presStyleLbl="node0" presStyleIdx="0" presStyleCnt="1" custScaleX="194323"/>
      <dgm:spPr/>
      <dgm:t>
        <a:bodyPr/>
        <a:lstStyle/>
        <a:p>
          <a:endParaRPr lang="en-US"/>
        </a:p>
      </dgm:t>
    </dgm:pt>
    <dgm:pt modelId="{635D14B8-35CA-4AE1-800E-E5631F294A6B}" type="pres">
      <dgm:prSet presAssocID="{D8F41963-0B38-4507-BEC6-11A2C50D1A06}" presName="Name9" presStyleLbl="parChTrans1D2" presStyleIdx="0" presStyleCnt="8"/>
      <dgm:spPr/>
      <dgm:t>
        <a:bodyPr/>
        <a:lstStyle/>
        <a:p>
          <a:endParaRPr lang="en-US"/>
        </a:p>
      </dgm:t>
    </dgm:pt>
    <dgm:pt modelId="{2EEEBFCF-CD59-40B3-9578-E2F47F1681BC}" type="pres">
      <dgm:prSet presAssocID="{D8F41963-0B38-4507-BEC6-11A2C50D1A06}" presName="connTx" presStyleLbl="parChTrans1D2" presStyleIdx="0" presStyleCnt="8"/>
      <dgm:spPr/>
      <dgm:t>
        <a:bodyPr/>
        <a:lstStyle/>
        <a:p>
          <a:endParaRPr lang="en-US"/>
        </a:p>
      </dgm:t>
    </dgm:pt>
    <dgm:pt modelId="{08FC6EEA-9355-48E2-8F7E-7F3907C9C0E7}" type="pres">
      <dgm:prSet presAssocID="{95ED4DDC-BB1F-4D01-A7F8-F1E104224E20}" presName="node" presStyleLbl="node1" presStyleIdx="0" presStyleCnt="8" custScaleX="280546" custScaleY="138638" custRadScaleRad="74911" custRadScaleInc="-9963">
        <dgm:presLayoutVars>
          <dgm:bulletEnabled val="1"/>
        </dgm:presLayoutVars>
      </dgm:prSet>
      <dgm:spPr/>
      <dgm:t>
        <a:bodyPr/>
        <a:lstStyle/>
        <a:p>
          <a:endParaRPr lang="en-US"/>
        </a:p>
      </dgm:t>
    </dgm:pt>
    <dgm:pt modelId="{4C0F9B50-4196-43D5-B00B-5826E9089F4C}" type="pres">
      <dgm:prSet presAssocID="{1CE6030E-73FC-4D4F-9E98-B3F27CBAD0F2}" presName="Name9" presStyleLbl="parChTrans1D2" presStyleIdx="1" presStyleCnt="8"/>
      <dgm:spPr/>
      <dgm:t>
        <a:bodyPr/>
        <a:lstStyle/>
        <a:p>
          <a:endParaRPr lang="en-US"/>
        </a:p>
      </dgm:t>
    </dgm:pt>
    <dgm:pt modelId="{65DC01B5-24EA-4FBE-83AF-63C57BB70DDE}" type="pres">
      <dgm:prSet presAssocID="{1CE6030E-73FC-4D4F-9E98-B3F27CBAD0F2}" presName="connTx" presStyleLbl="parChTrans1D2" presStyleIdx="1" presStyleCnt="8"/>
      <dgm:spPr/>
      <dgm:t>
        <a:bodyPr/>
        <a:lstStyle/>
        <a:p>
          <a:endParaRPr lang="en-US"/>
        </a:p>
      </dgm:t>
    </dgm:pt>
    <dgm:pt modelId="{88DB57C9-28BD-4A92-B10D-F68DFC6136B4}" type="pres">
      <dgm:prSet presAssocID="{780D57F2-B385-45E5-9AE8-464F6DCF4599}" presName="node" presStyleLbl="node1" presStyleIdx="1" presStyleCnt="8" custScaleX="236469" custScaleY="114589" custRadScaleRad="171078" custRadScaleInc="77384">
        <dgm:presLayoutVars>
          <dgm:bulletEnabled val="1"/>
        </dgm:presLayoutVars>
      </dgm:prSet>
      <dgm:spPr/>
      <dgm:t>
        <a:bodyPr/>
        <a:lstStyle/>
        <a:p>
          <a:endParaRPr lang="en-US"/>
        </a:p>
      </dgm:t>
    </dgm:pt>
    <dgm:pt modelId="{2FC5DC3A-5928-42C3-91BE-F69D0774483C}" type="pres">
      <dgm:prSet presAssocID="{5E6AEB63-6766-4749-8AC4-8124F869C9BD}" presName="Name9" presStyleLbl="parChTrans1D2" presStyleIdx="2" presStyleCnt="8"/>
      <dgm:spPr/>
      <dgm:t>
        <a:bodyPr/>
        <a:lstStyle/>
        <a:p>
          <a:endParaRPr lang="en-US"/>
        </a:p>
      </dgm:t>
    </dgm:pt>
    <dgm:pt modelId="{244956B3-D2B3-4218-996C-6AF1CECCC289}" type="pres">
      <dgm:prSet presAssocID="{5E6AEB63-6766-4749-8AC4-8124F869C9BD}" presName="connTx" presStyleLbl="parChTrans1D2" presStyleIdx="2" presStyleCnt="8"/>
      <dgm:spPr/>
      <dgm:t>
        <a:bodyPr/>
        <a:lstStyle/>
        <a:p>
          <a:endParaRPr lang="en-US"/>
        </a:p>
      </dgm:t>
    </dgm:pt>
    <dgm:pt modelId="{BA1E3E11-A1A6-406B-9BC3-29A71986FD88}" type="pres">
      <dgm:prSet presAssocID="{AB7D9657-5A4F-4DAE-ABA8-41AF5690D0EA}" presName="node" presStyleLbl="node1" presStyleIdx="2" presStyleCnt="8" custScaleX="245831" custScaleY="177985" custRadScaleRad="140706" custRadScaleInc="10142">
        <dgm:presLayoutVars>
          <dgm:bulletEnabled val="1"/>
        </dgm:presLayoutVars>
      </dgm:prSet>
      <dgm:spPr/>
      <dgm:t>
        <a:bodyPr/>
        <a:lstStyle/>
        <a:p>
          <a:endParaRPr lang="en-US"/>
        </a:p>
      </dgm:t>
    </dgm:pt>
    <dgm:pt modelId="{763728D8-E035-426A-9889-74CEB7279185}" type="pres">
      <dgm:prSet presAssocID="{FD9BAC5A-8C16-464A-A382-E6B3C76613A8}" presName="Name9" presStyleLbl="parChTrans1D2" presStyleIdx="3" presStyleCnt="8"/>
      <dgm:spPr/>
      <dgm:t>
        <a:bodyPr/>
        <a:lstStyle/>
        <a:p>
          <a:endParaRPr lang="en-US"/>
        </a:p>
      </dgm:t>
    </dgm:pt>
    <dgm:pt modelId="{4BC1FFED-7332-45BC-B5CB-AB1A9776AD6D}" type="pres">
      <dgm:prSet presAssocID="{FD9BAC5A-8C16-464A-A382-E6B3C76613A8}" presName="connTx" presStyleLbl="parChTrans1D2" presStyleIdx="3" presStyleCnt="8"/>
      <dgm:spPr/>
      <dgm:t>
        <a:bodyPr/>
        <a:lstStyle/>
        <a:p>
          <a:endParaRPr lang="en-US"/>
        </a:p>
      </dgm:t>
    </dgm:pt>
    <dgm:pt modelId="{F8217D69-DB13-466D-9A60-8BD94466D8FD}" type="pres">
      <dgm:prSet presAssocID="{692842C3-C7A5-45A3-95D0-B7DC498F7E88}" presName="node" presStyleLbl="node1" presStyleIdx="3" presStyleCnt="8" custScaleX="229132" custScaleY="101412" custRadScaleRad="153680" custRadScaleInc="-37050">
        <dgm:presLayoutVars>
          <dgm:bulletEnabled val="1"/>
        </dgm:presLayoutVars>
      </dgm:prSet>
      <dgm:spPr/>
      <dgm:t>
        <a:bodyPr/>
        <a:lstStyle/>
        <a:p>
          <a:endParaRPr lang="en-US"/>
        </a:p>
      </dgm:t>
    </dgm:pt>
    <dgm:pt modelId="{0BEB1E82-6DAA-4B46-9539-17FFF0E4B60A}" type="pres">
      <dgm:prSet presAssocID="{941CE0C9-081A-48B6-827B-685404833DE0}" presName="Name9" presStyleLbl="parChTrans1D2" presStyleIdx="4" presStyleCnt="8"/>
      <dgm:spPr/>
      <dgm:t>
        <a:bodyPr/>
        <a:lstStyle/>
        <a:p>
          <a:endParaRPr lang="en-US"/>
        </a:p>
      </dgm:t>
    </dgm:pt>
    <dgm:pt modelId="{74DC7EAD-8DE7-4CC2-BDBD-ABC621E2478E}" type="pres">
      <dgm:prSet presAssocID="{941CE0C9-081A-48B6-827B-685404833DE0}" presName="connTx" presStyleLbl="parChTrans1D2" presStyleIdx="4" presStyleCnt="8"/>
      <dgm:spPr/>
      <dgm:t>
        <a:bodyPr/>
        <a:lstStyle/>
        <a:p>
          <a:endParaRPr lang="en-US"/>
        </a:p>
      </dgm:t>
    </dgm:pt>
    <dgm:pt modelId="{2F3AF140-5710-4216-85B5-2CAF33ADEE5F}" type="pres">
      <dgm:prSet presAssocID="{7AD53821-736C-49FB-8F0B-73133105A388}" presName="node" presStyleLbl="node1" presStyleIdx="4" presStyleCnt="8" custScaleX="242511" custScaleY="117142" custRadScaleRad="99676" custRadScaleInc="37992">
        <dgm:presLayoutVars>
          <dgm:bulletEnabled val="1"/>
        </dgm:presLayoutVars>
      </dgm:prSet>
      <dgm:spPr/>
      <dgm:t>
        <a:bodyPr/>
        <a:lstStyle/>
        <a:p>
          <a:endParaRPr lang="en-US"/>
        </a:p>
      </dgm:t>
    </dgm:pt>
    <dgm:pt modelId="{87A0ABE8-45A2-4777-B84D-9433358FACD1}" type="pres">
      <dgm:prSet presAssocID="{FA12C676-782F-4A4E-9A38-2FE145662E6F}" presName="Name9" presStyleLbl="parChTrans1D2" presStyleIdx="5" presStyleCnt="8"/>
      <dgm:spPr/>
      <dgm:t>
        <a:bodyPr/>
        <a:lstStyle/>
        <a:p>
          <a:endParaRPr lang="en-US"/>
        </a:p>
      </dgm:t>
    </dgm:pt>
    <dgm:pt modelId="{5D9FE3CD-886E-40B4-B709-A375E2C77B54}" type="pres">
      <dgm:prSet presAssocID="{FA12C676-782F-4A4E-9A38-2FE145662E6F}" presName="connTx" presStyleLbl="parChTrans1D2" presStyleIdx="5" presStyleCnt="8"/>
      <dgm:spPr/>
      <dgm:t>
        <a:bodyPr/>
        <a:lstStyle/>
        <a:p>
          <a:endParaRPr lang="en-US"/>
        </a:p>
      </dgm:t>
    </dgm:pt>
    <dgm:pt modelId="{A7AC6350-73C1-401F-90E8-50E5A7E37622}" type="pres">
      <dgm:prSet presAssocID="{17B08550-22D1-432F-AD33-9248D06695AD}" presName="node" presStyleLbl="node1" presStyleIdx="5" presStyleCnt="8" custScaleX="177653" custScaleY="131225" custRadScaleRad="133378" custRadScaleInc="81103">
        <dgm:presLayoutVars>
          <dgm:bulletEnabled val="1"/>
        </dgm:presLayoutVars>
      </dgm:prSet>
      <dgm:spPr/>
      <dgm:t>
        <a:bodyPr/>
        <a:lstStyle/>
        <a:p>
          <a:endParaRPr lang="en-US"/>
        </a:p>
      </dgm:t>
    </dgm:pt>
    <dgm:pt modelId="{56185279-8F35-494F-8993-FE007463DBD6}" type="pres">
      <dgm:prSet presAssocID="{30E9D7D7-8421-4E73-9E48-D217056FE3F8}" presName="Name9" presStyleLbl="parChTrans1D2" presStyleIdx="6" presStyleCnt="8"/>
      <dgm:spPr/>
      <dgm:t>
        <a:bodyPr/>
        <a:lstStyle/>
        <a:p>
          <a:endParaRPr lang="en-US"/>
        </a:p>
      </dgm:t>
    </dgm:pt>
    <dgm:pt modelId="{D34A9CFF-1CEF-4F17-97D6-ABBAE91E54DA}" type="pres">
      <dgm:prSet presAssocID="{30E9D7D7-8421-4E73-9E48-D217056FE3F8}" presName="connTx" presStyleLbl="parChTrans1D2" presStyleIdx="6" presStyleCnt="8"/>
      <dgm:spPr/>
      <dgm:t>
        <a:bodyPr/>
        <a:lstStyle/>
        <a:p>
          <a:endParaRPr lang="en-US"/>
        </a:p>
      </dgm:t>
    </dgm:pt>
    <dgm:pt modelId="{0CBC6C29-F238-4EAC-83AA-15CB377E378C}" type="pres">
      <dgm:prSet presAssocID="{9F0C4558-0920-4E90-9538-6710DAC1CAF6}" presName="node" presStyleLbl="node1" presStyleIdx="6" presStyleCnt="8" custScaleX="218802" custScaleY="100903" custRadScaleRad="127912" custRadScaleInc="20120">
        <dgm:presLayoutVars>
          <dgm:bulletEnabled val="1"/>
        </dgm:presLayoutVars>
      </dgm:prSet>
      <dgm:spPr/>
      <dgm:t>
        <a:bodyPr/>
        <a:lstStyle/>
        <a:p>
          <a:endParaRPr lang="en-US"/>
        </a:p>
      </dgm:t>
    </dgm:pt>
    <dgm:pt modelId="{299534F5-00FE-4610-A6E8-2C3FE7E999B3}" type="pres">
      <dgm:prSet presAssocID="{5195E5B8-5B68-44FF-8E99-4F1CD0AF236C}" presName="Name9" presStyleLbl="parChTrans1D2" presStyleIdx="7" presStyleCnt="8"/>
      <dgm:spPr/>
      <dgm:t>
        <a:bodyPr/>
        <a:lstStyle/>
        <a:p>
          <a:endParaRPr lang="en-US"/>
        </a:p>
      </dgm:t>
    </dgm:pt>
    <dgm:pt modelId="{6346BF38-FBBB-4C08-BB48-FFFD47FEC36A}" type="pres">
      <dgm:prSet presAssocID="{5195E5B8-5B68-44FF-8E99-4F1CD0AF236C}" presName="connTx" presStyleLbl="parChTrans1D2" presStyleIdx="7" presStyleCnt="8"/>
      <dgm:spPr/>
      <dgm:t>
        <a:bodyPr/>
        <a:lstStyle/>
        <a:p>
          <a:endParaRPr lang="en-US"/>
        </a:p>
      </dgm:t>
    </dgm:pt>
    <dgm:pt modelId="{1795B06E-2CFE-4789-8E14-D42129E5C5B0}" type="pres">
      <dgm:prSet presAssocID="{79EA9702-764D-405A-A596-1C67091A6FAB}" presName="node" presStyleLbl="node1" presStyleIdx="7" presStyleCnt="8" custScaleX="224527" custRadScaleRad="171731" custRadScaleInc="-75893">
        <dgm:presLayoutVars>
          <dgm:bulletEnabled val="1"/>
        </dgm:presLayoutVars>
      </dgm:prSet>
      <dgm:spPr/>
      <dgm:t>
        <a:bodyPr/>
        <a:lstStyle/>
        <a:p>
          <a:endParaRPr lang="en-US"/>
        </a:p>
      </dgm:t>
    </dgm:pt>
  </dgm:ptLst>
  <dgm:cxnLst>
    <dgm:cxn modelId="{5482A09F-1BFA-473A-ABFC-BEA5292F2861}" type="presOf" srcId="{7AD53821-736C-49FB-8F0B-73133105A388}" destId="{2F3AF140-5710-4216-85B5-2CAF33ADEE5F}" srcOrd="0" destOrd="0" presId="urn:microsoft.com/office/officeart/2005/8/layout/radial1"/>
    <dgm:cxn modelId="{DA38BC91-B891-47DC-92BE-6D7E94B20EFB}" srcId="{23C0F1EF-3ABC-47A7-B6EB-3071844B84B9}" destId="{AB7D9657-5A4F-4DAE-ABA8-41AF5690D0EA}" srcOrd="2" destOrd="0" parTransId="{5E6AEB63-6766-4749-8AC4-8124F869C9BD}" sibTransId="{109499E7-AC1F-422F-A6BC-F65F08DB0251}"/>
    <dgm:cxn modelId="{B21AC34D-8ABE-421A-9FF1-086E2D3CEE05}" type="presOf" srcId="{1CE6030E-73FC-4D4F-9E98-B3F27CBAD0F2}" destId="{65DC01B5-24EA-4FBE-83AF-63C57BB70DDE}" srcOrd="1" destOrd="0" presId="urn:microsoft.com/office/officeart/2005/8/layout/radial1"/>
    <dgm:cxn modelId="{A2B8B1A9-5A74-40A6-99F3-F6FF6A321DBE}" type="presOf" srcId="{6CE19BD8-6DB4-4A00-B448-3CE7BE7CB81D}" destId="{19039AC1-5396-4F76-8246-2CECF6C9F250}" srcOrd="0" destOrd="0" presId="urn:microsoft.com/office/officeart/2005/8/layout/radial1"/>
    <dgm:cxn modelId="{3A73B1CA-F79D-4DD5-B997-D7B7303B4E07}" type="presOf" srcId="{941CE0C9-081A-48B6-827B-685404833DE0}" destId="{0BEB1E82-6DAA-4B46-9539-17FFF0E4B60A}" srcOrd="0" destOrd="0" presId="urn:microsoft.com/office/officeart/2005/8/layout/radial1"/>
    <dgm:cxn modelId="{5697D550-214D-4CA5-94E4-B460AC0F3D6D}" type="presOf" srcId="{5E6AEB63-6766-4749-8AC4-8124F869C9BD}" destId="{244956B3-D2B3-4218-996C-6AF1CECCC289}" srcOrd="1" destOrd="0" presId="urn:microsoft.com/office/officeart/2005/8/layout/radial1"/>
    <dgm:cxn modelId="{99DB7DB5-3216-44B3-9235-1E34FA97F804}" type="presOf" srcId="{30E9D7D7-8421-4E73-9E48-D217056FE3F8}" destId="{56185279-8F35-494F-8993-FE007463DBD6}" srcOrd="0" destOrd="0" presId="urn:microsoft.com/office/officeart/2005/8/layout/radial1"/>
    <dgm:cxn modelId="{8B237B53-565E-440D-915E-2F3A5FA18474}" type="presOf" srcId="{1CE6030E-73FC-4D4F-9E98-B3F27CBAD0F2}" destId="{4C0F9B50-4196-43D5-B00B-5826E9089F4C}" srcOrd="0" destOrd="0" presId="urn:microsoft.com/office/officeart/2005/8/layout/radial1"/>
    <dgm:cxn modelId="{95F949F8-24AA-4277-90E6-930D6E7A552D}" srcId="{23C0F1EF-3ABC-47A7-B6EB-3071844B84B9}" destId="{95ED4DDC-BB1F-4D01-A7F8-F1E104224E20}" srcOrd="0" destOrd="0" parTransId="{D8F41963-0B38-4507-BEC6-11A2C50D1A06}" sibTransId="{4DFC8EBA-6BF1-45F7-93F2-B61412E85EAA}"/>
    <dgm:cxn modelId="{A8F1AFFD-38E1-4B2B-9BDC-707F2C9CE73E}" type="presOf" srcId="{692842C3-C7A5-45A3-95D0-B7DC498F7E88}" destId="{F8217D69-DB13-466D-9A60-8BD94466D8FD}" srcOrd="0" destOrd="0" presId="urn:microsoft.com/office/officeart/2005/8/layout/radial1"/>
    <dgm:cxn modelId="{1081D602-38A3-4A98-B180-A3A7DB9EF90C}" type="presOf" srcId="{23C0F1EF-3ABC-47A7-B6EB-3071844B84B9}" destId="{60DB698F-CCD4-4C93-BEC4-D7BFBD108742}" srcOrd="0" destOrd="0" presId="urn:microsoft.com/office/officeart/2005/8/layout/radial1"/>
    <dgm:cxn modelId="{B1167CE6-A773-44B4-B82F-502FEC8D6537}" srcId="{6CE19BD8-6DB4-4A00-B448-3CE7BE7CB81D}" destId="{0C8E705E-FEFE-4D8C-A6E5-B64B40C08C85}" srcOrd="3" destOrd="0" parTransId="{205E2AA9-6DA2-49FF-8408-2209088BB769}" sibTransId="{264CF9E0-96EF-47E2-B28E-A2506F5A09C5}"/>
    <dgm:cxn modelId="{2582C82C-6F2F-482F-BFF1-A8FEBE68D6E7}" srcId="{6CE19BD8-6DB4-4A00-B448-3CE7BE7CB81D}" destId="{23C0F1EF-3ABC-47A7-B6EB-3071844B84B9}" srcOrd="0" destOrd="0" parTransId="{FCBE9CA8-5632-4FB1-89B0-C92CFAC1A910}" sibTransId="{BEBE07CF-BAC2-42E2-9D89-E7DB7D991998}"/>
    <dgm:cxn modelId="{3D97875E-8624-49AC-AC15-77E63740F3A5}" srcId="{23C0F1EF-3ABC-47A7-B6EB-3071844B84B9}" destId="{7AD53821-736C-49FB-8F0B-73133105A388}" srcOrd="4" destOrd="0" parTransId="{941CE0C9-081A-48B6-827B-685404833DE0}" sibTransId="{55D23522-7D26-4FA4-8F9D-FC2F7E1430CD}"/>
    <dgm:cxn modelId="{7A3B2210-C6D7-4AD9-AD17-F37E4E1A1C8D}" srcId="{23C0F1EF-3ABC-47A7-B6EB-3071844B84B9}" destId="{9F0C4558-0920-4E90-9538-6710DAC1CAF6}" srcOrd="6" destOrd="0" parTransId="{30E9D7D7-8421-4E73-9E48-D217056FE3F8}" sibTransId="{B0C462EC-3135-4D3B-B49F-A7E4F76869E5}"/>
    <dgm:cxn modelId="{6F3C25D8-922B-4278-BCB4-B5FD0D9251FA}" srcId="{23C0F1EF-3ABC-47A7-B6EB-3071844B84B9}" destId="{780D57F2-B385-45E5-9AE8-464F6DCF4599}" srcOrd="1" destOrd="0" parTransId="{1CE6030E-73FC-4D4F-9E98-B3F27CBAD0F2}" sibTransId="{EE64F716-4D66-42EE-B5B1-B3D8CC90989B}"/>
    <dgm:cxn modelId="{49AACB05-9F47-466D-AB00-AC29B71720DC}" srcId="{6CE19BD8-6DB4-4A00-B448-3CE7BE7CB81D}" destId="{C833215D-5263-4833-ACD7-5996B676C1C7}" srcOrd="2" destOrd="0" parTransId="{F26F3235-B7FA-4E85-98BA-614046CF320D}" sibTransId="{0FCEEB65-21D6-492D-925E-41CAD1119099}"/>
    <dgm:cxn modelId="{B5DB8F2A-C2EB-4E3C-87BB-3CE84497C249}" type="presOf" srcId="{9F0C4558-0920-4E90-9538-6710DAC1CAF6}" destId="{0CBC6C29-F238-4EAC-83AA-15CB377E378C}" srcOrd="0" destOrd="0" presId="urn:microsoft.com/office/officeart/2005/8/layout/radial1"/>
    <dgm:cxn modelId="{43084635-1156-463C-AE2B-7552AD3C30CB}" type="presOf" srcId="{FA12C676-782F-4A4E-9A38-2FE145662E6F}" destId="{87A0ABE8-45A2-4777-B84D-9433358FACD1}" srcOrd="0" destOrd="0" presId="urn:microsoft.com/office/officeart/2005/8/layout/radial1"/>
    <dgm:cxn modelId="{3D2FF08B-BFD0-4583-98BA-D72794EFA30E}" type="presOf" srcId="{17B08550-22D1-432F-AD33-9248D06695AD}" destId="{A7AC6350-73C1-401F-90E8-50E5A7E37622}" srcOrd="0" destOrd="0" presId="urn:microsoft.com/office/officeart/2005/8/layout/radial1"/>
    <dgm:cxn modelId="{26ED6A0A-44D7-4068-B231-2F1684515A28}" srcId="{23C0F1EF-3ABC-47A7-B6EB-3071844B84B9}" destId="{79EA9702-764D-405A-A596-1C67091A6FAB}" srcOrd="7" destOrd="0" parTransId="{5195E5B8-5B68-44FF-8E99-4F1CD0AF236C}" sibTransId="{FDFBC4BF-3186-46CF-8764-DB46AE95B913}"/>
    <dgm:cxn modelId="{E5D6E030-8EA7-468E-ACF5-6159F3D8FC29}" type="presOf" srcId="{95ED4DDC-BB1F-4D01-A7F8-F1E104224E20}" destId="{08FC6EEA-9355-48E2-8F7E-7F3907C9C0E7}" srcOrd="0" destOrd="0" presId="urn:microsoft.com/office/officeart/2005/8/layout/radial1"/>
    <dgm:cxn modelId="{182CB808-77E5-4AA3-A127-03A8251AD9F5}" type="presOf" srcId="{AB7D9657-5A4F-4DAE-ABA8-41AF5690D0EA}" destId="{BA1E3E11-A1A6-406B-9BC3-29A71986FD88}" srcOrd="0" destOrd="0" presId="urn:microsoft.com/office/officeart/2005/8/layout/radial1"/>
    <dgm:cxn modelId="{85334E9D-1968-4D10-97B1-A2B0CD7535A3}" srcId="{23C0F1EF-3ABC-47A7-B6EB-3071844B84B9}" destId="{17B08550-22D1-432F-AD33-9248D06695AD}" srcOrd="5" destOrd="0" parTransId="{FA12C676-782F-4A4E-9A38-2FE145662E6F}" sibTransId="{AE1C5A77-AC5F-40DA-B65C-EF05451431A9}"/>
    <dgm:cxn modelId="{D287621B-E525-48E4-B0E3-1C8C5AECC3A3}" type="presOf" srcId="{D8F41963-0B38-4507-BEC6-11A2C50D1A06}" destId="{2EEEBFCF-CD59-40B3-9578-E2F47F1681BC}" srcOrd="1" destOrd="0" presId="urn:microsoft.com/office/officeart/2005/8/layout/radial1"/>
    <dgm:cxn modelId="{0838428F-A251-4C56-BA5B-5AA108A82DBD}" srcId="{23C0F1EF-3ABC-47A7-B6EB-3071844B84B9}" destId="{692842C3-C7A5-45A3-95D0-B7DC498F7E88}" srcOrd="3" destOrd="0" parTransId="{FD9BAC5A-8C16-464A-A382-E6B3C76613A8}" sibTransId="{4F134882-0339-4B1F-A744-EB0A56D0F94E}"/>
    <dgm:cxn modelId="{87984877-6405-4A3C-B890-F55302B1617D}" type="presOf" srcId="{5195E5B8-5B68-44FF-8E99-4F1CD0AF236C}" destId="{6346BF38-FBBB-4C08-BB48-FFFD47FEC36A}" srcOrd="1" destOrd="0" presId="urn:microsoft.com/office/officeart/2005/8/layout/radial1"/>
    <dgm:cxn modelId="{7EC6951A-FB39-4446-B28D-E2F87F614F81}" type="presOf" srcId="{79EA9702-764D-405A-A596-1C67091A6FAB}" destId="{1795B06E-2CFE-4789-8E14-D42129E5C5B0}" srcOrd="0" destOrd="0" presId="urn:microsoft.com/office/officeart/2005/8/layout/radial1"/>
    <dgm:cxn modelId="{5E42E9AC-3290-4DA3-ADB8-9C5C3407DA6F}" type="presOf" srcId="{780D57F2-B385-45E5-9AE8-464F6DCF4599}" destId="{88DB57C9-28BD-4A92-B10D-F68DFC6136B4}" srcOrd="0" destOrd="0" presId="urn:microsoft.com/office/officeart/2005/8/layout/radial1"/>
    <dgm:cxn modelId="{E73B9687-F56F-4B44-89AC-99422348B10D}" type="presOf" srcId="{FD9BAC5A-8C16-464A-A382-E6B3C76613A8}" destId="{4BC1FFED-7332-45BC-B5CB-AB1A9776AD6D}" srcOrd="1" destOrd="0" presId="urn:microsoft.com/office/officeart/2005/8/layout/radial1"/>
    <dgm:cxn modelId="{BED4BF4B-E1D6-4094-809C-A9407118B920}" type="presOf" srcId="{D8F41963-0B38-4507-BEC6-11A2C50D1A06}" destId="{635D14B8-35CA-4AE1-800E-E5631F294A6B}" srcOrd="0" destOrd="0" presId="urn:microsoft.com/office/officeart/2005/8/layout/radial1"/>
    <dgm:cxn modelId="{8AA94776-3D18-44BF-9383-E0F738B8273D}" srcId="{6CE19BD8-6DB4-4A00-B448-3CE7BE7CB81D}" destId="{EED74F48-36AB-4FD0-9481-08998C6935D9}" srcOrd="1" destOrd="0" parTransId="{71EC968D-3CE7-4F92-B401-52BD0D6FAD19}" sibTransId="{E5FDDA14-8992-4B42-9F32-37D00F7C63D0}"/>
    <dgm:cxn modelId="{D4C8FD15-1233-42DE-B077-E3D18B4C66B5}" type="presOf" srcId="{5E6AEB63-6766-4749-8AC4-8124F869C9BD}" destId="{2FC5DC3A-5928-42C3-91BE-F69D0774483C}" srcOrd="0" destOrd="0" presId="urn:microsoft.com/office/officeart/2005/8/layout/radial1"/>
    <dgm:cxn modelId="{655F3E5B-6707-4D9A-B66C-4F9ABAB7DE7A}" type="presOf" srcId="{941CE0C9-081A-48B6-827B-685404833DE0}" destId="{74DC7EAD-8DE7-4CC2-BDBD-ABC621E2478E}" srcOrd="1" destOrd="0" presId="urn:microsoft.com/office/officeart/2005/8/layout/radial1"/>
    <dgm:cxn modelId="{815BDF75-96DA-4C7C-9644-81521C8F19C0}" type="presOf" srcId="{FD9BAC5A-8C16-464A-A382-E6B3C76613A8}" destId="{763728D8-E035-426A-9889-74CEB7279185}" srcOrd="0" destOrd="0" presId="urn:microsoft.com/office/officeart/2005/8/layout/radial1"/>
    <dgm:cxn modelId="{E6B0327D-08EC-44FE-BDBA-51A9A257DBD2}" type="presOf" srcId="{5195E5B8-5B68-44FF-8E99-4F1CD0AF236C}" destId="{299534F5-00FE-4610-A6E8-2C3FE7E999B3}" srcOrd="0" destOrd="0" presId="urn:microsoft.com/office/officeart/2005/8/layout/radial1"/>
    <dgm:cxn modelId="{24597C83-9A24-472A-8457-793FAEE42385}" type="presOf" srcId="{FA12C676-782F-4A4E-9A38-2FE145662E6F}" destId="{5D9FE3CD-886E-40B4-B709-A375E2C77B54}" srcOrd="1" destOrd="0" presId="urn:microsoft.com/office/officeart/2005/8/layout/radial1"/>
    <dgm:cxn modelId="{7EE0C994-D82D-4F56-8DB9-4C3C07219A31}" type="presOf" srcId="{30E9D7D7-8421-4E73-9E48-D217056FE3F8}" destId="{D34A9CFF-1CEF-4F17-97D6-ABBAE91E54DA}" srcOrd="1" destOrd="0" presId="urn:microsoft.com/office/officeart/2005/8/layout/radial1"/>
    <dgm:cxn modelId="{DDDDBF0E-3E87-4F3D-86FF-2873ECC5DA50}" type="presParOf" srcId="{19039AC1-5396-4F76-8246-2CECF6C9F250}" destId="{60DB698F-CCD4-4C93-BEC4-D7BFBD108742}" srcOrd="0" destOrd="0" presId="urn:microsoft.com/office/officeart/2005/8/layout/radial1"/>
    <dgm:cxn modelId="{460A9E3B-F268-4C9F-808C-2ADC517BAD0B}" type="presParOf" srcId="{19039AC1-5396-4F76-8246-2CECF6C9F250}" destId="{635D14B8-35CA-4AE1-800E-E5631F294A6B}" srcOrd="1" destOrd="0" presId="urn:microsoft.com/office/officeart/2005/8/layout/radial1"/>
    <dgm:cxn modelId="{43266984-3ADE-4070-BA16-CB23BA2C4DDA}" type="presParOf" srcId="{635D14B8-35CA-4AE1-800E-E5631F294A6B}" destId="{2EEEBFCF-CD59-40B3-9578-E2F47F1681BC}" srcOrd="0" destOrd="0" presId="urn:microsoft.com/office/officeart/2005/8/layout/radial1"/>
    <dgm:cxn modelId="{53F6ABCF-DDC7-45A2-9421-778CBFC24EBF}" type="presParOf" srcId="{19039AC1-5396-4F76-8246-2CECF6C9F250}" destId="{08FC6EEA-9355-48E2-8F7E-7F3907C9C0E7}" srcOrd="2" destOrd="0" presId="urn:microsoft.com/office/officeart/2005/8/layout/radial1"/>
    <dgm:cxn modelId="{9689603B-73F5-4A19-86DB-C0ABCE98E016}" type="presParOf" srcId="{19039AC1-5396-4F76-8246-2CECF6C9F250}" destId="{4C0F9B50-4196-43D5-B00B-5826E9089F4C}" srcOrd="3" destOrd="0" presId="urn:microsoft.com/office/officeart/2005/8/layout/radial1"/>
    <dgm:cxn modelId="{57D72E17-4D18-45FF-B8EA-1C3F3BDEDAC7}" type="presParOf" srcId="{4C0F9B50-4196-43D5-B00B-5826E9089F4C}" destId="{65DC01B5-24EA-4FBE-83AF-63C57BB70DDE}" srcOrd="0" destOrd="0" presId="urn:microsoft.com/office/officeart/2005/8/layout/radial1"/>
    <dgm:cxn modelId="{3D4AD921-2F85-4B5A-84F7-4049F9BDB46A}" type="presParOf" srcId="{19039AC1-5396-4F76-8246-2CECF6C9F250}" destId="{88DB57C9-28BD-4A92-B10D-F68DFC6136B4}" srcOrd="4" destOrd="0" presId="urn:microsoft.com/office/officeart/2005/8/layout/radial1"/>
    <dgm:cxn modelId="{D1495F9B-4EEA-4C2B-98F8-4BB854DEBA3B}" type="presParOf" srcId="{19039AC1-5396-4F76-8246-2CECF6C9F250}" destId="{2FC5DC3A-5928-42C3-91BE-F69D0774483C}" srcOrd="5" destOrd="0" presId="urn:microsoft.com/office/officeart/2005/8/layout/radial1"/>
    <dgm:cxn modelId="{4828109B-4698-4EB6-AA4D-3B20A78E2970}" type="presParOf" srcId="{2FC5DC3A-5928-42C3-91BE-F69D0774483C}" destId="{244956B3-D2B3-4218-996C-6AF1CECCC289}" srcOrd="0" destOrd="0" presId="urn:microsoft.com/office/officeart/2005/8/layout/radial1"/>
    <dgm:cxn modelId="{E3A28D32-0A2D-4A6E-AEA4-5874708ECCA5}" type="presParOf" srcId="{19039AC1-5396-4F76-8246-2CECF6C9F250}" destId="{BA1E3E11-A1A6-406B-9BC3-29A71986FD88}" srcOrd="6" destOrd="0" presId="urn:microsoft.com/office/officeart/2005/8/layout/radial1"/>
    <dgm:cxn modelId="{0C6E7DB6-3F8C-44F4-8E89-FEA994F296B9}" type="presParOf" srcId="{19039AC1-5396-4F76-8246-2CECF6C9F250}" destId="{763728D8-E035-426A-9889-74CEB7279185}" srcOrd="7" destOrd="0" presId="urn:microsoft.com/office/officeart/2005/8/layout/radial1"/>
    <dgm:cxn modelId="{08144238-6E07-4221-85D6-15E38DE0D6C4}" type="presParOf" srcId="{763728D8-E035-426A-9889-74CEB7279185}" destId="{4BC1FFED-7332-45BC-B5CB-AB1A9776AD6D}" srcOrd="0" destOrd="0" presId="urn:microsoft.com/office/officeart/2005/8/layout/radial1"/>
    <dgm:cxn modelId="{160626B9-E51D-4B12-9DA8-AD88BC4D49E7}" type="presParOf" srcId="{19039AC1-5396-4F76-8246-2CECF6C9F250}" destId="{F8217D69-DB13-466D-9A60-8BD94466D8FD}" srcOrd="8" destOrd="0" presId="urn:microsoft.com/office/officeart/2005/8/layout/radial1"/>
    <dgm:cxn modelId="{7EE62AE7-AF0C-4BDC-927B-70263A7A9438}" type="presParOf" srcId="{19039AC1-5396-4F76-8246-2CECF6C9F250}" destId="{0BEB1E82-6DAA-4B46-9539-17FFF0E4B60A}" srcOrd="9" destOrd="0" presId="urn:microsoft.com/office/officeart/2005/8/layout/radial1"/>
    <dgm:cxn modelId="{9F98BEA9-8A0B-4AB7-86CF-80F8B16CBEC6}" type="presParOf" srcId="{0BEB1E82-6DAA-4B46-9539-17FFF0E4B60A}" destId="{74DC7EAD-8DE7-4CC2-BDBD-ABC621E2478E}" srcOrd="0" destOrd="0" presId="urn:microsoft.com/office/officeart/2005/8/layout/radial1"/>
    <dgm:cxn modelId="{BD26966C-7500-46FF-A4AA-ADC5F074E880}" type="presParOf" srcId="{19039AC1-5396-4F76-8246-2CECF6C9F250}" destId="{2F3AF140-5710-4216-85B5-2CAF33ADEE5F}" srcOrd="10" destOrd="0" presId="urn:microsoft.com/office/officeart/2005/8/layout/radial1"/>
    <dgm:cxn modelId="{77A54EA9-E31E-4AC5-A247-613351C4A4E8}" type="presParOf" srcId="{19039AC1-5396-4F76-8246-2CECF6C9F250}" destId="{87A0ABE8-45A2-4777-B84D-9433358FACD1}" srcOrd="11" destOrd="0" presId="urn:microsoft.com/office/officeart/2005/8/layout/radial1"/>
    <dgm:cxn modelId="{679349F6-4CBF-4976-A36D-85911E65FAE9}" type="presParOf" srcId="{87A0ABE8-45A2-4777-B84D-9433358FACD1}" destId="{5D9FE3CD-886E-40B4-B709-A375E2C77B54}" srcOrd="0" destOrd="0" presId="urn:microsoft.com/office/officeart/2005/8/layout/radial1"/>
    <dgm:cxn modelId="{1F65C755-EF00-4405-A642-F2BFDBFE6882}" type="presParOf" srcId="{19039AC1-5396-4F76-8246-2CECF6C9F250}" destId="{A7AC6350-73C1-401F-90E8-50E5A7E37622}" srcOrd="12" destOrd="0" presId="urn:microsoft.com/office/officeart/2005/8/layout/radial1"/>
    <dgm:cxn modelId="{BB7236C2-DD8D-4723-9CBC-1C2EEAAF4D6C}" type="presParOf" srcId="{19039AC1-5396-4F76-8246-2CECF6C9F250}" destId="{56185279-8F35-494F-8993-FE007463DBD6}" srcOrd="13" destOrd="0" presId="urn:microsoft.com/office/officeart/2005/8/layout/radial1"/>
    <dgm:cxn modelId="{C03D21CB-B107-4D11-90C9-39CBDE6068E2}" type="presParOf" srcId="{56185279-8F35-494F-8993-FE007463DBD6}" destId="{D34A9CFF-1CEF-4F17-97D6-ABBAE91E54DA}" srcOrd="0" destOrd="0" presId="urn:microsoft.com/office/officeart/2005/8/layout/radial1"/>
    <dgm:cxn modelId="{FA762703-CF0A-4FF5-B373-2E5D27D006EC}" type="presParOf" srcId="{19039AC1-5396-4F76-8246-2CECF6C9F250}" destId="{0CBC6C29-F238-4EAC-83AA-15CB377E378C}" srcOrd="14" destOrd="0" presId="urn:microsoft.com/office/officeart/2005/8/layout/radial1"/>
    <dgm:cxn modelId="{89F80956-D295-4349-AD02-B4820916E9EA}" type="presParOf" srcId="{19039AC1-5396-4F76-8246-2CECF6C9F250}" destId="{299534F5-00FE-4610-A6E8-2C3FE7E999B3}" srcOrd="15" destOrd="0" presId="urn:microsoft.com/office/officeart/2005/8/layout/radial1"/>
    <dgm:cxn modelId="{A80D8E4A-B76A-4292-9DD8-1302B118D8A6}" type="presParOf" srcId="{299534F5-00FE-4610-A6E8-2C3FE7E999B3}" destId="{6346BF38-FBBB-4C08-BB48-FFFD47FEC36A}" srcOrd="0" destOrd="0" presId="urn:microsoft.com/office/officeart/2005/8/layout/radial1"/>
    <dgm:cxn modelId="{F07BAADF-4FAD-4058-B5ED-6059048F70FD}" type="presParOf" srcId="{19039AC1-5396-4F76-8246-2CECF6C9F250}" destId="{1795B06E-2CFE-4789-8E14-D42129E5C5B0}"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7020"/>
          </a:xfrm>
          <a:prstGeom prst="rect">
            <a:avLst/>
          </a:prstGeom>
        </p:spPr>
        <p:txBody>
          <a:bodyPr vert="horz" lIns="91440" tIns="45720" rIns="91440" bIns="45720" rtlCol="0"/>
          <a:lstStyle>
            <a:lvl1pPr algn="r">
              <a:defRPr sz="1200"/>
            </a:lvl1pPr>
          </a:lstStyle>
          <a:p>
            <a:fld id="{FB789CD8-43C3-408D-9368-FDBE42C7EDFE}" type="datetimeFigureOut">
              <a:rPr lang="en-GB" smtClean="0"/>
              <a:t>09/01/2018</a:t>
            </a:fld>
            <a:endParaRPr lang="fr-FR"/>
          </a:p>
        </p:txBody>
      </p:sp>
      <p:sp>
        <p:nvSpPr>
          <p:cNvPr id="4" name="Footer Placeholder 3"/>
          <p:cNvSpPr>
            <a:spLocks noGrp="1"/>
          </p:cNvSpPr>
          <p:nvPr>
            <p:ph type="ftr" sz="quarter" idx="2"/>
          </p:nvPr>
        </p:nvSpPr>
        <p:spPr>
          <a:xfrm>
            <a:off x="0" y="9408981"/>
            <a:ext cx="2944283" cy="49701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08981"/>
            <a:ext cx="2944283" cy="497019"/>
          </a:xfrm>
          <a:prstGeom prst="rect">
            <a:avLst/>
          </a:prstGeom>
        </p:spPr>
        <p:txBody>
          <a:bodyPr vert="horz" lIns="91440" tIns="45720" rIns="91440" bIns="45720" rtlCol="0" anchor="b"/>
          <a:lstStyle>
            <a:lvl1pPr algn="r">
              <a:defRPr sz="1200"/>
            </a:lvl1pPr>
          </a:lstStyle>
          <a:p>
            <a:fld id="{F1413137-96A3-48AD-B4BE-ACD569C4C195}" type="slidenum">
              <a:rPr lang="en-GB" smtClean="0"/>
              <a:t>‹#›</a:t>
            </a:fld>
            <a:endParaRPr lang="fr-FR"/>
          </a:p>
        </p:txBody>
      </p:sp>
    </p:spTree>
    <p:extLst>
      <p:ext uri="{BB962C8B-B14F-4D97-AF65-F5344CB8AC3E}">
        <p14:creationId xmlns:p14="http://schemas.microsoft.com/office/powerpoint/2010/main" val="951393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88DF8E99-B454-B548-A324-6AB8EBF83957}" type="datetimeFigureOut">
              <a:rPr lang="en-US" smtClean="0"/>
              <a:pPr/>
              <a:t>1/9/2018</a:t>
            </a:fld>
            <a:endParaRPr lang="fr-FR"/>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C8F58E2D-82E9-4B40-B463-526FA93C539E}" type="slidenum">
              <a:rPr lang="en-US" smtClean="0"/>
              <a:pPr/>
              <a:t>‹#›</a:t>
            </a:fld>
            <a:endParaRPr lang="fr-FR"/>
          </a:p>
        </p:txBody>
      </p:sp>
    </p:spTree>
    <p:extLst>
      <p:ext uri="{BB962C8B-B14F-4D97-AF65-F5344CB8AC3E}">
        <p14:creationId xmlns:p14="http://schemas.microsoft.com/office/powerpoint/2010/main" val="1235686376"/>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F58E2D-82E9-4B40-B463-526FA93C539E}" type="slidenum">
              <a:rPr lang="en-US" smtClean="0"/>
              <a:pPr/>
              <a:t>1</a:t>
            </a:fld>
            <a:endParaRPr lang="fr-FR"/>
          </a:p>
        </p:txBody>
      </p:sp>
    </p:spTree>
    <p:extLst>
      <p:ext uri="{BB962C8B-B14F-4D97-AF65-F5344CB8AC3E}">
        <p14:creationId xmlns:p14="http://schemas.microsoft.com/office/powerpoint/2010/main" val="1560419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Les articles réglementés à importer font l'objet de mesures phytosanitaires. </a:t>
            </a:r>
          </a:p>
          <a:p>
            <a:r>
              <a:rPr dirty="0" smtClean="0"/>
              <a:t>Ces mesures peuvent être requises avant, à ou après l'entrée. </a:t>
            </a:r>
            <a:endParaRPr lang="fr-FR" dirty="0" smtClean="0"/>
          </a:p>
          <a:p>
            <a:r>
              <a:rPr dirty="0" smtClean="0"/>
              <a:t>Mesures phytosanitaires requises dans le pays exportateur, pendant l'expédition, au point d'entrée : NIMP n° 20, 7, 14 et 31</a:t>
            </a:r>
          </a:p>
          <a:p>
            <a:pPr marL="228600" indent="-228600">
              <a:buAutoNum type="arabicParenR"/>
            </a:pPr>
            <a:r>
              <a:rPr dirty="0" smtClean="0"/>
              <a:t>NIMP n° 7 - Système de certification phytosanitaire </a:t>
            </a:r>
          </a:p>
          <a:p>
            <a:pPr marL="0" indent="0">
              <a:buNone/>
            </a:pPr>
            <a:r>
              <a:rPr dirty="0" smtClean="0"/>
              <a:t>      NIMP n° 14 - L'utilisation de mesures intégrées dans une approche systémique du risque phytosanitaire </a:t>
            </a:r>
          </a:p>
          <a:p>
            <a:pPr marL="0" indent="0">
              <a:buNone/>
            </a:pPr>
            <a:r>
              <a:rPr dirty="0" smtClean="0"/>
              <a:t>      NIMP n° 23 - Directives pour l’inspection </a:t>
            </a:r>
          </a:p>
          <a:p>
            <a:pPr marL="0" indent="0">
              <a:buNone/>
            </a:pPr>
            <a:r>
              <a:rPr dirty="0" smtClean="0"/>
              <a:t>      NIMP n° 31 - Méthodes d'échantillonnage des envois </a:t>
            </a:r>
          </a:p>
          <a:p>
            <a:pPr marL="0" indent="0">
              <a:buNone/>
            </a:pPr>
            <a:r>
              <a:rPr dirty="0" smtClean="0"/>
              <a:t>2) NIMP n° 3 - Directives pour l'exportation, l'expédition, l'importation et le lâcher d'agents de lutte biologique et autres organismes utiles </a:t>
            </a:r>
          </a:p>
          <a:p>
            <a:pPr marL="0" indent="0">
              <a:buNone/>
            </a:pPr>
            <a:r>
              <a:rPr dirty="0" smtClean="0"/>
              <a:t>3) NIMP n° 4 - Exigences pour l'établissement de zones indemnes</a:t>
            </a:r>
          </a:p>
          <a:p>
            <a:pPr marL="0" marR="0" indent="0" algn="l" defTabSz="713232" rtl="0" eaLnBrk="1" fontAlgn="auto" latinLnBrk="0" hangingPunct="1">
              <a:lnSpc>
                <a:spcPct val="100000"/>
              </a:lnSpc>
              <a:spcBef>
                <a:spcPts val="0"/>
              </a:spcBef>
              <a:spcAft>
                <a:spcPts val="0"/>
              </a:spcAft>
              <a:buClrTx/>
              <a:buSzTx/>
              <a:buFontTx/>
              <a:buNone/>
              <a:tabLst/>
              <a:defRPr/>
            </a:pPr>
            <a:r>
              <a:rPr dirty="0" smtClean="0"/>
              <a:t>    </a:t>
            </a:r>
            <a:r>
              <a:rPr lang="en-GB" sz="936" kern="1200" dirty="0" smtClean="0">
                <a:solidFill>
                  <a:schemeClr val="tx1"/>
                </a:solidFill>
                <a:effectLst/>
                <a:latin typeface="+mn-lt"/>
              </a:rPr>
              <a:t>NIMP n° 8 -</a:t>
            </a:r>
            <a:r>
              <a:rPr dirty="0" smtClean="0"/>
              <a:t> </a:t>
            </a:r>
            <a:r>
              <a:rPr lang="en-GB" sz="936" i="0" kern="1200" dirty="0" smtClean="0">
                <a:solidFill>
                  <a:schemeClr val="tx1"/>
                </a:solidFill>
                <a:effectLst/>
                <a:latin typeface="+mn-lt"/>
              </a:rPr>
              <a:t> Détermination de la situation d'un organisme nuisible dans une zone</a:t>
            </a:r>
          </a:p>
          <a:p>
            <a:pPr marL="0" marR="0" indent="0" algn="l" defTabSz="713232" rtl="0" eaLnBrk="1" fontAlgn="auto" latinLnBrk="0" hangingPunct="1">
              <a:lnSpc>
                <a:spcPct val="100000"/>
              </a:lnSpc>
              <a:spcBef>
                <a:spcPts val="0"/>
              </a:spcBef>
              <a:spcAft>
                <a:spcPts val="0"/>
              </a:spcAft>
              <a:buClrTx/>
              <a:buSzTx/>
              <a:buFontTx/>
              <a:buNone/>
              <a:tabLst/>
              <a:defRPr/>
            </a:pPr>
            <a:r>
              <a:rPr dirty="0" smtClean="0"/>
              <a:t>    </a:t>
            </a:r>
            <a:r>
              <a:rPr lang="en-GB" sz="936" kern="1200" dirty="0" smtClean="0">
                <a:solidFill>
                  <a:schemeClr val="tx1"/>
                </a:solidFill>
                <a:effectLst/>
                <a:latin typeface="+mn-lt"/>
              </a:rPr>
              <a:t>NIMP n° 10 - Exigences pour l’établissement de lieux et sites de production exempts d’organismes nuisibles</a:t>
            </a:r>
          </a:p>
          <a:p>
            <a:pPr marL="0" marR="0" indent="0" algn="l" defTabSz="713232" rtl="0" eaLnBrk="1" fontAlgn="auto" latinLnBrk="0" hangingPunct="1">
              <a:lnSpc>
                <a:spcPct val="100000"/>
              </a:lnSpc>
              <a:spcBef>
                <a:spcPts val="0"/>
              </a:spcBef>
              <a:spcAft>
                <a:spcPts val="0"/>
              </a:spcAft>
              <a:buClrTx/>
              <a:buSzTx/>
              <a:buFontTx/>
              <a:buNone/>
              <a:tabLst/>
              <a:defRPr/>
            </a:pPr>
            <a:r>
              <a:rPr lang="en-GB" sz="1000" dirty="0" smtClean="0">
                <a:effectLst/>
                <a:latin typeface="Times New Roman" panose="02020603050405020304" pitchFamily="18" charset="0"/>
              </a:rPr>
              <a:t>    NIMP n° 22 - Exigences pour l'établissement de zones à faible prévalence d'organismes nuisibles</a:t>
            </a:r>
          </a:p>
          <a:p>
            <a:pPr marL="0" marR="0" indent="0" algn="l" defTabSz="713232" rtl="0" eaLnBrk="1" fontAlgn="auto" latinLnBrk="0" hangingPunct="1">
              <a:lnSpc>
                <a:spcPct val="100000"/>
              </a:lnSpc>
              <a:spcBef>
                <a:spcPts val="0"/>
              </a:spcBef>
              <a:spcAft>
                <a:spcPts val="0"/>
              </a:spcAft>
              <a:buClrTx/>
              <a:buSzTx/>
              <a:buFontTx/>
              <a:buNone/>
              <a:tabLst/>
              <a:defRPr/>
            </a:pPr>
            <a:r>
              <a:rPr dirty="0" smtClean="0"/>
              <a:t>    </a:t>
            </a:r>
            <a:r>
              <a:rPr lang="en-GB" sz="1000" dirty="0" smtClean="0">
                <a:effectLst/>
                <a:latin typeface="Times New Roman" panose="02020603050405020304" pitchFamily="18" charset="0"/>
              </a:rPr>
              <a:t>NIMP n° 26 -</a:t>
            </a:r>
            <a:r>
              <a:rPr dirty="0" smtClean="0"/>
              <a:t> </a:t>
            </a:r>
            <a:r>
              <a:rPr lang="en-GB" sz="1000" i="0" dirty="0" smtClean="0">
                <a:effectLst/>
                <a:latin typeface="Times New Roman" panose="02020603050405020304" pitchFamily="18" charset="0"/>
              </a:rPr>
              <a:t>Établissement de zones exemptes de mouches des fruits</a:t>
            </a:r>
            <a:r>
              <a:rPr lang="en-GB" sz="1000" i="1" dirty="0" smtClean="0">
                <a:effectLst/>
                <a:latin typeface="Times New Roman" panose="02020603050405020304" pitchFamily="18" charset="0"/>
              </a:rPr>
              <a:t> </a:t>
            </a:r>
            <a:endParaRPr lang="fr-FR" sz="936" i="0" kern="1200" dirty="0" smtClean="0">
              <a:solidFill>
                <a:schemeClr val="tx1"/>
              </a:solidFill>
              <a:effectLst/>
              <a:latin typeface="+mn-lt"/>
              <a:ea typeface="+mn-ea"/>
              <a:cs typeface="+mn-cs"/>
            </a:endParaRPr>
          </a:p>
          <a:p>
            <a:pPr marL="0" marR="0" indent="0" algn="l" defTabSz="713232" rtl="0" eaLnBrk="1" fontAlgn="auto" latinLnBrk="0" hangingPunct="1">
              <a:lnSpc>
                <a:spcPct val="100000"/>
              </a:lnSpc>
              <a:spcBef>
                <a:spcPts val="0"/>
              </a:spcBef>
              <a:spcAft>
                <a:spcPts val="0"/>
              </a:spcAft>
              <a:buClrTx/>
              <a:buSzTx/>
              <a:buFontTx/>
              <a:buNone/>
              <a:tabLst/>
              <a:defRPr/>
            </a:pPr>
            <a:r>
              <a:rPr dirty="0" smtClean="0"/>
              <a:t>    </a:t>
            </a:r>
            <a:r>
              <a:rPr lang="en-US" sz="936" i="0" kern="1200" dirty="0" smtClean="0">
                <a:solidFill>
                  <a:schemeClr val="tx1"/>
                </a:solidFill>
                <a:effectLst/>
                <a:latin typeface="+mn-lt"/>
              </a:rPr>
              <a:t>NIMP n° 29 - </a:t>
            </a:r>
            <a:r>
              <a:rPr dirty="0" smtClean="0"/>
              <a:t> </a:t>
            </a:r>
            <a:r>
              <a:rPr lang="en-US" sz="936" i="0" kern="1200" dirty="0" smtClean="0">
                <a:solidFill>
                  <a:schemeClr val="tx1"/>
                </a:solidFill>
                <a:effectLst/>
                <a:latin typeface="+mn-lt"/>
              </a:rPr>
              <a:t>Reconnaissance de zones exemptes et de zones à faible prévalence d'organismes nuisibles</a:t>
            </a:r>
          </a:p>
          <a:p>
            <a:pPr marL="0" marR="0" indent="0" algn="l" defTabSz="713232" rtl="0" eaLnBrk="1" fontAlgn="auto" latinLnBrk="0" hangingPunct="1">
              <a:lnSpc>
                <a:spcPct val="100000"/>
              </a:lnSpc>
              <a:spcBef>
                <a:spcPts val="0"/>
              </a:spcBef>
              <a:spcAft>
                <a:spcPts val="0"/>
              </a:spcAft>
              <a:buClrTx/>
              <a:buSzTx/>
              <a:buFontTx/>
              <a:buNone/>
              <a:tabLst/>
              <a:defRPr/>
            </a:pPr>
            <a:r>
              <a:rPr lang="en-US" sz="936" i="0" kern="1200" dirty="0" smtClean="0">
                <a:solidFill>
                  <a:schemeClr val="tx1"/>
                </a:solidFill>
                <a:effectLst/>
                <a:latin typeface="+mn-lt"/>
              </a:rPr>
              <a:t>4) </a:t>
            </a:r>
            <a:r>
              <a:rPr lang="en-GB" sz="1000" dirty="0" smtClean="0">
                <a:effectLst/>
                <a:latin typeface="Times New Roman" panose="02020603050405020304" pitchFamily="18" charset="0"/>
              </a:rPr>
              <a:t>NIMP n° 24 - Directives pour la détermination et la reconnaissance de l’équivalence de mesures phytosanitaires</a:t>
            </a:r>
            <a:r>
              <a:rPr lang="en-GB" sz="1000" i="0" dirty="0" smtClean="0">
                <a:effectLst/>
                <a:latin typeface="Times New Roman" panose="02020603050405020304" pitchFamily="18" charset="0"/>
              </a:rPr>
              <a:t> </a:t>
            </a:r>
          </a:p>
          <a:p>
            <a:pPr marL="0" marR="0" indent="0" algn="l" defTabSz="713232" rtl="0" eaLnBrk="1" fontAlgn="auto" latinLnBrk="0" hangingPunct="1">
              <a:lnSpc>
                <a:spcPct val="100000"/>
              </a:lnSpc>
              <a:spcBef>
                <a:spcPts val="0"/>
              </a:spcBef>
              <a:spcAft>
                <a:spcPts val="0"/>
              </a:spcAft>
              <a:buClrTx/>
              <a:buSzTx/>
              <a:buFontTx/>
              <a:buNone/>
              <a:tabLst/>
              <a:defRPr/>
            </a:pPr>
            <a:r>
              <a:rPr lang="en-GB" sz="1000" i="0" kern="1200" dirty="0" smtClean="0">
                <a:solidFill>
                  <a:schemeClr val="tx1"/>
                </a:solidFill>
                <a:effectLst/>
                <a:latin typeface="Times New Roman" panose="02020603050405020304" pitchFamily="18" charset="0"/>
              </a:rPr>
              <a:t>5) NIMP n° 13 - Directives pour la notification de non-conformité et d'action d'urgence </a:t>
            </a:r>
          </a:p>
          <a:p>
            <a:pPr marL="0" marR="0" indent="0" algn="l" defTabSz="713232" rtl="0" eaLnBrk="1" fontAlgn="auto" latinLnBrk="0" hangingPunct="1">
              <a:lnSpc>
                <a:spcPct val="100000"/>
              </a:lnSpc>
              <a:spcBef>
                <a:spcPts val="0"/>
              </a:spcBef>
              <a:spcAft>
                <a:spcPts val="0"/>
              </a:spcAft>
              <a:buClrTx/>
              <a:buSzTx/>
              <a:buFontTx/>
              <a:buNone/>
              <a:tabLst/>
              <a:defRPr/>
            </a:pPr>
            <a:r>
              <a:rPr lang="en-US" sz="936" i="0" kern="1200" dirty="0" smtClean="0">
                <a:solidFill>
                  <a:schemeClr val="tx1"/>
                </a:solidFill>
                <a:effectLst/>
                <a:latin typeface="+mn-lt"/>
              </a:rPr>
              <a:t>6)</a:t>
            </a:r>
            <a:r>
              <a:rPr dirty="0" smtClean="0"/>
              <a:t> </a:t>
            </a:r>
            <a:r>
              <a:rPr lang="en-GB" sz="936" i="0" kern="1200" dirty="0" smtClean="0">
                <a:solidFill>
                  <a:schemeClr val="tx1"/>
                </a:solidFill>
                <a:effectLst/>
                <a:latin typeface="+mn-lt"/>
              </a:rPr>
              <a:t>NIMP n° 17 - Signalement d’organismes nuisibles </a:t>
            </a:r>
          </a:p>
          <a:p>
            <a:pPr marL="0" marR="0" indent="0" algn="l" defTabSz="713232" rtl="0" eaLnBrk="1" fontAlgn="auto" latinLnBrk="0" hangingPunct="1">
              <a:lnSpc>
                <a:spcPct val="100000"/>
              </a:lnSpc>
              <a:spcBef>
                <a:spcPts val="0"/>
              </a:spcBef>
              <a:spcAft>
                <a:spcPts val="0"/>
              </a:spcAft>
              <a:buClrTx/>
              <a:buSzTx/>
              <a:buFontTx/>
              <a:buNone/>
              <a:tabLst/>
              <a:defRPr/>
            </a:pPr>
            <a:endParaRPr lang="fr-FR" i="0" dirty="0"/>
          </a:p>
        </p:txBody>
      </p:sp>
      <p:sp>
        <p:nvSpPr>
          <p:cNvPr id="4" name="Slide Number Placeholder 3"/>
          <p:cNvSpPr>
            <a:spLocks noGrp="1"/>
          </p:cNvSpPr>
          <p:nvPr>
            <p:ph type="sldNum" sz="quarter" idx="10"/>
          </p:nvPr>
        </p:nvSpPr>
        <p:spPr/>
        <p:txBody>
          <a:bodyPr/>
          <a:lstStyle/>
          <a:p>
            <a:fld id="{C8F58E2D-82E9-4B40-B463-526FA93C539E}" type="slidenum">
              <a:rPr lang="en-US" smtClean="0"/>
              <a:pPr/>
              <a:t>10</a:t>
            </a:fld>
            <a:endParaRPr lang="fr-FR"/>
          </a:p>
        </p:txBody>
      </p:sp>
    </p:spTree>
    <p:extLst>
      <p:ext uri="{BB962C8B-B14F-4D97-AF65-F5344CB8AC3E}">
        <p14:creationId xmlns:p14="http://schemas.microsoft.com/office/powerpoint/2010/main" val="3457647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smtClean="0"/>
          </a:p>
          <a:p>
            <a:r>
              <a:rPr lang="fr-FR" dirty="0" smtClean="0"/>
              <a:t>Les mesures phytosanitaires appliquées aux </a:t>
            </a:r>
            <a:r>
              <a:rPr dirty="0" smtClean="0"/>
              <a:t>articles </a:t>
            </a:r>
            <a:r>
              <a:rPr dirty="0" err="1" smtClean="0"/>
              <a:t>réglementés</a:t>
            </a:r>
            <a:r>
              <a:rPr dirty="0" smtClean="0"/>
              <a:t> </a:t>
            </a:r>
            <a:r>
              <a:rPr lang="fr-FR" dirty="0" smtClean="0"/>
              <a:t>sont fondées sur les principes énoncés dans la CIPV (</a:t>
            </a:r>
            <a:r>
              <a:rPr dirty="0" smtClean="0"/>
              <a:t>NIMP n° 1</a:t>
            </a:r>
            <a:r>
              <a:rPr lang="fr-FR" dirty="0" smtClean="0"/>
              <a:t>)</a:t>
            </a:r>
            <a:r>
              <a:rPr dirty="0" smtClean="0"/>
              <a:t>. </a:t>
            </a:r>
          </a:p>
          <a:p>
            <a:r>
              <a:rPr dirty="0" smtClean="0"/>
              <a:t>Pour justifier leurs mesures phytosanitaires, les pays doivent dresser une liste d'articles réglementés et d'organismes nuisibles et être en mesure d'expliquer pourquoi ces articles et organismes nuisibles sont réglementés. </a:t>
            </a:r>
            <a:endParaRPr lang="fr-FR" dirty="0" smtClean="0"/>
          </a:p>
          <a:p>
            <a:r>
              <a:rPr dirty="0" smtClean="0"/>
              <a:t>NIMP n° 8 -  Détermination de la situation d'un organisme nuisible dans une zone</a:t>
            </a:r>
          </a:p>
          <a:p>
            <a:r>
              <a:rPr dirty="0" smtClean="0"/>
              <a:t>NIMP n° 2 - Cadre de l'analyse du risque phytosanitaire </a:t>
            </a:r>
          </a:p>
          <a:p>
            <a:r>
              <a:rPr dirty="0" smtClean="0"/>
              <a:t>NIMP n° 11- Analyse du risque phytosanitaire pour les organismes de quarantaine </a:t>
            </a:r>
          </a:p>
          <a:p>
            <a:r>
              <a:rPr dirty="0" smtClean="0"/>
              <a:t>NIMP n° 21 - Analyse du risque phytosanitaire pour les organismes réglementés non de quarantaine </a:t>
            </a:r>
          </a:p>
          <a:p>
            <a:r>
              <a:rPr dirty="0" smtClean="0"/>
              <a:t>NIMP n°32 - Classification de marchandises en catégories selon le risque phytosanitaire qu'elles présentent </a:t>
            </a:r>
          </a:p>
          <a:p>
            <a:r>
              <a:rPr dirty="0" smtClean="0"/>
              <a:t>NIMP n° 19 - Directives sur les listes d'organismes nuisibles réglementés </a:t>
            </a:r>
          </a:p>
          <a:p>
            <a:r>
              <a:rPr lang="en-GB" sz="1000" i="0" dirty="0" smtClean="0">
                <a:effectLst/>
                <a:latin typeface="Times New Roman" panose="02020603050405020304" pitchFamily="18" charset="0"/>
              </a:rPr>
              <a:t>NIMP n° 16 - Organismes réglementés non de quarantaine : concept et application</a:t>
            </a:r>
            <a:r>
              <a:rPr dirty="0" smtClean="0"/>
              <a:t> </a:t>
            </a:r>
            <a:endParaRPr lang="fr-FR" i="0" dirty="0" smtClean="0"/>
          </a:p>
          <a:p>
            <a:endParaRPr lang="fr-FR" dirty="0" smtClean="0"/>
          </a:p>
          <a:p>
            <a:endParaRPr lang="fr-FR" dirty="0"/>
          </a:p>
        </p:txBody>
      </p:sp>
      <p:sp>
        <p:nvSpPr>
          <p:cNvPr id="4" name="Slide Number Placeholder 3"/>
          <p:cNvSpPr>
            <a:spLocks noGrp="1"/>
          </p:cNvSpPr>
          <p:nvPr>
            <p:ph type="sldNum" sz="quarter" idx="10"/>
          </p:nvPr>
        </p:nvSpPr>
        <p:spPr/>
        <p:txBody>
          <a:bodyPr/>
          <a:lstStyle/>
          <a:p>
            <a:fld id="{C8F58E2D-82E9-4B40-B463-526FA93C539E}" type="slidenum">
              <a:rPr lang="en-US" smtClean="0"/>
              <a:pPr/>
              <a:t>11</a:t>
            </a:fld>
            <a:endParaRPr lang="fr-FR"/>
          </a:p>
        </p:txBody>
      </p:sp>
    </p:spTree>
    <p:extLst>
      <p:ext uri="{BB962C8B-B14F-4D97-AF65-F5344CB8AC3E}">
        <p14:creationId xmlns:p14="http://schemas.microsoft.com/office/powerpoint/2010/main" val="2833455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F58E2D-82E9-4B40-B463-526FA93C539E}" type="slidenum">
              <a:rPr lang="en-US" smtClean="0">
                <a:solidFill>
                  <a:prstClr val="black"/>
                </a:solidFill>
              </a:rPr>
              <a:pPr/>
              <a:t>12</a:t>
            </a:fld>
            <a:endParaRPr lang="fr-FR">
              <a:solidFill>
                <a:prstClr val="black"/>
              </a:solidFill>
            </a:endParaRPr>
          </a:p>
        </p:txBody>
      </p:sp>
    </p:spTree>
    <p:extLst>
      <p:ext uri="{BB962C8B-B14F-4D97-AF65-F5344CB8AC3E}">
        <p14:creationId xmlns:p14="http://schemas.microsoft.com/office/powerpoint/2010/main" val="1345363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C8F58E2D-82E9-4B40-B463-526FA93C539E}" type="slidenum">
              <a:rPr lang="en-US" smtClean="0">
                <a:solidFill>
                  <a:prstClr val="black"/>
                </a:solidFill>
              </a:rPr>
              <a:pPr/>
              <a:t>13</a:t>
            </a:fld>
            <a:endParaRPr lang="fr-FR">
              <a:solidFill>
                <a:prstClr val="black"/>
              </a:solidFill>
            </a:endParaRPr>
          </a:p>
        </p:txBody>
      </p:sp>
    </p:spTree>
    <p:extLst>
      <p:ext uri="{BB962C8B-B14F-4D97-AF65-F5344CB8AC3E}">
        <p14:creationId xmlns:p14="http://schemas.microsoft.com/office/powerpoint/2010/main" val="3705786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La surveillance phytosanitaire est l'une des activités clés permettant de collecter des données qui sont ensuite utilisées dans les autres systèmes et activités phytosanitaires. Les données recueillies lors de la surveillance permettent de faciliter la détection précoce des organismes nuisibles, </a:t>
            </a:r>
            <a:r>
              <a:rPr dirty="0" err="1" smtClean="0"/>
              <a:t>d'établir</a:t>
            </a:r>
            <a:r>
              <a:rPr dirty="0" smtClean="0"/>
              <a:t> l</a:t>
            </a:r>
            <a:r>
              <a:rPr lang="fr-FR" dirty="0" smtClean="0"/>
              <a:t>es</a:t>
            </a:r>
            <a:r>
              <a:rPr dirty="0" smtClean="0"/>
              <a:t> </a:t>
            </a:r>
            <a:r>
              <a:rPr dirty="0" err="1" smtClean="0"/>
              <a:t>liste</a:t>
            </a:r>
            <a:r>
              <a:rPr lang="fr-FR" dirty="0" smtClean="0"/>
              <a:t>s</a:t>
            </a:r>
            <a:r>
              <a:rPr dirty="0" smtClean="0"/>
              <a:t> d</a:t>
            </a:r>
            <a:r>
              <a:rPr lang="fr-FR" dirty="0" smtClean="0"/>
              <a:t>'</a:t>
            </a:r>
            <a:r>
              <a:rPr dirty="0" err="1" smtClean="0"/>
              <a:t>organismes</a:t>
            </a:r>
            <a:r>
              <a:rPr dirty="0" smtClean="0"/>
              <a:t> nuisibles présents dans le pays et </a:t>
            </a:r>
            <a:r>
              <a:rPr lang="fr-FR" dirty="0" smtClean="0"/>
              <a:t>d’</a:t>
            </a:r>
            <a:r>
              <a:rPr dirty="0" err="1" smtClean="0"/>
              <a:t>organismes</a:t>
            </a:r>
            <a:r>
              <a:rPr dirty="0" smtClean="0"/>
              <a:t> nuisibles réglementés, de déterminer la situation des organismes nuisibles, de définir les exigences phytosanitaires à l'importation, d'effectuer la régionalisation, d'adapter l'éradication des organismes nuisibles et de signaler la présence, l'apparition ou la dissémination d'organismes nuisibles. </a:t>
            </a:r>
          </a:p>
          <a:p>
            <a:endParaRPr lang="fr-FR" dirty="0"/>
          </a:p>
        </p:txBody>
      </p:sp>
      <p:sp>
        <p:nvSpPr>
          <p:cNvPr id="4" name="Slide Number Placeholder 3"/>
          <p:cNvSpPr>
            <a:spLocks noGrp="1"/>
          </p:cNvSpPr>
          <p:nvPr>
            <p:ph type="sldNum" sz="quarter" idx="10"/>
          </p:nvPr>
        </p:nvSpPr>
        <p:spPr/>
        <p:txBody>
          <a:bodyPr/>
          <a:lstStyle/>
          <a:p>
            <a:fld id="{C8F58E2D-82E9-4B40-B463-526FA93C539E}" type="slidenum">
              <a:rPr lang="en-US" smtClean="0"/>
              <a:pPr/>
              <a:t>14</a:t>
            </a:fld>
            <a:endParaRPr lang="fr-FR"/>
          </a:p>
        </p:txBody>
      </p:sp>
    </p:spTree>
    <p:extLst>
      <p:ext uri="{BB962C8B-B14F-4D97-AF65-F5344CB8AC3E}">
        <p14:creationId xmlns:p14="http://schemas.microsoft.com/office/powerpoint/2010/main" val="734109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Disposer d'un système de surveillance efficace permet notamment à l'ONPV d'établir une liste d'organismes/articles </a:t>
            </a:r>
            <a:r>
              <a:rPr dirty="0" err="1" smtClean="0"/>
              <a:t>réglementés</a:t>
            </a:r>
            <a:r>
              <a:rPr dirty="0" smtClean="0"/>
              <a:t> </a:t>
            </a:r>
            <a:r>
              <a:rPr lang="fr-FR" dirty="0" smtClean="0"/>
              <a:t>justifiée scientifiquement</a:t>
            </a:r>
            <a:r>
              <a:rPr dirty="0" smtClean="0"/>
              <a:t>.</a:t>
            </a:r>
          </a:p>
          <a:p>
            <a:r>
              <a:rPr dirty="0" smtClean="0"/>
              <a:t>Il faut pour cela procéder en plusieurs étapes, en utilisant plusieurs NIMP en plus de la NIMP n° 6. </a:t>
            </a:r>
            <a:endParaRPr lang="fr-FR" dirty="0" smtClean="0"/>
          </a:p>
          <a:p>
            <a:r>
              <a:rPr dirty="0" smtClean="0"/>
              <a:t>La diapositive présente le processus d'établissement d'une liste d'organismes nuisibles réglementés en s'appuyant sur la NIMP n° 6 et d'autres NIMP.  </a:t>
            </a:r>
          </a:p>
          <a:p>
            <a:endParaRPr lang="fr-FR" dirty="0"/>
          </a:p>
        </p:txBody>
      </p:sp>
      <p:sp>
        <p:nvSpPr>
          <p:cNvPr id="4" name="Slide Number Placeholder 3"/>
          <p:cNvSpPr>
            <a:spLocks noGrp="1"/>
          </p:cNvSpPr>
          <p:nvPr>
            <p:ph type="sldNum" sz="quarter" idx="10"/>
          </p:nvPr>
        </p:nvSpPr>
        <p:spPr/>
        <p:txBody>
          <a:bodyPr/>
          <a:lstStyle/>
          <a:p>
            <a:fld id="{C8F58E2D-82E9-4B40-B463-526FA93C539E}" type="slidenum">
              <a:rPr lang="en-US" smtClean="0"/>
              <a:pPr/>
              <a:t>15</a:t>
            </a:fld>
            <a:endParaRPr lang="fr-FR"/>
          </a:p>
        </p:txBody>
      </p:sp>
    </p:spTree>
    <p:extLst>
      <p:ext uri="{BB962C8B-B14F-4D97-AF65-F5344CB8AC3E}">
        <p14:creationId xmlns:p14="http://schemas.microsoft.com/office/powerpoint/2010/main" val="1482313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F58E2D-82E9-4B40-B463-526FA93C539E}" type="slidenum">
              <a:rPr lang="en-US" smtClean="0"/>
              <a:pPr/>
              <a:t>16</a:t>
            </a:fld>
            <a:endParaRPr lang="fr-FR"/>
          </a:p>
        </p:txBody>
      </p:sp>
    </p:spTree>
    <p:extLst>
      <p:ext uri="{BB962C8B-B14F-4D97-AF65-F5344CB8AC3E}">
        <p14:creationId xmlns:p14="http://schemas.microsoft.com/office/powerpoint/2010/main" val="2993707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Étapes d'un programme d'éradication et utilisation de différentes NIMP :</a:t>
            </a:r>
            <a:endParaRPr lang="fr-FR" dirty="0" smtClean="0"/>
          </a:p>
          <a:p>
            <a:r>
              <a:rPr dirty="0" smtClean="0"/>
              <a:t>I – Mise en route - Le programme d'éradication peut avoir pour origine la détection par surveillance générale ou par prospection ponctuelle, d'un organisme nuisible nouvellement présent dans une zone (NIMP n° 6). Il pourra aussi, dans le cas d'organismes déjà établis, résulter d'une décision politique (par exemple mise en place d'une zone exempte d’organismes nuisibles).</a:t>
            </a:r>
          </a:p>
          <a:p>
            <a:r>
              <a:rPr dirty="0" smtClean="0"/>
              <a:t>II – Identification (NIMP n° 27)</a:t>
            </a:r>
          </a:p>
          <a:p>
            <a:r>
              <a:rPr dirty="0" smtClean="0"/>
              <a:t>III - Estimation de la répartition actuelle et potentielle de l'organisme nuisible</a:t>
            </a:r>
          </a:p>
          <a:p>
            <a:r>
              <a:rPr dirty="0" smtClean="0"/>
              <a:t>IV - Faisabilité du programme d'éradication – ARP (NIMP n° 2, 11 et 21)</a:t>
            </a:r>
          </a:p>
          <a:p>
            <a:r>
              <a:rPr dirty="0" smtClean="0"/>
              <a:t>V  - Décision d'éradication :</a:t>
            </a:r>
          </a:p>
          <a:p>
            <a:pPr marL="171450" indent="-171450">
              <a:buFont typeface="Arial" panose="020B0604020202020204" pitchFamily="34" charset="0"/>
              <a:buChar char="•"/>
            </a:pPr>
            <a:r>
              <a:rPr dirty="0" smtClean="0"/>
              <a:t>la surveillance : permet de déterminer précisément la répartition de l'organisme nuisible (NIMP n° 6). Une prospection de délimitation sera réalisée soit au début soit pour confirmer des prospections antérieures. Les prospections de suivi, conformément au plan d'éradication, suivront afin de vérifier la répartition de l'organisme nuisible et </a:t>
            </a:r>
            <a:r>
              <a:rPr lang="fr-FR" dirty="0" smtClean="0"/>
              <a:t>d‘é</a:t>
            </a:r>
            <a:r>
              <a:rPr dirty="0" err="1" smtClean="0"/>
              <a:t>valuer</a:t>
            </a:r>
            <a:r>
              <a:rPr dirty="0" smtClean="0"/>
              <a:t> l'efficacité du programme (voir la NIMP n° 6). La surveillance peut aussi comporter des études de filière visant à retracer l'origine de l'organisme nuisible et son éventuelle dissémination, l'examen de matériel ayant une relation clonale ou de contact avec le matériel contaminé, des inspections, des piégeages et des observations aériennes, ainsi que des demandes ciblées adressées aux agriculteurs, aux lieux d'entreposage ou de conditionnement, et au grand public.</a:t>
            </a:r>
          </a:p>
          <a:p>
            <a:pPr marL="171450" indent="-171450">
              <a:buFont typeface="Arial" panose="020B0604020202020204" pitchFamily="34" charset="0"/>
              <a:buChar char="•"/>
            </a:pPr>
            <a:r>
              <a:rPr dirty="0" err="1" smtClean="0"/>
              <a:t>l'enrayement</a:t>
            </a:r>
            <a:r>
              <a:rPr dirty="0" smtClean="0"/>
              <a:t> : empêche l'extension de </a:t>
            </a:r>
            <a:r>
              <a:rPr dirty="0" err="1" smtClean="0"/>
              <a:t>l'infestation</a:t>
            </a:r>
            <a:r>
              <a:rPr lang="fr-FR" dirty="0" smtClean="0"/>
              <a:t>. </a:t>
            </a:r>
            <a:r>
              <a:rPr dirty="0" smtClean="0"/>
              <a:t>L'ONPV établira une zone de quarantaine à l'aide des informations obtenues par la surveillance. Les études préliminaires auront permis d'identifier les végétaux, produits végétaux et autres articles dont la circulation hors de la zone de quarantaine doit être réglementée pour empêcher la dissémination de l'organisme nuisible déterminé. Les propriétaires des végétaux, produits végétaux et autres articles concernés doivent être informés de cette réglementation, de même que les autres personnes concernées ou intéressées. Des dispositions doivent être prises pour agréer puis libérer de la zone de  quarantaine, les végétaux, produits végétaux et autres articles réglementés après vérification de l’application de mesures phytosanitaires telles que l'inspection, le traitement ou la destruction. Il faut aussi prévoir la suppression de la réglementation concernée lorsque le programme d'éradication a abouti. </a:t>
            </a:r>
          </a:p>
          <a:p>
            <a:pPr marL="171450" indent="-171450">
              <a:buFontTx/>
              <a:buChar char="-"/>
            </a:pPr>
            <a:r>
              <a:rPr dirty="0" smtClean="0"/>
              <a:t>le </a:t>
            </a:r>
            <a:r>
              <a:rPr dirty="0" err="1" smtClean="0"/>
              <a:t>traitement</a:t>
            </a:r>
            <a:r>
              <a:rPr lang="fr-FR" dirty="0" smtClean="0"/>
              <a:t> :</a:t>
            </a:r>
            <a:r>
              <a:rPr dirty="0" smtClean="0"/>
              <a:t> permet d'éliminer l'organisme nuisible chaque fois que sa présence est </a:t>
            </a:r>
            <a:r>
              <a:rPr dirty="0" err="1" smtClean="0"/>
              <a:t>détectée</a:t>
            </a:r>
            <a:r>
              <a:rPr dirty="0" smtClean="0"/>
              <a:t>.</a:t>
            </a:r>
          </a:p>
          <a:p>
            <a:pPr marL="0" indent="0">
              <a:buFontTx/>
              <a:buNone/>
            </a:pPr>
            <a:r>
              <a:rPr dirty="0" smtClean="0"/>
              <a:t>VI- Vérification de l'éradication de </a:t>
            </a:r>
            <a:r>
              <a:rPr dirty="0" err="1" smtClean="0"/>
              <a:t>l'organisme</a:t>
            </a:r>
            <a:r>
              <a:rPr dirty="0" smtClean="0"/>
              <a:t> </a:t>
            </a:r>
            <a:r>
              <a:rPr dirty="0" err="1" smtClean="0"/>
              <a:t>nuisible</a:t>
            </a:r>
            <a:r>
              <a:rPr lang="fr-FR" dirty="0" smtClean="0"/>
              <a:t>. </a:t>
            </a:r>
            <a:r>
              <a:rPr dirty="0" err="1" smtClean="0"/>
              <a:t>L'autorité</a:t>
            </a:r>
            <a:r>
              <a:rPr dirty="0" smtClean="0"/>
              <a:t> compétente doit vérifier que les critères établis à l'avance pour le succès de l'éradication sont remplis. </a:t>
            </a:r>
          </a:p>
          <a:p>
            <a:pPr marL="0" indent="0">
              <a:buFontTx/>
              <a:buNone/>
            </a:pPr>
            <a:r>
              <a:rPr dirty="0" smtClean="0"/>
              <a:t>VII - </a:t>
            </a:r>
            <a:r>
              <a:rPr dirty="0" err="1" smtClean="0"/>
              <a:t>Déclaration</a:t>
            </a:r>
            <a:r>
              <a:rPr dirty="0" smtClean="0"/>
              <a:t> </a:t>
            </a:r>
            <a:r>
              <a:rPr dirty="0" err="1" smtClean="0"/>
              <a:t>d'éradication</a:t>
            </a:r>
            <a:r>
              <a:rPr lang="fr-FR" dirty="0" smtClean="0"/>
              <a:t>. </a:t>
            </a:r>
            <a:r>
              <a:rPr dirty="0" smtClean="0"/>
              <a:t>La déclaration d'éradication par l'ONPV suit l'aboutissement d'un programme couronné de succès. La situation géographique de l'organisme nuisible dans la zone concernée devient alors « absent</a:t>
            </a:r>
            <a:r>
              <a:rPr lang="fr-FR" dirty="0" smtClean="0"/>
              <a:t> </a:t>
            </a:r>
            <a:r>
              <a:rPr dirty="0" smtClean="0"/>
              <a:t>: organisme nuisible éradiqué » (voir la NIMP n° 8). La déclaration doit être portée à la connaissance des diverses instances intéressées, ainsi que des autorités concernées par le résultat de l'opération. La documentation et toutes les autres données pertinentes appuyant la déclaration doivent, sur demande, être mises à la disposition des autres ONPV.</a:t>
            </a:r>
            <a:endParaRPr lang="fr-FR" dirty="0"/>
          </a:p>
        </p:txBody>
      </p:sp>
      <p:sp>
        <p:nvSpPr>
          <p:cNvPr id="4" name="Slide Number Placeholder 3"/>
          <p:cNvSpPr>
            <a:spLocks noGrp="1"/>
          </p:cNvSpPr>
          <p:nvPr>
            <p:ph type="sldNum" sz="quarter" idx="10"/>
          </p:nvPr>
        </p:nvSpPr>
        <p:spPr/>
        <p:txBody>
          <a:bodyPr/>
          <a:lstStyle/>
          <a:p>
            <a:fld id="{C8F58E2D-82E9-4B40-B463-526FA93C539E}" type="slidenum">
              <a:rPr lang="en-US" smtClean="0"/>
              <a:pPr/>
              <a:t>17</a:t>
            </a:fld>
            <a:endParaRPr lang="fr-FR"/>
          </a:p>
        </p:txBody>
      </p:sp>
    </p:spTree>
    <p:extLst>
      <p:ext uri="{BB962C8B-B14F-4D97-AF65-F5344CB8AC3E}">
        <p14:creationId xmlns:p14="http://schemas.microsoft.com/office/powerpoint/2010/main" val="896455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F58E2D-82E9-4B40-B463-526FA93C539E}" type="slidenum">
              <a:rPr lang="en-US" smtClean="0">
                <a:solidFill>
                  <a:prstClr val="black"/>
                </a:solidFill>
              </a:rPr>
              <a:pPr/>
              <a:t>18</a:t>
            </a:fld>
            <a:endParaRPr lang="fr-FR">
              <a:solidFill>
                <a:prstClr val="black"/>
              </a:solidFill>
            </a:endParaRPr>
          </a:p>
        </p:txBody>
      </p:sp>
    </p:spTree>
    <p:extLst>
      <p:ext uri="{BB962C8B-B14F-4D97-AF65-F5344CB8AC3E}">
        <p14:creationId xmlns:p14="http://schemas.microsoft.com/office/powerpoint/2010/main" val="2952886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dirty="0" smtClean="0"/>
              <a:t>La justification des mesures phytosanitaires est le principe fondamental de la CIPV. Elle est apportée en procédant à l'ARP. L'ARP concerne plusieurs domaines :</a:t>
            </a:r>
          </a:p>
          <a:p>
            <a:r>
              <a:rPr dirty="0" smtClean="0"/>
              <a:t>1. Établissement de listes d'organismes nuisibles - </a:t>
            </a:r>
            <a:r>
              <a:rPr lang="en-US" sz="936" b="0" i="0" u="none" strike="noStrike" kern="1200" baseline="0" dirty="0" smtClean="0">
                <a:solidFill>
                  <a:schemeClr val="tx1"/>
                </a:solidFill>
                <a:latin typeface="+mn-lt"/>
              </a:rPr>
              <a:t>Une justification technique par l’intermédiaire d’une ARP </a:t>
            </a:r>
            <a:r>
              <a:rPr lang="en-US" sz="936" b="0" i="0" u="none" strike="noStrike" kern="1200" baseline="0" dirty="0" err="1" smtClean="0">
                <a:solidFill>
                  <a:schemeClr val="tx1"/>
                </a:solidFill>
                <a:latin typeface="+mn-lt"/>
              </a:rPr>
              <a:t>est</a:t>
            </a:r>
            <a:r>
              <a:rPr lang="en-US" sz="936" b="0" i="0" u="none" strike="noStrike" kern="1200" baseline="0" dirty="0" smtClean="0">
                <a:solidFill>
                  <a:schemeClr val="tx1"/>
                </a:solidFill>
                <a:latin typeface="+mn-lt"/>
              </a:rPr>
              <a:t> </a:t>
            </a:r>
            <a:r>
              <a:rPr lang="en-US" sz="936" b="0" i="0" u="none" strike="noStrike" kern="1200" baseline="0" dirty="0" err="1" smtClean="0">
                <a:solidFill>
                  <a:schemeClr val="tx1"/>
                </a:solidFill>
                <a:latin typeface="+mn-lt"/>
              </a:rPr>
              <a:t>nécessaire</a:t>
            </a:r>
            <a:r>
              <a:rPr lang="en-US" sz="936" b="0" i="0" u="none" strike="noStrike" kern="1200" baseline="0" dirty="0" smtClean="0">
                <a:solidFill>
                  <a:schemeClr val="tx1"/>
                </a:solidFill>
                <a:latin typeface="+mn-lt"/>
              </a:rPr>
              <a:t> pour déterminer si des organismes nuisibles doivent être réglementés et pour établir la sévérité des mesures phytosanitaires à adopter à leur égard (NIMP n° 11 [</a:t>
            </a:r>
            <a:r>
              <a:rPr lang="en-US" sz="936" b="0" i="1" u="none" strike="noStrike" kern="1200" baseline="0" dirty="0" smtClean="0">
                <a:solidFill>
                  <a:schemeClr val="tx1"/>
                </a:solidFill>
                <a:latin typeface="+mn-lt"/>
              </a:rPr>
              <a:t>Analyse du risque phytosanitaire pour </a:t>
            </a:r>
          </a:p>
          <a:p>
            <a:r>
              <a:rPr lang="en-US" sz="936" b="0" i="1" u="none" strike="noStrike" kern="1200" baseline="0" dirty="0" smtClean="0">
                <a:solidFill>
                  <a:schemeClr val="tx1"/>
                </a:solidFill>
                <a:latin typeface="+mn-lt"/>
              </a:rPr>
              <a:t>pour les organismes de </a:t>
            </a:r>
            <a:r>
              <a:rPr lang="en-US" sz="936" b="0" i="1" u="none" strike="noStrike" kern="1200" baseline="0" dirty="0" err="1" smtClean="0">
                <a:solidFill>
                  <a:schemeClr val="tx1"/>
                </a:solidFill>
                <a:latin typeface="+mn-lt"/>
              </a:rPr>
              <a:t>quarantaine</a:t>
            </a:r>
            <a:r>
              <a:rPr lang="en-US" sz="936" b="0" i="0" u="none" strike="noStrike" kern="1200" baseline="0" dirty="0" smtClean="0">
                <a:solidFill>
                  <a:schemeClr val="tx1"/>
                </a:solidFill>
                <a:latin typeface="+mn-lt"/>
              </a:rPr>
              <a:t>]; NIMP n° 21 [</a:t>
            </a:r>
            <a:r>
              <a:rPr lang="en-US" sz="936" b="0" i="1" u="none" strike="noStrike" kern="1200" baseline="0" dirty="0" smtClean="0">
                <a:solidFill>
                  <a:schemeClr val="tx1"/>
                </a:solidFill>
                <a:latin typeface="+mn-lt"/>
              </a:rPr>
              <a:t>Analyse du risque phytosanitaire pour les organismes réglementés non de quarantaine</a:t>
            </a:r>
            <a:r>
              <a:rPr lang="en-US" sz="936" b="0" i="0" u="none" strike="noStrike" kern="1200" baseline="0" dirty="0" smtClean="0">
                <a:solidFill>
                  <a:schemeClr val="tx1"/>
                </a:solidFill>
                <a:latin typeface="+mn-lt"/>
              </a:rPr>
              <a:t>]). L’ARP peut être effectuée sur un organisme nuisible déterminé ou sur tous les organismes nuisibles associés à une filière particulière (par exemple une marchandise). Une marchandise peut être classifiée selon son niveau de transformation ou ses usages prévus (voir la NIMP n° 32 [</a:t>
            </a:r>
            <a:r>
              <a:rPr lang="en-US" sz="936" b="0" i="1" u="none" strike="noStrike" kern="1200" baseline="0" dirty="0" smtClean="0">
                <a:solidFill>
                  <a:schemeClr val="tx1"/>
                </a:solidFill>
                <a:latin typeface="+mn-lt"/>
              </a:rPr>
              <a:t>Classification de marchandises en catégories selon le risque phytosanitaire qu'elles présentent</a:t>
            </a:r>
            <a:r>
              <a:rPr lang="en-US" sz="936" b="0" i="0" u="none" strike="noStrike" kern="1200" baseline="0" dirty="0" smtClean="0">
                <a:solidFill>
                  <a:schemeClr val="tx1"/>
                </a:solidFill>
                <a:latin typeface="+mn-lt"/>
              </a:rPr>
              <a:t>]). Les organismes nuisibles réglementés doivent être inscrits sur des listes, conformément à la NIMP n° 19 (</a:t>
            </a:r>
            <a:r>
              <a:rPr lang="en-US" sz="936" b="0" i="1" u="none" strike="noStrike" kern="1200" baseline="0" dirty="0" smtClean="0">
                <a:solidFill>
                  <a:schemeClr val="tx1"/>
                </a:solidFill>
                <a:latin typeface="+mn-lt"/>
              </a:rPr>
              <a:t>Directives sur les listes d'organismes nuisibles </a:t>
            </a:r>
            <a:r>
              <a:rPr lang="en-US" sz="936" b="0" i="1" u="none" strike="noStrike" kern="1200" baseline="0" dirty="0" err="1" smtClean="0">
                <a:solidFill>
                  <a:schemeClr val="tx1"/>
                </a:solidFill>
                <a:latin typeface="+mn-lt"/>
              </a:rPr>
              <a:t>réglementés</a:t>
            </a:r>
            <a:r>
              <a:rPr lang="en-US" sz="936" b="0" i="0" u="none" strike="noStrike" kern="1200" baseline="0" dirty="0" smtClean="0">
                <a:solidFill>
                  <a:schemeClr val="tx1"/>
                </a:solidFill>
                <a:latin typeface="+mn-lt"/>
              </a:rPr>
              <a:t>).</a:t>
            </a:r>
          </a:p>
          <a:p>
            <a:r>
              <a:rPr lang="en-US" sz="936" b="0" i="0" u="none" strike="noStrike" kern="1200" baseline="0" dirty="0" smtClean="0">
                <a:solidFill>
                  <a:schemeClr val="tx1"/>
                </a:solidFill>
                <a:latin typeface="+mn-lt"/>
              </a:rPr>
              <a:t>2. Exigences à l'importation - L'analyse du risque phytosanitaire (ARP) fournit la base de la justification technique des exigences phytosanitaires à l'importation.</a:t>
            </a:r>
          </a:p>
          <a:p>
            <a:r>
              <a:rPr lang="en-US" sz="936" b="0" i="0" u="none" strike="noStrike" kern="1200" baseline="0" dirty="0" smtClean="0">
                <a:solidFill>
                  <a:schemeClr val="tx1"/>
                </a:solidFill>
                <a:latin typeface="+mn-lt"/>
              </a:rPr>
              <a:t>3. Les ONPV ou autres autorités responsables doivent procéder à l’analyse du risque phytosanitaire des agents de lutte biologique et autres organismes utiles avant l'importation ou avant le lâcher. </a:t>
            </a:r>
          </a:p>
          <a:p>
            <a:r>
              <a:rPr lang="en-US" sz="936" b="0" i="0" u="none" strike="noStrike" kern="1200" baseline="0" dirty="0" smtClean="0">
                <a:solidFill>
                  <a:schemeClr val="tx1"/>
                </a:solidFill>
                <a:latin typeface="+mn-lt"/>
              </a:rPr>
              <a:t>4. L'ARP fournit également le moyen de développer des listes d'organismes réglementés nécessitant des mesures phytosanitaires, et identifie ceux pour lesquels l'inspection est appropriée ou les marchandises qui sont assujetties à l’inspection. Si des organismes nuisibles nouveaux sont signalés pendant l'inspection, des actions d’urgence peuvent être entreprises, le cas échéant. Lorsque des actions d’urgence sont entreprises, une ARP doit également être utilisée pour les évaluer et pour élaborer des recommandations en vue d’autres actions appropriées, lorsque nécessaire. NIMP n° 22 (</a:t>
            </a:r>
            <a:r>
              <a:rPr lang="en-US" sz="936" b="0" i="1" u="none" strike="noStrike" kern="1200" baseline="0" dirty="0" err="1" smtClean="0">
                <a:solidFill>
                  <a:schemeClr val="tx1"/>
                </a:solidFill>
                <a:latin typeface="+mn-lt"/>
              </a:rPr>
              <a:t>Exigences</a:t>
            </a:r>
            <a:r>
              <a:rPr lang="en-US" sz="936" b="0" i="1" u="none" strike="noStrike" kern="1200" baseline="0" dirty="0" smtClean="0">
                <a:solidFill>
                  <a:schemeClr val="tx1"/>
                </a:solidFill>
                <a:latin typeface="+mn-lt"/>
              </a:rPr>
              <a:t> pour l'établissement de zones à faible prévalence </a:t>
            </a:r>
            <a:r>
              <a:rPr lang="en-US" sz="936" b="0" i="1" u="none" strike="noStrike" kern="1200" baseline="0" dirty="0" err="1" smtClean="0">
                <a:solidFill>
                  <a:schemeClr val="tx1"/>
                </a:solidFill>
                <a:latin typeface="+mn-lt"/>
              </a:rPr>
              <a:t>d'organismes</a:t>
            </a:r>
            <a:r>
              <a:rPr lang="en-US" sz="936" b="0" i="1" u="none" strike="noStrike" kern="1200" baseline="0" dirty="0" smtClean="0">
                <a:solidFill>
                  <a:schemeClr val="tx1"/>
                </a:solidFill>
                <a:latin typeface="+mn-lt"/>
              </a:rPr>
              <a:t> </a:t>
            </a:r>
            <a:r>
              <a:rPr lang="en-US" sz="936" b="0" i="1" u="none" strike="noStrike" kern="1200" baseline="0" dirty="0" err="1" smtClean="0">
                <a:solidFill>
                  <a:schemeClr val="tx1"/>
                </a:solidFill>
                <a:latin typeface="+mn-lt"/>
              </a:rPr>
              <a:t>nuisibles</a:t>
            </a:r>
            <a:r>
              <a:rPr lang="en-US" sz="936" b="0" i="0" u="none" strike="noStrike" kern="1200" baseline="0" dirty="0" smtClean="0">
                <a:solidFill>
                  <a:schemeClr val="tx1"/>
                </a:solidFill>
                <a:latin typeface="+mn-lt"/>
              </a:rPr>
              <a:t>). </a:t>
            </a:r>
          </a:p>
          <a:p>
            <a:r>
              <a:rPr lang="en-US" sz="936" b="0" i="0" u="none" strike="noStrike" kern="1200" baseline="0" dirty="0" smtClean="0">
                <a:solidFill>
                  <a:schemeClr val="tx1"/>
                </a:solidFill>
                <a:latin typeface="+mn-lt"/>
              </a:rPr>
              <a:t>5. Zone indemne - Le niveau de sécurité phytosanitaire requis pour une zone exempte dépend du niveau de risque évalué associé à l'organisme nuisible en cause. Ce niveau de risque est défini par l'analyse du risque phytosanitaire. </a:t>
            </a:r>
          </a:p>
          <a:p>
            <a:r>
              <a:rPr lang="en-US" sz="936" b="0" i="0" u="none" strike="noStrike" kern="1200" baseline="0" dirty="0" smtClean="0">
                <a:solidFill>
                  <a:schemeClr val="tx1"/>
                </a:solidFill>
                <a:latin typeface="+mn-lt"/>
              </a:rPr>
              <a:t>Zones à faible prévalence d’organismes nuisibles - </a:t>
            </a:r>
            <a:r>
              <a:rPr lang="en-GB" sz="936" kern="1200" dirty="0" smtClean="0">
                <a:solidFill>
                  <a:schemeClr val="tx1"/>
                </a:solidFill>
                <a:effectLst/>
                <a:latin typeface="+mn-lt"/>
              </a:rPr>
              <a:t>NIMP n° 22 (</a:t>
            </a:r>
            <a:r>
              <a:rPr lang="en-GB" sz="936" i="1" kern="1200" dirty="0" err="1" smtClean="0">
                <a:solidFill>
                  <a:schemeClr val="tx1"/>
                </a:solidFill>
                <a:effectLst/>
                <a:latin typeface="+mn-lt"/>
              </a:rPr>
              <a:t>Exigences</a:t>
            </a:r>
            <a:r>
              <a:rPr lang="en-GB" sz="936" i="1" kern="1200" dirty="0" smtClean="0">
                <a:solidFill>
                  <a:schemeClr val="tx1"/>
                </a:solidFill>
                <a:effectLst/>
                <a:latin typeface="+mn-lt"/>
              </a:rPr>
              <a:t> pour l'établissement de zones à faible prévalence </a:t>
            </a:r>
            <a:r>
              <a:rPr lang="en-GB" sz="936" i="1" kern="1200" dirty="0" err="1" smtClean="0">
                <a:solidFill>
                  <a:schemeClr val="tx1"/>
                </a:solidFill>
                <a:effectLst/>
                <a:latin typeface="+mn-lt"/>
              </a:rPr>
              <a:t>d'organismes</a:t>
            </a:r>
            <a:r>
              <a:rPr lang="en-GB" sz="936" i="1" kern="1200" dirty="0" smtClean="0">
                <a:solidFill>
                  <a:schemeClr val="tx1"/>
                </a:solidFill>
                <a:effectLst/>
                <a:latin typeface="+mn-lt"/>
              </a:rPr>
              <a:t> </a:t>
            </a:r>
            <a:r>
              <a:rPr lang="en-GB" sz="936" i="1" kern="1200" dirty="0" err="1" smtClean="0">
                <a:solidFill>
                  <a:schemeClr val="tx1"/>
                </a:solidFill>
                <a:effectLst/>
                <a:latin typeface="+mn-lt"/>
              </a:rPr>
              <a:t>nuisibles</a:t>
            </a:r>
            <a:r>
              <a:rPr lang="en-GB" sz="936" i="1" kern="1200" dirty="0" smtClean="0">
                <a:solidFill>
                  <a:schemeClr val="tx1"/>
                </a:solidFill>
                <a:effectLst/>
                <a:latin typeface="+mn-lt"/>
              </a:rPr>
              <a:t>).</a:t>
            </a:r>
            <a:r>
              <a:rPr dirty="0" smtClean="0"/>
              <a:t> </a:t>
            </a:r>
            <a:r>
              <a:rPr lang="en-US" sz="936" b="0" i="0" u="none" strike="noStrike" kern="1200" baseline="0" dirty="0" smtClean="0">
                <a:solidFill>
                  <a:schemeClr val="tx1"/>
                </a:solidFill>
                <a:latin typeface="+mn-lt"/>
              </a:rPr>
              <a:t>Des niveaux spécifiés doivent être établis pour les organismes nuisibles concernés, par l'ONPV du pays dans lequel la zone à faible prévalence d'organismes nuisibles est située, avec une précision suffisante pour permettre d'évaluer si les données et les protocoles de surveillance conviennent pour déterminer si la prévalence d'organismes nuisibles est en dessous de ces niveaux. Les niveaux spécifiés pour les organismes nuisibles peuvent être établis à l'aide de l'ARP, par exemple comme décrit dans les NIMP n° 11 (</a:t>
            </a:r>
            <a:r>
              <a:rPr lang="en-US" sz="936" b="0" i="1" u="none" strike="noStrike" kern="1200" baseline="0" dirty="0" smtClean="0">
                <a:solidFill>
                  <a:schemeClr val="tx1"/>
                </a:solidFill>
                <a:latin typeface="+mn-lt"/>
              </a:rPr>
              <a:t>Analyse du risque pour les organismes de quarantaine</a:t>
            </a:r>
            <a:r>
              <a:rPr lang="en-US" sz="936" b="0" i="0" u="none" strike="noStrike" kern="1200" baseline="0" dirty="0" smtClean="0">
                <a:solidFill>
                  <a:schemeClr val="tx1"/>
                </a:solidFill>
                <a:latin typeface="+mn-lt"/>
              </a:rPr>
              <a:t>) et n° 21 (</a:t>
            </a:r>
            <a:r>
              <a:rPr lang="en-US" sz="936" b="0" i="1" u="none" strike="noStrike" kern="1200" baseline="0" dirty="0" smtClean="0">
                <a:solidFill>
                  <a:schemeClr val="tx1"/>
                </a:solidFill>
                <a:latin typeface="+mn-lt"/>
              </a:rPr>
              <a:t>Analyse du </a:t>
            </a:r>
            <a:r>
              <a:rPr lang="en-US" sz="936" b="0" i="1" u="none" strike="noStrike" kern="1200" baseline="0" dirty="0" err="1" smtClean="0">
                <a:solidFill>
                  <a:schemeClr val="tx1"/>
                </a:solidFill>
                <a:latin typeface="+mn-lt"/>
              </a:rPr>
              <a:t>risque</a:t>
            </a:r>
            <a:r>
              <a:rPr lang="en-US" sz="936" b="0" i="1" u="none" strike="noStrike" kern="1200" baseline="0" dirty="0" smtClean="0">
                <a:solidFill>
                  <a:schemeClr val="tx1"/>
                </a:solidFill>
                <a:latin typeface="+mn-lt"/>
              </a:rPr>
              <a:t> </a:t>
            </a:r>
            <a:r>
              <a:rPr lang="en-US" sz="936" b="0" i="1" u="none" strike="noStrike" kern="1200" baseline="0" dirty="0" err="1" smtClean="0">
                <a:solidFill>
                  <a:schemeClr val="tx1"/>
                </a:solidFill>
                <a:latin typeface="+mn-lt"/>
              </a:rPr>
              <a:t>phytosanitaire</a:t>
            </a:r>
            <a:r>
              <a:rPr lang="en-US" sz="936" b="0" i="1" u="none" strike="noStrike" kern="1200" baseline="0" dirty="0" smtClean="0">
                <a:solidFill>
                  <a:schemeClr val="tx1"/>
                </a:solidFill>
                <a:latin typeface="+mn-lt"/>
              </a:rPr>
              <a:t> pour les organismes règlementés non de quarantaine</a:t>
            </a:r>
            <a:r>
              <a:rPr lang="en-US" sz="936" b="0" i="0" u="none" strike="noStrike" kern="1200" baseline="0" dirty="0" smtClean="0">
                <a:solidFill>
                  <a:schemeClr val="tx1"/>
                </a:solidFill>
                <a:latin typeface="+mn-lt"/>
              </a:rPr>
              <a:t>).</a:t>
            </a:r>
          </a:p>
          <a:p>
            <a:r>
              <a:rPr lang="en-US" sz="936" b="0" i="0" u="none" strike="noStrike" kern="1200" baseline="0" dirty="0" smtClean="0">
                <a:solidFill>
                  <a:schemeClr val="tx1"/>
                </a:solidFill>
                <a:latin typeface="+mn-lt"/>
              </a:rPr>
              <a:t>6. Faisabilité du programme d'éradication - Afin de décider si le programme d'éradication est réalisable dans la pratique, il faudra disposer d'indications sur l'impact de l’organisme nuisible, l'étendue de la zone infestée, ainsi que sur le potentiel et la rapidité probable de dissémination. L’ARP fournit les bases scientifiques de cette étude (voir les NIMP n° 2 et n° 11 [</a:t>
            </a:r>
            <a:r>
              <a:rPr lang="en-US" sz="936" b="0" i="1" u="none" strike="noStrike" kern="1200" baseline="0" dirty="0" err="1" smtClean="0">
                <a:solidFill>
                  <a:schemeClr val="tx1"/>
                </a:solidFill>
                <a:latin typeface="+mn-lt"/>
              </a:rPr>
              <a:t>Analyse</a:t>
            </a:r>
            <a:r>
              <a:rPr lang="en-US" sz="936" b="0" i="1" u="none" strike="noStrike" kern="1200" baseline="0" dirty="0" smtClean="0">
                <a:solidFill>
                  <a:schemeClr val="tx1"/>
                </a:solidFill>
                <a:latin typeface="+mn-lt"/>
              </a:rPr>
              <a:t> du risque phytosanitaire pour les organismes de </a:t>
            </a:r>
            <a:r>
              <a:rPr lang="en-US" sz="936" b="0" i="1" u="none" strike="noStrike" kern="1200" baseline="0" dirty="0" err="1" smtClean="0">
                <a:solidFill>
                  <a:schemeClr val="tx1"/>
                </a:solidFill>
                <a:latin typeface="+mn-lt"/>
              </a:rPr>
              <a:t>quarantaine</a:t>
            </a:r>
            <a:r>
              <a:rPr lang="en-US" sz="936" b="0" i="0" u="none" strike="noStrike" kern="1200" baseline="0" dirty="0" smtClean="0">
                <a:solidFill>
                  <a:schemeClr val="tx1"/>
                </a:solidFill>
                <a:latin typeface="+mn-lt"/>
              </a:rPr>
              <a:t>]). Il faudra aussi identifier les divers moyens d'éradication possibles et tenir compte de la rentabilité de l'opération.</a:t>
            </a:r>
          </a:p>
          <a:p>
            <a:r>
              <a:rPr lang="en-US" sz="936" b="0" i="0" u="none" strike="noStrike" kern="1200" baseline="0" dirty="0" smtClean="0">
                <a:solidFill>
                  <a:schemeClr val="tx1"/>
                </a:solidFill>
                <a:latin typeface="+mn-lt"/>
              </a:rPr>
              <a:t>7. Approche systémique - Les conclusions de l’évaluation du risque phytosanitaire (étape 2 de l'ARP) permettent de décider si une gestion du risque phytosanitaire est nécessaire et quelle doit être l’intensité des mesures à mettre en place. La gestion du risque phytosanitaire (étape 3 de l'ARP) correspond au processus d'identification des moyens permettant de réagir à un risque perçu, d’évaluation de l'efficacité des procédures ainsi identifiées, et de formulation de recommandations sur les options les plus appropriées.</a:t>
            </a:r>
          </a:p>
          <a:p>
            <a:r>
              <a:rPr lang="en-US" sz="936" b="0" i="0" u="none" strike="noStrike" kern="1200" baseline="0" dirty="0" smtClean="0">
                <a:solidFill>
                  <a:schemeClr val="tx1"/>
                </a:solidFill>
                <a:latin typeface="+mn-lt"/>
              </a:rPr>
              <a:t>La combinaison de plusieurs mesures phytosanitaires dans le cadre d’une approche systémique est l'une des options qui peut être choisie pour déterminer les exigences phytosanitaires à l'importation.</a:t>
            </a:r>
          </a:p>
          <a:p>
            <a:r>
              <a:rPr lang="en-US" sz="936" b="0" i="0" u="none" strike="noStrike" kern="1200" baseline="0" dirty="0" smtClean="0">
                <a:solidFill>
                  <a:schemeClr val="tx1"/>
                </a:solidFill>
                <a:latin typeface="+mn-lt"/>
              </a:rPr>
              <a:t>8. Équivalence - NIMP n° 24 (</a:t>
            </a:r>
            <a:r>
              <a:rPr lang="en-US" sz="936" b="0" i="1" u="none" strike="noStrike" kern="1200" baseline="0" dirty="0" smtClean="0">
                <a:solidFill>
                  <a:schemeClr val="tx1"/>
                </a:solidFill>
                <a:latin typeface="+mn-lt"/>
              </a:rPr>
              <a:t>Directives pour la détermination et la reconnaissance de l’équivalence de mesures phytosanitaires</a:t>
            </a:r>
            <a:r>
              <a:rPr lang="en-US" sz="936" b="0" i="0" u="none" strike="noStrike" kern="1200" baseline="0" dirty="0" smtClean="0">
                <a:solidFill>
                  <a:schemeClr val="tx1"/>
                </a:solidFill>
                <a:latin typeface="+mn-lt"/>
              </a:rPr>
              <a:t>). </a:t>
            </a:r>
            <a:r>
              <a:rPr dirty="0" smtClean="0"/>
              <a:t>Le processus de comparaison des mesures phytosanitaires alternatives en vue de déterminer leur équivalence concerne généralement une marchandise exportée spécifiée et des organismes nuisibles réglementés identifiés lors de l’analyse du risque phytosanitaire.</a:t>
            </a:r>
          </a:p>
          <a:p>
            <a:r>
              <a:rPr dirty="0" smtClean="0"/>
              <a:t>9. Transit - NIMP n° 25 (</a:t>
            </a:r>
            <a:r>
              <a:rPr i="1" dirty="0" smtClean="0"/>
              <a:t>Envois en transit</a:t>
            </a:r>
            <a:r>
              <a:rPr dirty="0" smtClean="0"/>
              <a:t>). L'analyse du risque phytosanitaire (ARP) pour les envois en transit serait facilitée par le partage d'informations pertinentes sur l'ARP, déjà obtenues ou développées par les ONPV des parties contractantes importatrice et exportatrice.</a:t>
            </a:r>
            <a:endParaRPr lang="fr-FR" dirty="0"/>
          </a:p>
        </p:txBody>
      </p:sp>
      <p:sp>
        <p:nvSpPr>
          <p:cNvPr id="4" name="Slide Number Placeholder 3"/>
          <p:cNvSpPr>
            <a:spLocks noGrp="1"/>
          </p:cNvSpPr>
          <p:nvPr>
            <p:ph type="sldNum" sz="quarter" idx="10"/>
          </p:nvPr>
        </p:nvSpPr>
        <p:spPr/>
        <p:txBody>
          <a:bodyPr/>
          <a:lstStyle/>
          <a:p>
            <a:fld id="{C8F58E2D-82E9-4B40-B463-526FA93C539E}" type="slidenum">
              <a:rPr lang="en-US" smtClean="0">
                <a:solidFill>
                  <a:prstClr val="black"/>
                </a:solidFill>
              </a:rPr>
              <a:pPr/>
              <a:t>19</a:t>
            </a:fld>
            <a:endParaRPr lang="fr-FR">
              <a:solidFill>
                <a:prstClr val="black"/>
              </a:solidFill>
            </a:endParaRPr>
          </a:p>
        </p:txBody>
      </p:sp>
    </p:spTree>
    <p:extLst>
      <p:ext uri="{BB962C8B-B14F-4D97-AF65-F5344CB8AC3E}">
        <p14:creationId xmlns:p14="http://schemas.microsoft.com/office/powerpoint/2010/main" val="3791762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F58E2D-82E9-4B40-B463-526FA93C539E}" type="slidenum">
              <a:rPr lang="en-US" smtClean="0"/>
              <a:pPr/>
              <a:t>2</a:t>
            </a:fld>
            <a:endParaRPr lang="fr-FR"/>
          </a:p>
        </p:txBody>
      </p:sp>
    </p:spTree>
    <p:extLst>
      <p:ext uri="{BB962C8B-B14F-4D97-AF65-F5344CB8AC3E}">
        <p14:creationId xmlns:p14="http://schemas.microsoft.com/office/powerpoint/2010/main" val="3122729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Aux </a:t>
            </a:r>
            <a:r>
              <a:rPr dirty="0" smtClean="0"/>
              <a:t>NIMP citées plus haut</a:t>
            </a:r>
            <a:r>
              <a:rPr lang="fr-FR" dirty="0" smtClean="0"/>
              <a:t> s’ajoutent </a:t>
            </a:r>
            <a:r>
              <a:rPr dirty="0" smtClean="0"/>
              <a:t>les :</a:t>
            </a:r>
          </a:p>
          <a:p>
            <a:pPr marL="228600" indent="-228600">
              <a:buAutoNum type="arabicPeriod"/>
            </a:pPr>
            <a:endParaRPr lang="fr-FR" baseline="0" dirty="0" smtClean="0"/>
          </a:p>
          <a:p>
            <a:pPr marL="228600" indent="-228600">
              <a:buAutoNum type="arabicPeriod"/>
            </a:pPr>
            <a:r>
              <a:rPr dirty="0" smtClean="0"/>
              <a:t>NIMP n° 4 - Exigences pour l'établissement de zones indemnes</a:t>
            </a:r>
          </a:p>
          <a:p>
            <a:pPr marL="228600" indent="-228600">
              <a:buAutoNum type="arabicPeriod"/>
            </a:pPr>
            <a:r>
              <a:rPr dirty="0" smtClean="0"/>
              <a:t>NIMP n° 10 - Exigences pour l’établissement de lieux et sites de production exempts d’organismes nuisibles</a:t>
            </a:r>
          </a:p>
          <a:p>
            <a:pPr marL="228600" indent="-228600">
              <a:buAutoNum type="arabicPeriod"/>
            </a:pPr>
            <a:r>
              <a:rPr dirty="0" smtClean="0"/>
              <a:t>NIMP n° 22 - Exigences pour l'établissement de zones à faible prévalence d'organismes nuisibles</a:t>
            </a:r>
          </a:p>
          <a:p>
            <a:pPr marL="228600" indent="-228600">
              <a:buAutoNum type="arabicPeriod"/>
            </a:pPr>
            <a:r>
              <a:rPr dirty="0" smtClean="0"/>
              <a:t>ISPM 26 - Donne des directives pour l'établissement de zones exemptes pour les mouches des fruits (Tephritidae) d'importance économique, et le maintien de leur statut de zone exempte. </a:t>
            </a:r>
          </a:p>
        </p:txBody>
      </p:sp>
      <p:sp>
        <p:nvSpPr>
          <p:cNvPr id="4" name="Slide Number Placeholder 3"/>
          <p:cNvSpPr>
            <a:spLocks noGrp="1"/>
          </p:cNvSpPr>
          <p:nvPr>
            <p:ph type="sldNum" sz="quarter" idx="10"/>
          </p:nvPr>
        </p:nvSpPr>
        <p:spPr/>
        <p:txBody>
          <a:bodyPr/>
          <a:lstStyle/>
          <a:p>
            <a:fld id="{C8F58E2D-82E9-4B40-B463-526FA93C539E}" type="slidenum">
              <a:rPr lang="en-US" smtClean="0">
                <a:solidFill>
                  <a:prstClr val="black"/>
                </a:solidFill>
              </a:rPr>
              <a:pPr/>
              <a:t>20</a:t>
            </a:fld>
            <a:endParaRPr lang="fr-FR">
              <a:solidFill>
                <a:prstClr val="black"/>
              </a:solidFill>
            </a:endParaRPr>
          </a:p>
        </p:txBody>
      </p:sp>
    </p:spTree>
    <p:extLst>
      <p:ext uri="{BB962C8B-B14F-4D97-AF65-F5344CB8AC3E}">
        <p14:creationId xmlns:p14="http://schemas.microsoft.com/office/powerpoint/2010/main" val="387796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C8F58E2D-82E9-4B40-B463-526FA93C539E}" type="slidenum">
              <a:rPr lang="en-US" smtClean="0">
                <a:solidFill>
                  <a:prstClr val="black"/>
                </a:solidFill>
              </a:rPr>
              <a:pPr/>
              <a:t>21</a:t>
            </a:fld>
            <a:endParaRPr lang="fr-FR">
              <a:solidFill>
                <a:prstClr val="black"/>
              </a:solidFill>
            </a:endParaRPr>
          </a:p>
        </p:txBody>
      </p:sp>
    </p:spTree>
    <p:extLst>
      <p:ext uri="{BB962C8B-B14F-4D97-AF65-F5344CB8AC3E}">
        <p14:creationId xmlns:p14="http://schemas.microsoft.com/office/powerpoint/2010/main" val="3216238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Pour réaliser cet exercice, veuillez utilisez des post-it que vous disposerez sur une tablette. </a:t>
            </a:r>
          </a:p>
        </p:txBody>
      </p:sp>
      <p:sp>
        <p:nvSpPr>
          <p:cNvPr id="4" name="Slide Number Placeholder 3"/>
          <p:cNvSpPr>
            <a:spLocks noGrp="1"/>
          </p:cNvSpPr>
          <p:nvPr>
            <p:ph type="sldNum" sz="quarter" idx="10"/>
          </p:nvPr>
        </p:nvSpPr>
        <p:spPr/>
        <p:txBody>
          <a:bodyPr/>
          <a:lstStyle/>
          <a:p>
            <a:fld id="{C8F58E2D-82E9-4B40-B463-526FA93C539E}" type="slidenum">
              <a:rPr lang="en-US" smtClean="0">
                <a:solidFill>
                  <a:prstClr val="black"/>
                </a:solidFill>
              </a:rPr>
              <a:pPr/>
              <a:t>22</a:t>
            </a:fld>
            <a:endParaRPr lang="fr-FR">
              <a:solidFill>
                <a:prstClr val="black"/>
              </a:solidFill>
            </a:endParaRPr>
          </a:p>
        </p:txBody>
      </p:sp>
    </p:spTree>
    <p:extLst>
      <p:ext uri="{BB962C8B-B14F-4D97-AF65-F5344CB8AC3E}">
        <p14:creationId xmlns:p14="http://schemas.microsoft.com/office/powerpoint/2010/main" val="2858425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Les parties contractantes à la CIPV s'engagent à prévenir l'introduction et la dissémination des organismes nuisibles aux végétaux.</a:t>
            </a:r>
          </a:p>
          <a:p>
            <a:r>
              <a:rPr dirty="0" smtClean="0"/>
              <a:t>L'une des principales obligations découlant de cet accord de coopération consiste à établir et maintenir une organisation nationale de la protection des végétaux (ONPV). </a:t>
            </a:r>
          </a:p>
          <a:p>
            <a:endParaRPr lang="fr-FR" dirty="0"/>
          </a:p>
        </p:txBody>
      </p:sp>
      <p:sp>
        <p:nvSpPr>
          <p:cNvPr id="4" name="Slide Number Placeholder 3"/>
          <p:cNvSpPr>
            <a:spLocks noGrp="1"/>
          </p:cNvSpPr>
          <p:nvPr>
            <p:ph type="sldNum" sz="quarter" idx="10"/>
          </p:nvPr>
        </p:nvSpPr>
        <p:spPr/>
        <p:txBody>
          <a:bodyPr/>
          <a:lstStyle/>
          <a:p>
            <a:fld id="{C8F58E2D-82E9-4B40-B463-526FA93C539E}" type="slidenum">
              <a:rPr lang="en-US" smtClean="0"/>
              <a:pPr/>
              <a:t>3</a:t>
            </a:fld>
            <a:endParaRPr lang="fr-FR"/>
          </a:p>
        </p:txBody>
      </p:sp>
    </p:spTree>
    <p:extLst>
      <p:ext uri="{BB962C8B-B14F-4D97-AF65-F5344CB8AC3E}">
        <p14:creationId xmlns:p14="http://schemas.microsoft.com/office/powerpoint/2010/main" val="3566900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La CIPV établit des fonctions et des obligations claires pour les ONPV.</a:t>
            </a:r>
          </a:p>
          <a:p>
            <a:r>
              <a:rPr dirty="0" smtClean="0"/>
              <a:t>Bien souvent, pour remplir ces fonctions et obligations, les parties contractantes doivent mettre en place des systèmes et des activités qui dépassent le cadre fixé par l'ancien concept – plus restreint – de quarantaine végétale.</a:t>
            </a:r>
          </a:p>
          <a:p>
            <a:r>
              <a:rPr dirty="0" smtClean="0"/>
              <a:t>Les activités prévues dans le système phytosanitaire permettent aux ONPV de mettre en œuvre les dispositions de la CIPV, mais aussi de contribuer à la réalisation des objectifs stratégiques de la CIPV :</a:t>
            </a:r>
          </a:p>
          <a:p>
            <a:pPr marL="171450" indent="-171450">
              <a:buFont typeface="Arial" panose="020B0604020202020204" pitchFamily="34" charset="0"/>
              <a:buChar char="•"/>
            </a:pPr>
            <a:r>
              <a:rPr lang="fr-FR" dirty="0" smtClean="0"/>
              <a:t>P</a:t>
            </a:r>
            <a:r>
              <a:rPr dirty="0" err="1" smtClean="0"/>
              <a:t>rotéger</a:t>
            </a:r>
            <a:r>
              <a:rPr dirty="0" smtClean="0"/>
              <a:t> l’agriculture durable et renforcer la sécurité alimentaire mondiale en luttant contre la dissémination des organismes nuisibles.</a:t>
            </a:r>
          </a:p>
          <a:p>
            <a:pPr marL="171450" indent="-171450">
              <a:buFont typeface="Arial" panose="020B0604020202020204" pitchFamily="34" charset="0"/>
              <a:buChar char="•"/>
            </a:pPr>
            <a:r>
              <a:rPr lang="fr-FR" dirty="0" smtClean="0"/>
              <a:t>P</a:t>
            </a:r>
            <a:r>
              <a:rPr dirty="0" err="1" smtClean="0"/>
              <a:t>rotéger</a:t>
            </a:r>
            <a:r>
              <a:rPr dirty="0" smtClean="0"/>
              <a:t> l’environnement, les forêts et la biodiversité contre les organismes nuisibles. </a:t>
            </a:r>
          </a:p>
          <a:p>
            <a:pPr marL="171450" indent="-171450">
              <a:buFont typeface="Arial" panose="020B0604020202020204" pitchFamily="34" charset="0"/>
              <a:buChar char="•"/>
            </a:pPr>
            <a:r>
              <a:rPr lang="fr-FR" dirty="0" smtClean="0"/>
              <a:t>C</a:t>
            </a:r>
            <a:r>
              <a:rPr dirty="0" err="1" smtClean="0"/>
              <a:t>réer</a:t>
            </a:r>
            <a:r>
              <a:rPr dirty="0" smtClean="0"/>
              <a:t> des opportunités de développement économique et commercial grâce à la promotion de mesures phytosanitaires harmonisées et reposant sur la science.</a:t>
            </a:r>
          </a:p>
          <a:p>
            <a:pPr marL="171450" indent="-171450">
              <a:buFont typeface="Arial" panose="020B0604020202020204" pitchFamily="34" charset="0"/>
              <a:buChar char="•"/>
            </a:pPr>
            <a:r>
              <a:rPr lang="fr-FR" dirty="0" smtClean="0"/>
              <a:t>R</a:t>
            </a:r>
            <a:r>
              <a:rPr dirty="0" smtClean="0"/>
              <a:t>enforcer les capacités phytosanitaires qui permettront aux membres de réaliser les trois objectifs précités.</a:t>
            </a:r>
            <a:endParaRPr lang="fr-FR" dirty="0" smtClean="0"/>
          </a:p>
        </p:txBody>
      </p:sp>
      <p:sp>
        <p:nvSpPr>
          <p:cNvPr id="4" name="Slide Number Placeholder 3"/>
          <p:cNvSpPr>
            <a:spLocks noGrp="1"/>
          </p:cNvSpPr>
          <p:nvPr>
            <p:ph type="sldNum" sz="quarter" idx="10"/>
          </p:nvPr>
        </p:nvSpPr>
        <p:spPr/>
        <p:txBody>
          <a:bodyPr/>
          <a:lstStyle/>
          <a:p>
            <a:fld id="{C8F58E2D-82E9-4B40-B463-526FA93C539E}" type="slidenum">
              <a:rPr lang="en-US" smtClean="0"/>
              <a:pPr/>
              <a:t>4</a:t>
            </a:fld>
            <a:endParaRPr lang="fr-FR"/>
          </a:p>
        </p:txBody>
      </p:sp>
    </p:spTree>
    <p:extLst>
      <p:ext uri="{BB962C8B-B14F-4D97-AF65-F5344CB8AC3E}">
        <p14:creationId xmlns:p14="http://schemas.microsoft.com/office/powerpoint/2010/main" val="150816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Les NIMP définissent le cadre des systèmes et activités phytosanitaires et donnent des indications sur la façon d'établir et de gérer les systèmes phytosanitaires.</a:t>
            </a:r>
            <a:endParaRPr lang="fr-FR" dirty="0"/>
          </a:p>
        </p:txBody>
      </p:sp>
      <p:sp>
        <p:nvSpPr>
          <p:cNvPr id="4" name="Slide Number Placeholder 3"/>
          <p:cNvSpPr>
            <a:spLocks noGrp="1"/>
          </p:cNvSpPr>
          <p:nvPr>
            <p:ph type="sldNum" sz="quarter" idx="10"/>
          </p:nvPr>
        </p:nvSpPr>
        <p:spPr/>
        <p:txBody>
          <a:bodyPr/>
          <a:lstStyle/>
          <a:p>
            <a:fld id="{C8F58E2D-82E9-4B40-B463-526FA93C539E}" type="slidenum">
              <a:rPr lang="en-US" smtClean="0"/>
              <a:pPr/>
              <a:t>5</a:t>
            </a:fld>
            <a:endParaRPr lang="fr-FR"/>
          </a:p>
        </p:txBody>
      </p:sp>
    </p:spTree>
    <p:extLst>
      <p:ext uri="{BB962C8B-B14F-4D97-AF65-F5344CB8AC3E}">
        <p14:creationId xmlns:p14="http://schemas.microsoft.com/office/powerpoint/2010/main" val="2121598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La NIMP n° 5 fournit un langage commun pour la mise en œuvre et le fonctionnement des systèmes phytosanitaires et faciliter la communication entre les acteurs du commerce international. </a:t>
            </a:r>
            <a:endParaRPr lang="fr-FR" dirty="0"/>
          </a:p>
        </p:txBody>
      </p:sp>
      <p:sp>
        <p:nvSpPr>
          <p:cNvPr id="4" name="Slide Number Placeholder 3"/>
          <p:cNvSpPr>
            <a:spLocks noGrp="1"/>
          </p:cNvSpPr>
          <p:nvPr>
            <p:ph type="sldNum" sz="quarter" idx="10"/>
          </p:nvPr>
        </p:nvSpPr>
        <p:spPr/>
        <p:txBody>
          <a:bodyPr/>
          <a:lstStyle/>
          <a:p>
            <a:fld id="{C8F58E2D-82E9-4B40-B463-526FA93C539E}" type="slidenum">
              <a:rPr lang="en-US" smtClean="0">
                <a:solidFill>
                  <a:prstClr val="black"/>
                </a:solidFill>
              </a:rPr>
              <a:pPr/>
              <a:t>6</a:t>
            </a:fld>
            <a:endParaRPr lang="fr-FR">
              <a:solidFill>
                <a:prstClr val="black"/>
              </a:solidFill>
            </a:endParaRPr>
          </a:p>
        </p:txBody>
      </p:sp>
    </p:spTree>
    <p:extLst>
      <p:ext uri="{BB962C8B-B14F-4D97-AF65-F5344CB8AC3E}">
        <p14:creationId xmlns:p14="http://schemas.microsoft.com/office/powerpoint/2010/main" val="1271463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Tout système ou activité phytosanitaire doit être fondé sur les principes de la CIPV. </a:t>
            </a:r>
            <a:r>
              <a:rPr lang="fr-FR" dirty="0" smtClean="0"/>
              <a:t>La </a:t>
            </a:r>
            <a:r>
              <a:rPr dirty="0" smtClean="0"/>
              <a:t>NIMP n° 1 </a:t>
            </a:r>
            <a:r>
              <a:rPr lang="fr-FR" dirty="0" smtClean="0"/>
              <a:t>(</a:t>
            </a:r>
            <a:r>
              <a:rPr dirty="0" err="1" smtClean="0"/>
              <a:t>Principes</a:t>
            </a:r>
            <a:r>
              <a:rPr dirty="0" smtClean="0"/>
              <a:t> phytosanitaires pour la protection des végétaux et l’application de mesures phytosanitaires dans le cadre du commerce international</a:t>
            </a:r>
            <a:r>
              <a:rPr lang="fr-FR" dirty="0" smtClean="0"/>
              <a:t>) </a:t>
            </a:r>
            <a:r>
              <a:rPr dirty="0" err="1" smtClean="0"/>
              <a:t>énonce</a:t>
            </a:r>
            <a:r>
              <a:rPr dirty="0" smtClean="0"/>
              <a:t> les principes fondamentaux du fonctionnement d'une ONPV. Ces principes fondamentaux doivent constituer le socle de tout système ou activité phytosanitaire. </a:t>
            </a:r>
          </a:p>
          <a:p>
            <a:endParaRPr lang="fr-FR" dirty="0" smtClean="0"/>
          </a:p>
          <a:p>
            <a:r>
              <a:rPr lang="fr-FR" dirty="0" smtClean="0"/>
              <a:t>Cette </a:t>
            </a:r>
            <a:r>
              <a:rPr dirty="0" err="1" smtClean="0"/>
              <a:t>norme</a:t>
            </a:r>
            <a:r>
              <a:rPr dirty="0" smtClean="0"/>
              <a:t> décrit les principes phytosanitaires pour la protection des végétaux qui sont énoncés dans la Convention internationale pour la protection des végétaux (CIPV) et élaborés dans ses Normes internationales pour les mesures phytosanitaires. Elle porte sur les principes liés à la protection des végétaux (y compris les plantes cultivées, non cultivées et non gérées, la flore sauvage et les plantes aquatiques), sur ceux liés à l’application de mesures phytosanitaires aux mouvements internationaux de personnes, de marchandises et de moyens de transport, ainsi que sur ceux inhérents aux objectifs de la CIPV. </a:t>
            </a:r>
            <a:r>
              <a:rPr lang="fr-FR" dirty="0" smtClean="0"/>
              <a:t>Cette </a:t>
            </a:r>
            <a:r>
              <a:rPr dirty="0" err="1" smtClean="0"/>
              <a:t>norme</a:t>
            </a:r>
            <a:r>
              <a:rPr dirty="0" smtClean="0"/>
              <a:t> ne modifie pas la CIPV, n'étend pas les obligations existantes, et n’interprète pas un autre accord ou texte législatif.</a:t>
            </a:r>
            <a:endParaRPr lang="fr-FR" dirty="0"/>
          </a:p>
        </p:txBody>
      </p:sp>
      <p:sp>
        <p:nvSpPr>
          <p:cNvPr id="4" name="Slide Number Placeholder 3"/>
          <p:cNvSpPr>
            <a:spLocks noGrp="1"/>
          </p:cNvSpPr>
          <p:nvPr>
            <p:ph type="sldNum" sz="quarter" idx="10"/>
          </p:nvPr>
        </p:nvSpPr>
        <p:spPr/>
        <p:txBody>
          <a:bodyPr/>
          <a:lstStyle/>
          <a:p>
            <a:fld id="{C8F58E2D-82E9-4B40-B463-526FA93C539E}" type="slidenum">
              <a:rPr lang="en-US" smtClean="0">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2033405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F58E2D-82E9-4B40-B463-526FA93C539E}" type="slidenum">
              <a:rPr lang="en-US" smtClean="0"/>
              <a:pPr/>
              <a:t>8</a:t>
            </a:fld>
            <a:endParaRPr lang="fr-FR"/>
          </a:p>
        </p:txBody>
      </p:sp>
    </p:spTree>
    <p:extLst>
      <p:ext uri="{BB962C8B-B14F-4D97-AF65-F5344CB8AC3E}">
        <p14:creationId xmlns:p14="http://schemas.microsoft.com/office/powerpoint/2010/main" val="3085687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F58E2D-82E9-4B40-B463-526FA93C539E}" type="slidenum">
              <a:rPr lang="en-US" smtClean="0">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5942049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2772" y="906511"/>
            <a:ext cx="7167016" cy="1006113"/>
          </a:xfrm>
          <a:prstGeom prst="rect">
            <a:avLst/>
          </a:prstGeom>
        </p:spPr>
        <p:txBody>
          <a:bodyPr anchor="b"/>
          <a:lstStyle>
            <a:lvl1pPr algn="ctr">
              <a:defRPr sz="4500"/>
            </a:lvl1pPr>
          </a:lstStyle>
          <a:p>
            <a:r>
              <a:rPr lang="en-GB" smtClean="0"/>
              <a:t>Click to edit Master title style</a:t>
            </a:r>
            <a:endParaRPr lang="en-US" dirty="0"/>
          </a:p>
        </p:txBody>
      </p:sp>
      <p:sp>
        <p:nvSpPr>
          <p:cNvPr id="3" name="Subtitle 2"/>
          <p:cNvSpPr>
            <a:spLocks noGrp="1"/>
          </p:cNvSpPr>
          <p:nvPr>
            <p:ph type="subTitle" idx="1"/>
          </p:nvPr>
        </p:nvSpPr>
        <p:spPr>
          <a:xfrm>
            <a:off x="1292772" y="2180022"/>
            <a:ext cx="7167016" cy="1367224"/>
          </a:xfrm>
        </p:spPr>
        <p:txBody>
          <a:bodyPr>
            <a:normAutofit/>
          </a:bodyPr>
          <a:lstStyle>
            <a:lvl1pPr marL="0" indent="0" algn="ctr">
              <a:buNone/>
              <a:defRPr sz="2200" baseline="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cxnSp>
        <p:nvCxnSpPr>
          <p:cNvPr id="9" name="Straight Connector 8"/>
          <p:cNvCxnSpPr/>
          <p:nvPr userDrawn="1"/>
        </p:nvCxnSpPr>
        <p:spPr>
          <a:xfrm>
            <a:off x="1292772" y="1975064"/>
            <a:ext cx="7167016"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68065" y="4506622"/>
            <a:ext cx="1400078" cy="565382"/>
          </a:xfrm>
          <a:prstGeom prst="rect">
            <a:avLst/>
          </a:prstGeom>
        </p:spPr>
      </p:pic>
    </p:spTree>
    <p:extLst>
      <p:ext uri="{BB962C8B-B14F-4D97-AF65-F5344CB8AC3E}">
        <p14:creationId xmlns:p14="http://schemas.microsoft.com/office/powerpoint/2010/main" val="26660178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userDrawn="1">
          <p15:clr>
            <a:srgbClr val="FBAE40"/>
          </p15:clr>
        </p15:guide>
        <p15:guide id="2" pos="306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994172"/>
          </a:xfrm>
          <a:prstGeom prst="rect">
            <a:avLst/>
          </a:prstGeom>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123074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04410" cy="4358879"/>
          </a:xfrm>
          <a:prstGeom prst="rect">
            <a:avLst/>
          </a:prstGeo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1302818" y="273844"/>
            <a:ext cx="5126557" cy="4358879"/>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47978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994172"/>
          </a:xfrm>
          <a:prstGeom prst="rect">
            <a:avLst/>
          </a:prstGeom>
        </p:spPr>
        <p:txBody>
          <a:bodyPr>
            <a:normAutofit/>
          </a:bodyPr>
          <a:lstStyle>
            <a:lvl1pPr>
              <a:defRPr sz="3200" baseline="0"/>
            </a:lvl1pPr>
          </a:lstStyle>
          <a:p>
            <a:r>
              <a:rPr lang="en-GB" dirty="0" smtClean="0"/>
              <a:t>Click to edit Master title style</a:t>
            </a:r>
            <a:endParaRPr lang="en-US" dirty="0"/>
          </a:p>
        </p:txBody>
      </p:sp>
      <p:sp>
        <p:nvSpPr>
          <p:cNvPr id="3" name="Content Placeholder 2"/>
          <p:cNvSpPr>
            <a:spLocks noGrp="1"/>
          </p:cNvSpPr>
          <p:nvPr>
            <p:ph idx="1"/>
          </p:nvPr>
        </p:nvSpPr>
        <p:spPr/>
        <p:txBody>
          <a:bodyPr/>
          <a:lstStyle>
            <a:lvl1pPr marL="273050" indent="-273050" defTabSz="901800">
              <a:spcAft>
                <a:spcPts val="600"/>
              </a:spcAft>
              <a:tabLst>
                <a:tab pos="719138" algn="l"/>
              </a:tabLst>
              <a:defRPr/>
            </a:lvl1pPr>
            <a:lvl2pPr marL="577850" indent="-234950">
              <a:spcAft>
                <a:spcPts val="600"/>
              </a:spcAft>
              <a:tabLst/>
              <a:defRPr/>
            </a:lvl2pPr>
            <a:lvl3pPr marL="892175" indent="-206375">
              <a:spcAft>
                <a:spcPts val="600"/>
              </a:spcAft>
              <a:tabLst/>
              <a:defRPr/>
            </a:lvl3pPr>
            <a:lvl4pPr marL="1244600" indent="-215900">
              <a:spcAft>
                <a:spcPts val="600"/>
              </a:spcAft>
              <a:tabLst/>
              <a:defRPr/>
            </a:lvl4pPr>
            <a:lvl5pPr marL="1558925" indent="-187325">
              <a:spcAft>
                <a:spcPts val="600"/>
              </a:spcAft>
              <a:tabLs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68065" y="4506622"/>
            <a:ext cx="1400078" cy="565382"/>
          </a:xfrm>
          <a:prstGeom prst="rect">
            <a:avLst/>
          </a:prstGeom>
        </p:spPr>
      </p:pic>
    </p:spTree>
    <p:extLst>
      <p:ext uri="{BB962C8B-B14F-4D97-AF65-F5344CB8AC3E}">
        <p14:creationId xmlns:p14="http://schemas.microsoft.com/office/powerpoint/2010/main" val="1125380081"/>
      </p:ext>
    </p:extLst>
  </p:cSld>
  <p:clrMapOvr>
    <a:masterClrMapping/>
  </p:clrMapOvr>
  <p:timing>
    <p:tnLst>
      <p:par>
        <p:cTn id="1" dur="indefinite" restart="never" nodeType="tmRoot"/>
      </p:par>
    </p:tnLst>
  </p:timing>
  <p:hf sldNum="0" hdr="0" ftr="0" dt="0"/>
  <p:extLst mod="1">
    <p:ext uri="{DCECCB84-F9BA-43D5-87BE-67443E8EF086}">
      <p15:sldGuideLst xmlns:p15="http://schemas.microsoft.com/office/powerpoint/2012/main">
        <p15:guide id="1" orient="horz" pos="1620" userDrawn="1">
          <p15:clr>
            <a:srgbClr val="FBAE40"/>
          </p15:clr>
        </p15:guide>
        <p15:guide id="2" pos="306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0" y="618760"/>
            <a:ext cx="7164388" cy="2139553"/>
          </a:xfrm>
          <a:prstGeom prst="rect">
            <a:avLst/>
          </a:prstGeom>
        </p:spPr>
        <p:txBody>
          <a:bodyPr anchor="b"/>
          <a:lstStyle>
            <a:lvl1pPr>
              <a:defRPr sz="4500"/>
            </a:lvl1pPr>
          </a:lstStyle>
          <a:p>
            <a:r>
              <a:rPr lang="en-GB" smtClean="0"/>
              <a:t>Click to edit Master title style</a:t>
            </a:r>
            <a:endParaRPr lang="en-US" dirty="0"/>
          </a:p>
        </p:txBody>
      </p:sp>
      <p:sp>
        <p:nvSpPr>
          <p:cNvPr id="3" name="Text Placeholder 2"/>
          <p:cNvSpPr>
            <a:spLocks noGrp="1"/>
          </p:cNvSpPr>
          <p:nvPr>
            <p:ph type="body" idx="1"/>
          </p:nvPr>
        </p:nvSpPr>
        <p:spPr>
          <a:xfrm>
            <a:off x="1295400" y="2778554"/>
            <a:ext cx="7164388"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smtClean="0"/>
              <a:t>Click to edit Master text styles</a:t>
            </a:r>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137454223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620" userDrawn="1">
          <p15:clr>
            <a:srgbClr val="FBAE40"/>
          </p15:clr>
        </p15:guide>
        <p15:guide id="2" pos="306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994172"/>
          </a:xfrm>
          <a:prstGeom prst="rect">
            <a:avLst/>
          </a:prstGeom>
        </p:spPr>
        <p:txBody>
          <a:bodyPr/>
          <a:lstStyle/>
          <a:p>
            <a:r>
              <a:rPr lang="en-GB" smtClean="0"/>
              <a:t>Click to edit Master title style</a:t>
            </a:r>
            <a:endParaRPr lang="en-US" dirty="0"/>
          </a:p>
        </p:txBody>
      </p:sp>
      <p:sp>
        <p:nvSpPr>
          <p:cNvPr id="3" name="Content Placeholder 2"/>
          <p:cNvSpPr>
            <a:spLocks noGrp="1"/>
          </p:cNvSpPr>
          <p:nvPr>
            <p:ph sz="half" idx="1"/>
          </p:nvPr>
        </p:nvSpPr>
        <p:spPr>
          <a:xfrm>
            <a:off x="1295400" y="1369219"/>
            <a:ext cx="3518854" cy="313804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928554" y="1369219"/>
            <a:ext cx="3539590" cy="313804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Slide Number Placeholder 6"/>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144980328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620" userDrawn="1">
          <p15:clr>
            <a:srgbClr val="FBAE40"/>
          </p15:clr>
        </p15:guide>
        <p15:guide id="2" pos="306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73844"/>
            <a:ext cx="7164388" cy="994172"/>
          </a:xfrm>
          <a:prstGeom prst="rect">
            <a:avLst/>
          </a:prstGeom>
        </p:spPr>
        <p:txBody>
          <a:bodyPr/>
          <a:lstStyle/>
          <a:p>
            <a:r>
              <a:rPr lang="en-GB" smtClean="0"/>
              <a:t>Click to edit Master title style</a:t>
            </a:r>
            <a:endParaRPr lang="en-US" dirty="0"/>
          </a:p>
        </p:txBody>
      </p:sp>
      <p:sp>
        <p:nvSpPr>
          <p:cNvPr id="3" name="Text Placeholder 2"/>
          <p:cNvSpPr>
            <a:spLocks noGrp="1"/>
          </p:cNvSpPr>
          <p:nvPr>
            <p:ph type="body" idx="1"/>
          </p:nvPr>
        </p:nvSpPr>
        <p:spPr>
          <a:xfrm>
            <a:off x="1295400" y="1260872"/>
            <a:ext cx="351027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4" name="Content Placeholder 3"/>
          <p:cNvSpPr>
            <a:spLocks noGrp="1"/>
          </p:cNvSpPr>
          <p:nvPr>
            <p:ph sz="half" idx="2"/>
          </p:nvPr>
        </p:nvSpPr>
        <p:spPr>
          <a:xfrm>
            <a:off x="1295400" y="1878807"/>
            <a:ext cx="3510278" cy="2652734"/>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936647" y="1260872"/>
            <a:ext cx="3523142"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6" name="Content Placeholder 5"/>
          <p:cNvSpPr>
            <a:spLocks noGrp="1"/>
          </p:cNvSpPr>
          <p:nvPr>
            <p:ph sz="quarter" idx="4"/>
          </p:nvPr>
        </p:nvSpPr>
        <p:spPr>
          <a:xfrm>
            <a:off x="4936647" y="1878807"/>
            <a:ext cx="3523142" cy="2652734"/>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9" name="Slide Number Placeholder 8"/>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149438574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620" userDrawn="1">
          <p15:clr>
            <a:srgbClr val="FBAE40"/>
          </p15:clr>
        </p15:guide>
        <p15:guide id="2" pos="306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994172"/>
          </a:xfrm>
          <a:prstGeom prst="rect">
            <a:avLst/>
          </a:prstGeom>
        </p:spPr>
        <p:txBody>
          <a:bodyPr/>
          <a:lstStyle/>
          <a:p>
            <a:r>
              <a:rPr lang="en-GB" smtClean="0"/>
              <a:t>Click to edit Master title style</a:t>
            </a:r>
            <a:endParaRPr lang="en-US" dirty="0"/>
          </a:p>
        </p:txBody>
      </p:sp>
      <p:sp>
        <p:nvSpPr>
          <p:cNvPr id="5" name="Slide Number Placeholder 4"/>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13199981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17030688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342900"/>
            <a:ext cx="2615392" cy="1200150"/>
          </a:xfrm>
          <a:prstGeom prst="rect">
            <a:avLst/>
          </a:prstGeom>
        </p:spPr>
        <p:txBody>
          <a:bodyPr anchor="b"/>
          <a:lstStyle>
            <a:lvl1pPr>
              <a:defRPr sz="2400"/>
            </a:lvl1pPr>
          </a:lstStyle>
          <a:p>
            <a:r>
              <a:rPr lang="en-GB" smtClean="0"/>
              <a:t>Click to edit Master title style</a:t>
            </a:r>
            <a:endParaRPr lang="en-US" dirty="0"/>
          </a:p>
        </p:txBody>
      </p:sp>
      <p:sp>
        <p:nvSpPr>
          <p:cNvPr id="3" name="Content Placeholder 2"/>
          <p:cNvSpPr>
            <a:spLocks noGrp="1"/>
          </p:cNvSpPr>
          <p:nvPr>
            <p:ph idx="1"/>
          </p:nvPr>
        </p:nvSpPr>
        <p:spPr>
          <a:xfrm>
            <a:off x="4219163" y="740569"/>
            <a:ext cx="4240625"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1295399" y="1543050"/>
            <a:ext cx="2615391"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smtClean="0"/>
              <a:t>Click to edit Master text styles</a:t>
            </a:r>
          </a:p>
        </p:txBody>
      </p:sp>
      <p:sp>
        <p:nvSpPr>
          <p:cNvPr id="7" name="Slide Number Placeholder 6"/>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181591305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620" userDrawn="1">
          <p15:clr>
            <a:srgbClr val="FBAE40"/>
          </p15:clr>
        </p15:guide>
        <p15:guide id="2" pos="306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342900"/>
            <a:ext cx="2639667" cy="1200150"/>
          </a:xfrm>
          <a:prstGeom prst="rect">
            <a:avLst/>
          </a:prstGeom>
        </p:spPr>
        <p:txBody>
          <a:bodyPr anchor="b"/>
          <a:lstStyle>
            <a:lvl1pPr>
              <a:defRPr sz="2400"/>
            </a:lvl1pPr>
          </a:lstStyle>
          <a:p>
            <a:r>
              <a:rPr lang="en-GB" smtClean="0"/>
              <a:t>Click to edit Master title style</a:t>
            </a:r>
            <a:endParaRPr lang="en-US" dirty="0"/>
          </a:p>
        </p:txBody>
      </p:sp>
      <p:sp>
        <p:nvSpPr>
          <p:cNvPr id="3" name="Picture Placeholder 2"/>
          <p:cNvSpPr>
            <a:spLocks noGrp="1" noChangeAspect="1"/>
          </p:cNvSpPr>
          <p:nvPr>
            <p:ph type="pic" idx="1"/>
          </p:nvPr>
        </p:nvSpPr>
        <p:spPr>
          <a:xfrm>
            <a:off x="4243439" y="740569"/>
            <a:ext cx="4216349"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1295399" y="1543050"/>
            <a:ext cx="2639667"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smtClean="0"/>
              <a:t>Click to edit Master text styles</a:t>
            </a:r>
          </a:p>
        </p:txBody>
      </p:sp>
      <p:sp>
        <p:nvSpPr>
          <p:cNvPr id="7" name="Slide Number Placeholder 6"/>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1304018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620" userDrawn="1">
          <p15:clr>
            <a:srgbClr val="FBAE40"/>
          </p15:clr>
        </p15:guide>
        <p15:guide id="2" pos="306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8416" y="1369219"/>
            <a:ext cx="7169729" cy="3118475"/>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Slide Number Placeholder 5"/>
          <p:cNvSpPr>
            <a:spLocks noGrp="1"/>
          </p:cNvSpPr>
          <p:nvPr>
            <p:ph type="sldNum" sz="quarter" idx="4"/>
          </p:nvPr>
        </p:nvSpPr>
        <p:spPr>
          <a:xfrm>
            <a:off x="8592765" y="4846709"/>
            <a:ext cx="434908" cy="205743"/>
          </a:xfrm>
          <a:prstGeom prst="rect">
            <a:avLst/>
          </a:prstGeom>
        </p:spPr>
        <p:txBody>
          <a:bodyPr vert="horz" lIns="91440" tIns="45720" rIns="91440" bIns="45720" rtlCol="0" anchor="ctr"/>
          <a:lstStyle>
            <a:lvl1pPr algn="r">
              <a:defRPr sz="900">
                <a:solidFill>
                  <a:schemeClr val="tx1">
                    <a:tint val="75000"/>
                  </a:schemeClr>
                </a:solidFill>
              </a:defRPr>
            </a:lvl1pPr>
          </a:lstStyle>
          <a:p>
            <a:fld id="{83B6047E-932E-D046-B526-ECC9278DC106}" type="slidenum">
              <a:rPr lang="en-US" smtClean="0"/>
              <a:pPr/>
              <a:t>‹#›</a:t>
            </a:fld>
            <a:endParaRPr lang="en-US" dirty="0"/>
          </a:p>
        </p:txBody>
      </p:sp>
      <p:pic>
        <p:nvPicPr>
          <p:cNvPr id="9" name="Picture 8"/>
          <p:cNvPicPr>
            <a:picLocks noChangeAspect="1"/>
          </p:cNvPicPr>
          <p:nvPr userDrawn="1"/>
        </p:nvPicPr>
        <p:blipFill>
          <a:blip r:embed="rId13"/>
          <a:stretch>
            <a:fillRect/>
          </a:stretch>
        </p:blipFill>
        <p:spPr>
          <a:xfrm>
            <a:off x="0" y="0"/>
            <a:ext cx="428625" cy="5143500"/>
          </a:xfrm>
          <a:prstGeom prst="rect">
            <a:avLst/>
          </a:prstGeom>
        </p:spPr>
      </p:pic>
      <p:sp>
        <p:nvSpPr>
          <p:cNvPr id="10" name="Rectangle 9"/>
          <p:cNvSpPr/>
          <p:nvPr userDrawn="1"/>
        </p:nvSpPr>
        <p:spPr>
          <a:xfrm>
            <a:off x="428625" y="0"/>
            <a:ext cx="19354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4"/>
          <a:stretch>
            <a:fillRect/>
          </a:stretch>
        </p:blipFill>
        <p:spPr>
          <a:xfrm>
            <a:off x="4367360" y="4602216"/>
            <a:ext cx="856040" cy="442779"/>
          </a:xfrm>
          <a:prstGeom prst="rect">
            <a:avLst/>
          </a:prstGeom>
        </p:spPr>
      </p:pic>
      <p:cxnSp>
        <p:nvCxnSpPr>
          <p:cNvPr id="14" name="Straight Connector 13"/>
          <p:cNvCxnSpPr/>
          <p:nvPr userDrawn="1"/>
        </p:nvCxnSpPr>
        <p:spPr>
          <a:xfrm flipH="1" flipV="1">
            <a:off x="1298416" y="4832851"/>
            <a:ext cx="2936360" cy="13858"/>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5369011" y="4832851"/>
            <a:ext cx="3099133"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22" name="Title Placeholder 21"/>
          <p:cNvSpPr>
            <a:spLocks noGrp="1"/>
          </p:cNvSpPr>
          <p:nvPr>
            <p:ph type="title"/>
          </p:nvPr>
        </p:nvSpPr>
        <p:spPr>
          <a:xfrm>
            <a:off x="1298416" y="274638"/>
            <a:ext cx="7169728" cy="993775"/>
          </a:xfrm>
          <a:prstGeom prst="rect">
            <a:avLst/>
          </a:prstGeom>
        </p:spPr>
        <p:txBody>
          <a:bodyPr vert="horz" lIns="91440" tIns="45720" rIns="91440" bIns="45720" rtlCol="0" anchor="ctr">
            <a:normAutofit/>
          </a:bodyPr>
          <a:lstStyle/>
          <a:p>
            <a:r>
              <a:rPr lang="en-GB" smtClean="0"/>
              <a:t>Click to edit Master title style</a:t>
            </a:r>
            <a:endParaRPr lang="en-US"/>
          </a:p>
        </p:txBody>
      </p:sp>
      <p:pic>
        <p:nvPicPr>
          <p:cNvPr id="13" name="Picture 1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068065" y="4506622"/>
            <a:ext cx="1400078" cy="565382"/>
          </a:xfrm>
          <a:prstGeom prst="rect">
            <a:avLst/>
          </a:prstGeom>
        </p:spPr>
      </p:pic>
    </p:spTree>
    <p:extLst>
      <p:ext uri="{BB962C8B-B14F-4D97-AF65-F5344CB8AC3E}">
        <p14:creationId xmlns:p14="http://schemas.microsoft.com/office/powerpoint/2010/main" val="2335852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b="0"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3477" y="651645"/>
            <a:ext cx="8660524" cy="1303286"/>
          </a:xfrm>
        </p:spPr>
        <p:txBody>
          <a:bodyPr>
            <a:normAutofit fontScale="90000"/>
          </a:bodyPr>
          <a:lstStyle/>
          <a:p>
            <a:r>
              <a:rPr lang="en-US" b="1" dirty="0" err="1" smtClean="0"/>
              <a:t>Normes</a:t>
            </a:r>
            <a:r>
              <a:rPr lang="en-US" b="1" dirty="0" smtClean="0"/>
              <a:t> </a:t>
            </a:r>
            <a:r>
              <a:rPr lang="en-US" b="1" dirty="0" err="1" smtClean="0"/>
              <a:t>internationales</a:t>
            </a:r>
            <a:r>
              <a:rPr lang="en-US" b="1" dirty="0" smtClean="0"/>
              <a:t> pour les </a:t>
            </a:r>
            <a:r>
              <a:rPr lang="en-US" b="1" dirty="0" err="1" smtClean="0"/>
              <a:t>mesures</a:t>
            </a:r>
            <a:r>
              <a:rPr lang="en-US" b="1" dirty="0" smtClean="0"/>
              <a:t> </a:t>
            </a:r>
            <a:r>
              <a:rPr lang="en-US" b="1" dirty="0" err="1" smtClean="0"/>
              <a:t>phytosanitaires</a:t>
            </a:r>
            <a:r>
              <a:rPr lang="en-US" b="1" dirty="0" smtClean="0"/>
              <a:t> </a:t>
            </a:r>
            <a:br>
              <a:rPr lang="en-US" b="1" dirty="0" smtClean="0"/>
            </a:br>
            <a:r>
              <a:rPr lang="en-US" b="1" dirty="0" smtClean="0"/>
              <a:t>(NIMP)</a:t>
            </a:r>
            <a:endParaRPr lang="fr-FR" sz="4600" b="1" dirty="0"/>
          </a:p>
        </p:txBody>
      </p:sp>
      <p:sp>
        <p:nvSpPr>
          <p:cNvPr id="3" name="Subtitle 2"/>
          <p:cNvSpPr>
            <a:spLocks noGrp="1"/>
          </p:cNvSpPr>
          <p:nvPr>
            <p:ph type="subTitle" idx="1"/>
          </p:nvPr>
        </p:nvSpPr>
        <p:spPr>
          <a:xfrm>
            <a:off x="1356327" y="2179382"/>
            <a:ext cx="7167016" cy="2180928"/>
          </a:xfrm>
        </p:spPr>
        <p:txBody>
          <a:bodyPr>
            <a:normAutofit fontScale="92500" lnSpcReduction="10000"/>
          </a:bodyPr>
          <a:lstStyle/>
          <a:p>
            <a:endParaRPr lang="fr-FR" dirty="0" smtClean="0"/>
          </a:p>
          <a:p>
            <a:r>
              <a:rPr lang="en-US" sz="1900" b="1" dirty="0" smtClean="0"/>
              <a:t>Secrétariat de la CIPV</a:t>
            </a:r>
          </a:p>
          <a:p>
            <a:r>
              <a:rPr lang="en-US" sz="1900" b="1" dirty="0" smtClean="0"/>
              <a:t>Avec le soutien financier du projet 401 du STDF</a:t>
            </a:r>
          </a:p>
          <a:p>
            <a:endParaRPr lang="fr-FR" dirty="0" smtClean="0"/>
          </a:p>
          <a:p>
            <a:r>
              <a:rPr lang="en-US" sz="2900" b="1" dirty="0">
                <a:solidFill>
                  <a:schemeClr val="accent1"/>
                </a:solidFill>
                <a:latin typeface="+mj-lt"/>
              </a:rPr>
              <a:t>Formation de facilitateurs de l'évaluation des capacités phytosanitaires (ECP)</a:t>
            </a:r>
          </a:p>
          <a:p>
            <a:endParaRPr lang="fr-FR" dirty="0"/>
          </a:p>
        </p:txBody>
      </p:sp>
    </p:spTree>
    <p:extLst>
      <p:ext uri="{BB962C8B-B14F-4D97-AF65-F5344CB8AC3E}">
        <p14:creationId xmlns:p14="http://schemas.microsoft.com/office/powerpoint/2010/main" val="1102536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smtClean="0"/>
              <a:t>Système phytosanitaire de réglementation des importations : NIMP concernées</a:t>
            </a:r>
            <a:endParaRPr lang="fr-F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1951668"/>
              </p:ext>
            </p:extLst>
          </p:nvPr>
        </p:nvGraphicFramePr>
        <p:xfrm>
          <a:off x="1298575" y="1370013"/>
          <a:ext cx="7284316" cy="311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9414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smtClean="0"/>
              <a:t>Système phytosanitaire de réglementation des importations :  justification des mesures phytosanitaires </a:t>
            </a:r>
            <a:endParaRPr lang="fr-F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1510895"/>
              </p:ext>
            </p:extLst>
          </p:nvPr>
        </p:nvGraphicFramePr>
        <p:xfrm>
          <a:off x="664728" y="1370013"/>
          <a:ext cx="8406536" cy="2749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2753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NIMP n° 7 - Système de certification phytosanitaire</a:t>
            </a:r>
          </a:p>
        </p:txBody>
      </p:sp>
      <p:sp>
        <p:nvSpPr>
          <p:cNvPr id="3" name="Content Placeholder 2"/>
          <p:cNvSpPr>
            <a:spLocks noGrp="1"/>
          </p:cNvSpPr>
          <p:nvPr>
            <p:ph idx="1"/>
          </p:nvPr>
        </p:nvSpPr>
        <p:spPr/>
        <p:txBody>
          <a:bodyPr>
            <a:normAutofit lnSpcReduction="10000"/>
          </a:bodyPr>
          <a:lstStyle/>
          <a:p>
            <a:pPr marL="0" indent="0">
              <a:buNone/>
            </a:pPr>
            <a:r>
              <a:rPr lang="en-GB" b="1" dirty="0" smtClean="0">
                <a:solidFill>
                  <a:schemeClr val="accent3"/>
                </a:solidFill>
              </a:rPr>
              <a:t>Champ d'application :</a:t>
            </a:r>
          </a:p>
          <a:p>
            <a:pPr marL="0" indent="0">
              <a:buNone/>
            </a:pPr>
            <a:r>
              <a:rPr lang="en-US" i="1" dirty="0"/>
              <a:t>Cette norme contient les exigences et décrit les éléments d'un système de certification phytosanitaire dont la mise en œuvre est confiée aux organisations nationales de </a:t>
            </a:r>
            <a:r>
              <a:rPr lang="en-US" i="1" dirty="0" smtClean="0"/>
              <a:t>la protection </a:t>
            </a:r>
            <a:r>
              <a:rPr lang="en-US" i="1" dirty="0"/>
              <a:t>des végétaux (ONPV).</a:t>
            </a:r>
          </a:p>
          <a:p>
            <a:pPr marL="0" indent="0">
              <a:buNone/>
            </a:pPr>
            <a:r>
              <a:rPr lang="en-US" i="1" dirty="0"/>
              <a:t>Les exigences et directives relatives à la préparation et à la </a:t>
            </a:r>
            <a:r>
              <a:rPr lang="en-US" i="1" dirty="0" err="1"/>
              <a:t>délivrance</a:t>
            </a:r>
            <a:r>
              <a:rPr lang="en-US" i="1" dirty="0"/>
              <a:t> </a:t>
            </a:r>
            <a:r>
              <a:rPr lang="en-US" i="1" dirty="0" smtClean="0"/>
              <a:t>des </a:t>
            </a:r>
            <a:r>
              <a:rPr lang="en-US" i="1" dirty="0"/>
              <a:t>certificats phytosanitaires (certificat phytosanitaire pour l'exportation et certificat sanitaire pour la réexportation) sont décrites dans la NIMP n° 12 (Certificats phytosanitaires).</a:t>
            </a:r>
          </a:p>
        </p:txBody>
      </p:sp>
    </p:spTree>
    <p:extLst>
      <p:ext uri="{BB962C8B-B14F-4D97-AF65-F5344CB8AC3E}">
        <p14:creationId xmlns:p14="http://schemas.microsoft.com/office/powerpoint/2010/main" val="1973518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461094"/>
          </a:xfrm>
        </p:spPr>
        <p:txBody>
          <a:bodyPr>
            <a:normAutofit fontScale="90000"/>
          </a:bodyPr>
          <a:lstStyle/>
          <a:p>
            <a:r>
              <a:rPr dirty="0" smtClean="0"/>
              <a:t>Éléments d'un système de certification phytosanitaire </a:t>
            </a:r>
            <a:endParaRPr lang="fr-F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0057170"/>
              </p:ext>
            </p:extLst>
          </p:nvPr>
        </p:nvGraphicFramePr>
        <p:xfrm>
          <a:off x="658026" y="880218"/>
          <a:ext cx="8272329" cy="3623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1936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NIMP n° 6 - Directives pour la surveillance </a:t>
            </a:r>
          </a:p>
        </p:txBody>
      </p:sp>
      <p:sp>
        <p:nvSpPr>
          <p:cNvPr id="3" name="Content Placeholder 2"/>
          <p:cNvSpPr>
            <a:spLocks noGrp="1"/>
          </p:cNvSpPr>
          <p:nvPr>
            <p:ph idx="1"/>
          </p:nvPr>
        </p:nvSpPr>
        <p:spPr/>
        <p:txBody>
          <a:bodyPr>
            <a:normAutofit/>
          </a:bodyPr>
          <a:lstStyle/>
          <a:p>
            <a:pPr marL="0" indent="0">
              <a:buNone/>
            </a:pPr>
            <a:r>
              <a:rPr lang="en-GB" sz="2500" b="1" dirty="0" smtClean="0">
                <a:solidFill>
                  <a:schemeClr val="accent3"/>
                </a:solidFill>
              </a:rPr>
              <a:t>Champ d'application :</a:t>
            </a:r>
            <a:endParaRPr lang="fr-FR" sz="2500" b="1" dirty="0">
              <a:solidFill>
                <a:schemeClr val="accent3"/>
              </a:solidFill>
            </a:endParaRPr>
          </a:p>
          <a:p>
            <a:pPr marL="0" indent="0" algn="just">
              <a:buNone/>
            </a:pPr>
            <a:r>
              <a:rPr lang="en-GB" sz="2500" i="1" dirty="0"/>
              <a:t>Cette norme décrit les </a:t>
            </a:r>
            <a:r>
              <a:rPr lang="en-GB" sz="2500" i="1" dirty="0" err="1" smtClean="0"/>
              <a:t>éléments</a:t>
            </a:r>
            <a:r>
              <a:rPr lang="en-GB" dirty="0" smtClean="0"/>
              <a:t> </a:t>
            </a:r>
            <a:r>
              <a:rPr lang="en-GB" sz="2500" i="1" dirty="0" smtClean="0"/>
              <a:t>des </a:t>
            </a:r>
            <a:r>
              <a:rPr lang="en-GB" sz="2500" i="1" dirty="0"/>
              <a:t>systèmes de prospection et de suivi permettant de vérifier la présence ou l’absence d’organismes nuisibles et d’obtenir des informations pour l'analyse du risque phytosanitaire, l’établissement de zones indemnes et, le cas échéant, la préparation de listes d’organismes nuisibles.</a:t>
            </a:r>
          </a:p>
        </p:txBody>
      </p:sp>
    </p:spTree>
    <p:extLst>
      <p:ext uri="{BB962C8B-B14F-4D97-AF65-F5344CB8AC3E}">
        <p14:creationId xmlns:p14="http://schemas.microsoft.com/office/powerpoint/2010/main" val="2196784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603908358"/>
              </p:ext>
            </p:extLst>
          </p:nvPr>
        </p:nvGraphicFramePr>
        <p:xfrm>
          <a:off x="939129" y="993054"/>
          <a:ext cx="8027450" cy="3684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p:cNvSpPr>
            <a:spLocks noGrp="1"/>
          </p:cNvSpPr>
          <p:nvPr>
            <p:ph type="title"/>
          </p:nvPr>
        </p:nvSpPr>
        <p:spPr>
          <a:xfrm>
            <a:off x="1298417" y="273844"/>
            <a:ext cx="7169727" cy="597827"/>
          </a:xfrm>
        </p:spPr>
        <p:txBody>
          <a:bodyPr>
            <a:normAutofit fontScale="90000"/>
          </a:bodyPr>
          <a:lstStyle/>
          <a:p>
            <a:r>
              <a:rPr dirty="0" smtClean="0"/>
              <a:t>Surveillance des organismes nuisibles et listes d'organismes nuisibles réglementés</a:t>
            </a:r>
            <a:endParaRPr lang="fr-FR" dirty="0"/>
          </a:p>
        </p:txBody>
      </p:sp>
    </p:spTree>
    <p:extLst>
      <p:ext uri="{BB962C8B-B14F-4D97-AF65-F5344CB8AC3E}">
        <p14:creationId xmlns:p14="http://schemas.microsoft.com/office/powerpoint/2010/main" val="458299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smtClean="0"/>
              <a:t>NIMP n° 9 - Directives pour les programmes d'éradication des organismes nuisibles </a:t>
            </a:r>
          </a:p>
        </p:txBody>
      </p:sp>
      <p:sp>
        <p:nvSpPr>
          <p:cNvPr id="3" name="Content Placeholder 2"/>
          <p:cNvSpPr>
            <a:spLocks noGrp="1"/>
          </p:cNvSpPr>
          <p:nvPr>
            <p:ph idx="1"/>
          </p:nvPr>
        </p:nvSpPr>
        <p:spPr/>
        <p:txBody>
          <a:bodyPr>
            <a:normAutofit/>
          </a:bodyPr>
          <a:lstStyle/>
          <a:p>
            <a:pPr marL="0" indent="0">
              <a:buNone/>
            </a:pPr>
            <a:r>
              <a:rPr lang="en-GB" b="1" dirty="0" smtClean="0">
                <a:solidFill>
                  <a:schemeClr val="accent3"/>
                </a:solidFill>
              </a:rPr>
              <a:t>Champ d'application :</a:t>
            </a:r>
          </a:p>
          <a:p>
            <a:pPr marL="0" indent="0">
              <a:buNone/>
            </a:pPr>
            <a:r>
              <a:rPr lang="en-GB" i="1" dirty="0"/>
              <a:t>Cette norme décrit les modalités d’un programme d’éradication d’un </a:t>
            </a:r>
            <a:r>
              <a:rPr lang="en-GB" i="1" dirty="0" err="1" smtClean="0"/>
              <a:t>organisme</a:t>
            </a:r>
            <a:r>
              <a:rPr lang="en-GB" i="1" dirty="0" smtClean="0"/>
              <a:t> </a:t>
            </a:r>
            <a:r>
              <a:rPr lang="en-GB" i="1" dirty="0" err="1" smtClean="0"/>
              <a:t>nuisible</a:t>
            </a:r>
            <a:r>
              <a:rPr lang="en-GB" i="1" dirty="0" smtClean="0"/>
              <a:t> </a:t>
            </a:r>
            <a:r>
              <a:rPr lang="en-GB" i="1" dirty="0"/>
              <a:t>permettant d’établir, ou de rétablir, l’absence de cet organisme nuisible dans une zone.</a:t>
            </a:r>
          </a:p>
          <a:p>
            <a:pPr marL="0" indent="0">
              <a:buNone/>
            </a:pPr>
            <a:endParaRPr lang="fr-FR" i="1" dirty="0"/>
          </a:p>
        </p:txBody>
      </p:sp>
    </p:spTree>
    <p:extLst>
      <p:ext uri="{BB962C8B-B14F-4D97-AF65-F5344CB8AC3E}">
        <p14:creationId xmlns:p14="http://schemas.microsoft.com/office/powerpoint/2010/main" val="39395198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Programmes d'éradication des organismes nuisibles : étapes et NIMP concernées  </a:t>
            </a:r>
            <a:endParaRPr lang="fr-F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5646057"/>
              </p:ext>
            </p:extLst>
          </p:nvPr>
        </p:nvGraphicFramePr>
        <p:xfrm>
          <a:off x="1298575" y="1370013"/>
          <a:ext cx="7406640" cy="3215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9182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562" y="68364"/>
            <a:ext cx="8260423" cy="700377"/>
          </a:xfrm>
        </p:spPr>
        <p:txBody>
          <a:bodyPr>
            <a:normAutofit fontScale="90000"/>
          </a:bodyPr>
          <a:lstStyle/>
          <a:p>
            <a:r>
              <a:rPr dirty="0" smtClean="0"/>
              <a:t>Analyse du risque </a:t>
            </a:r>
            <a:r>
              <a:rPr dirty="0" err="1" smtClean="0"/>
              <a:t>phytosanitaire</a:t>
            </a:r>
            <a:r>
              <a:rPr dirty="0" smtClean="0"/>
              <a:t> </a:t>
            </a:r>
            <a:r>
              <a:rPr lang="fr-FR" dirty="0" smtClean="0"/>
              <a:t>:</a:t>
            </a:r>
            <a:r>
              <a:rPr dirty="0" smtClean="0"/>
              <a:t> NIMP n° 2, 11 et 21</a:t>
            </a:r>
            <a:endParaRPr lang="fr-FR" dirty="0"/>
          </a:p>
        </p:txBody>
      </p:sp>
      <p:sp>
        <p:nvSpPr>
          <p:cNvPr id="3" name="Content Placeholder 2"/>
          <p:cNvSpPr>
            <a:spLocks noGrp="1"/>
          </p:cNvSpPr>
          <p:nvPr>
            <p:ph idx="1"/>
          </p:nvPr>
        </p:nvSpPr>
        <p:spPr>
          <a:xfrm>
            <a:off x="770562" y="618005"/>
            <a:ext cx="8188503" cy="3614953"/>
          </a:xfrm>
        </p:spPr>
        <p:txBody>
          <a:bodyPr>
            <a:noAutofit/>
          </a:bodyPr>
          <a:lstStyle/>
          <a:p>
            <a:pPr marL="0" indent="0">
              <a:buNone/>
            </a:pPr>
            <a:r>
              <a:rPr lang="en-GB" sz="1100" b="1" dirty="0">
                <a:solidFill>
                  <a:schemeClr val="accent3"/>
                </a:solidFill>
              </a:rPr>
              <a:t>NIMP n° 2 :</a:t>
            </a:r>
            <a:r>
              <a:rPr lang="en-GB" sz="1100" b="1" dirty="0" smtClean="0">
                <a:solidFill>
                  <a:schemeClr val="accent3"/>
                </a:solidFill>
              </a:rPr>
              <a:t> Cadre </a:t>
            </a:r>
            <a:r>
              <a:rPr lang="en-GB" sz="1100" b="1" dirty="0">
                <a:solidFill>
                  <a:schemeClr val="accent3"/>
                </a:solidFill>
              </a:rPr>
              <a:t>de l'analyse du </a:t>
            </a:r>
            <a:r>
              <a:rPr lang="en-GB" sz="1100" b="1" dirty="0" err="1">
                <a:solidFill>
                  <a:schemeClr val="accent3"/>
                </a:solidFill>
              </a:rPr>
              <a:t>risque</a:t>
            </a:r>
            <a:r>
              <a:rPr lang="en-GB" sz="1100" b="1" dirty="0">
                <a:solidFill>
                  <a:schemeClr val="accent3"/>
                </a:solidFill>
              </a:rPr>
              <a:t> </a:t>
            </a:r>
            <a:r>
              <a:rPr lang="en-GB" sz="1100" b="1" dirty="0" err="1" smtClean="0">
                <a:solidFill>
                  <a:schemeClr val="accent3"/>
                </a:solidFill>
              </a:rPr>
              <a:t>phytosanitaire</a:t>
            </a:r>
            <a:endParaRPr lang="en-GB" sz="1100" b="1" dirty="0" smtClean="0">
              <a:solidFill>
                <a:schemeClr val="accent3"/>
              </a:solidFill>
            </a:endParaRPr>
          </a:p>
          <a:p>
            <a:pPr marL="0" indent="0">
              <a:buNone/>
            </a:pPr>
            <a:r>
              <a:rPr lang="en-GB" sz="1100" b="1" dirty="0" smtClean="0">
                <a:solidFill>
                  <a:schemeClr val="accent3"/>
                </a:solidFill>
              </a:rPr>
              <a:t>Champ </a:t>
            </a:r>
            <a:r>
              <a:rPr lang="en-GB" sz="1100" b="1" dirty="0">
                <a:solidFill>
                  <a:schemeClr val="accent3"/>
                </a:solidFill>
              </a:rPr>
              <a:t>d'application :</a:t>
            </a:r>
          </a:p>
          <a:p>
            <a:pPr marL="0" indent="0" algn="just">
              <a:buNone/>
            </a:pPr>
            <a:r>
              <a:rPr lang="en-US" sz="1200" i="1" dirty="0"/>
              <a:t>Cette norme fournit un cadre qui décrit le processus d’analyse du risque phytosanitaire (ARP) dans le cadre de la CIPV. Elle présente les trois étapes de cette analyse : mise </a:t>
            </a:r>
            <a:r>
              <a:rPr lang="en-US" sz="1200" i="1" dirty="0" err="1"/>
              <a:t>en</a:t>
            </a:r>
            <a:r>
              <a:rPr lang="en-US" sz="1200" i="1" dirty="0"/>
              <a:t> </a:t>
            </a:r>
            <a:r>
              <a:rPr lang="en-US" sz="1200" i="1" dirty="0" smtClean="0"/>
              <a:t>route,</a:t>
            </a:r>
            <a:r>
              <a:rPr lang="en-US" sz="1200" dirty="0" smtClean="0"/>
              <a:t> </a:t>
            </a:r>
            <a:r>
              <a:rPr lang="en-US" sz="1200" i="1" dirty="0" err="1" smtClean="0"/>
              <a:t>évaluation</a:t>
            </a:r>
            <a:r>
              <a:rPr lang="en-US" sz="1200" i="1" dirty="0" smtClean="0"/>
              <a:t> </a:t>
            </a:r>
            <a:r>
              <a:rPr lang="en-US" sz="1200" i="1" dirty="0"/>
              <a:t>du risque phytosanitaire et gestion du risque phytosanitaire. Elle est consacrée plus particulièrement à l’étape de la mise en route. Les aspects plus généraux de la collecte d’information, de la documentation, de la communication des risques, de l’incertitude et de la cohérence sont examinés.</a:t>
            </a:r>
          </a:p>
          <a:p>
            <a:pPr marL="0" indent="0">
              <a:buNone/>
            </a:pPr>
            <a:r>
              <a:rPr lang="en-US" sz="1100" b="1" dirty="0">
                <a:solidFill>
                  <a:schemeClr val="accent3"/>
                </a:solidFill>
              </a:rPr>
              <a:t>NIMP n° </a:t>
            </a:r>
            <a:r>
              <a:rPr lang="en-US" sz="1100" b="1" dirty="0" smtClean="0">
                <a:solidFill>
                  <a:schemeClr val="accent3"/>
                </a:solidFill>
              </a:rPr>
              <a:t>11 : </a:t>
            </a:r>
            <a:r>
              <a:rPr lang="en-US" sz="1100" b="1" dirty="0">
                <a:solidFill>
                  <a:schemeClr val="accent3"/>
                </a:solidFill>
              </a:rPr>
              <a:t>Analyse du risque phytosanitaire pour les organismes de </a:t>
            </a:r>
            <a:r>
              <a:rPr lang="en-US" sz="1100" b="1" dirty="0" err="1" smtClean="0">
                <a:solidFill>
                  <a:schemeClr val="accent3"/>
                </a:solidFill>
              </a:rPr>
              <a:t>quarantaine</a:t>
            </a:r>
            <a:endParaRPr lang="en-US" sz="1100" b="1" dirty="0" smtClean="0">
              <a:solidFill>
                <a:schemeClr val="accent3"/>
              </a:solidFill>
            </a:endParaRPr>
          </a:p>
          <a:p>
            <a:pPr marL="0" indent="0">
              <a:buNone/>
            </a:pPr>
            <a:r>
              <a:rPr lang="en-US" sz="1100" b="1" dirty="0" smtClean="0">
                <a:solidFill>
                  <a:schemeClr val="accent3"/>
                </a:solidFill>
              </a:rPr>
              <a:t>Champ </a:t>
            </a:r>
            <a:r>
              <a:rPr lang="en-US" sz="1100" b="1" dirty="0">
                <a:solidFill>
                  <a:schemeClr val="accent3"/>
                </a:solidFill>
              </a:rPr>
              <a:t>d'application :</a:t>
            </a:r>
          </a:p>
          <a:p>
            <a:pPr marL="0" indent="0" algn="just">
              <a:buNone/>
            </a:pPr>
            <a:r>
              <a:rPr lang="en-US" sz="1200" i="1" dirty="0" smtClean="0"/>
              <a:t>Cette norme explique en détail comment mener l'analyse du risque phytosanitaire (ARP) pour déterminer si des organismes nuisibles sont des organismes de quarantaine. Elle décrit les processus intégrés à utiliser pour l’évaluation du risque et la sélection des options de gestion du risque.</a:t>
            </a:r>
          </a:p>
          <a:p>
            <a:pPr marL="0" indent="0">
              <a:buNone/>
            </a:pPr>
            <a:r>
              <a:rPr lang="en-US" sz="1100" b="1" dirty="0">
                <a:solidFill>
                  <a:schemeClr val="accent3"/>
                </a:solidFill>
              </a:rPr>
              <a:t>NIMP n° 21 </a:t>
            </a:r>
            <a:r>
              <a:rPr lang="en-US" sz="1100" b="1" dirty="0" smtClean="0">
                <a:solidFill>
                  <a:schemeClr val="accent3"/>
                </a:solidFill>
              </a:rPr>
              <a:t>: </a:t>
            </a:r>
            <a:r>
              <a:rPr lang="en-US" sz="1100" b="1" dirty="0">
                <a:solidFill>
                  <a:schemeClr val="accent3"/>
                </a:solidFill>
              </a:rPr>
              <a:t>Analyse du risque phytosanitaire pour les organismes réglementés non de </a:t>
            </a:r>
            <a:r>
              <a:rPr lang="en-US" sz="1100" b="1" dirty="0" err="1">
                <a:solidFill>
                  <a:schemeClr val="accent3"/>
                </a:solidFill>
              </a:rPr>
              <a:t>quarantaine</a:t>
            </a:r>
            <a:r>
              <a:rPr lang="en-US" sz="1100" b="1" dirty="0">
                <a:solidFill>
                  <a:schemeClr val="accent3"/>
                </a:solidFill>
              </a:rPr>
              <a:t> </a:t>
            </a:r>
            <a:endParaRPr lang="en-US" sz="1100" b="1" dirty="0" smtClean="0">
              <a:solidFill>
                <a:schemeClr val="accent3"/>
              </a:solidFill>
            </a:endParaRPr>
          </a:p>
          <a:p>
            <a:pPr marL="0" indent="0">
              <a:buNone/>
            </a:pPr>
            <a:r>
              <a:rPr lang="en-US" sz="1100" b="1" dirty="0" smtClean="0">
                <a:solidFill>
                  <a:schemeClr val="accent3"/>
                </a:solidFill>
              </a:rPr>
              <a:t>Champ </a:t>
            </a:r>
            <a:r>
              <a:rPr lang="en-US" sz="1100" b="1" dirty="0">
                <a:solidFill>
                  <a:schemeClr val="accent3"/>
                </a:solidFill>
              </a:rPr>
              <a:t>d'application :</a:t>
            </a:r>
          </a:p>
          <a:p>
            <a:pPr marL="0" indent="0" algn="just">
              <a:buNone/>
            </a:pPr>
            <a:r>
              <a:rPr lang="en-US" sz="1200" i="1" dirty="0"/>
              <a:t>Cette norme donne des indications pour la conduite d’une analyse du risque phytosanitaire en ce qui concerne les organismes réglementés non de quarantaine. Elle décrit les processus intégrés à utiliser pour l’évaluation du risque et la sélection des options de gestion du risque permettant d’atteindre un niveau de tolérance spécifié pour un organisme </a:t>
            </a:r>
            <a:r>
              <a:rPr lang="en-US" sz="1200" i="1" dirty="0" err="1"/>
              <a:t>nuisible</a:t>
            </a:r>
            <a:r>
              <a:rPr lang="en-US" sz="1200" i="1" dirty="0" smtClean="0"/>
              <a:t>.</a:t>
            </a:r>
            <a:endParaRPr lang="fr-FR" sz="1200" b="1" dirty="0" smtClean="0">
              <a:solidFill>
                <a:schemeClr val="accent3"/>
              </a:solidFill>
            </a:endParaRPr>
          </a:p>
          <a:p>
            <a:pPr marL="0" indent="0">
              <a:buNone/>
            </a:pPr>
            <a:endParaRPr lang="fr-FR" sz="1200" b="1" dirty="0">
              <a:solidFill>
                <a:schemeClr val="accent3"/>
              </a:solidFill>
            </a:endParaRPr>
          </a:p>
        </p:txBody>
      </p:sp>
    </p:spTree>
    <p:extLst>
      <p:ext uri="{BB962C8B-B14F-4D97-AF65-F5344CB8AC3E}">
        <p14:creationId xmlns:p14="http://schemas.microsoft.com/office/powerpoint/2010/main" val="23682181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smtClean="0"/>
              <a:t>ARP - Justification des mesures phytosanitaires</a:t>
            </a:r>
            <a:r>
              <a:t/>
            </a:r>
            <a:br/>
            <a:r>
              <a:rPr dirty="0" smtClean="0"/>
              <a:t> </a:t>
            </a:r>
            <a:endParaRPr lang="fr-FR" dirty="0"/>
          </a:p>
        </p:txBody>
      </p:sp>
      <p:graphicFrame>
        <p:nvGraphicFramePr>
          <p:cNvPr id="3" name="Diagram 2"/>
          <p:cNvGraphicFramePr/>
          <p:nvPr>
            <p:extLst>
              <p:ext uri="{D42A27DB-BD31-4B8C-83A1-F6EECF244321}">
                <p14:modId xmlns:p14="http://schemas.microsoft.com/office/powerpoint/2010/main" val="619095859"/>
              </p:ext>
            </p:extLst>
          </p:nvPr>
        </p:nvGraphicFramePr>
        <p:xfrm>
          <a:off x="1524000" y="539750"/>
          <a:ext cx="694414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5411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Présentation générale  </a:t>
            </a:r>
            <a:endParaRPr lang="fr-FR" dirty="0"/>
          </a:p>
        </p:txBody>
      </p:sp>
      <p:sp>
        <p:nvSpPr>
          <p:cNvPr id="3" name="Content Placeholder 2"/>
          <p:cNvSpPr>
            <a:spLocks noGrp="1"/>
          </p:cNvSpPr>
          <p:nvPr>
            <p:ph idx="1"/>
          </p:nvPr>
        </p:nvSpPr>
        <p:spPr/>
        <p:txBody>
          <a:bodyPr>
            <a:normAutofit/>
          </a:bodyPr>
          <a:lstStyle/>
          <a:p>
            <a:r>
              <a:rPr dirty="0" smtClean="0"/>
              <a:t>La CIPV et les systèmes phytosanitaires</a:t>
            </a:r>
          </a:p>
          <a:p>
            <a:r>
              <a:rPr dirty="0" smtClean="0"/>
              <a:t>Les NIMP : un cadre pour les systèmes phytosanitaires</a:t>
            </a:r>
          </a:p>
          <a:p>
            <a:r>
              <a:rPr dirty="0" smtClean="0"/>
              <a:t>Exercice de groupe </a:t>
            </a:r>
          </a:p>
          <a:p>
            <a:endParaRPr lang="fr-FR" dirty="0" smtClean="0"/>
          </a:p>
          <a:p>
            <a:endParaRPr lang="fr-FR" dirty="0"/>
          </a:p>
        </p:txBody>
      </p:sp>
    </p:spTree>
    <p:extLst>
      <p:ext uri="{BB962C8B-B14F-4D97-AF65-F5344CB8AC3E}">
        <p14:creationId xmlns:p14="http://schemas.microsoft.com/office/powerpoint/2010/main" val="419940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Zones indemnes</a:t>
            </a:r>
            <a:endParaRPr lang="fr-FR" dirty="0"/>
          </a:p>
        </p:txBody>
      </p:sp>
      <p:sp>
        <p:nvSpPr>
          <p:cNvPr id="3" name="Content Placeholder 2"/>
          <p:cNvSpPr>
            <a:spLocks noGrp="1"/>
          </p:cNvSpPr>
          <p:nvPr>
            <p:ph idx="1"/>
          </p:nvPr>
        </p:nvSpPr>
        <p:spPr>
          <a:xfrm>
            <a:off x="1298416" y="1369219"/>
            <a:ext cx="7169729" cy="3326071"/>
          </a:xfrm>
        </p:spPr>
        <p:txBody>
          <a:bodyPr>
            <a:normAutofit fontScale="92500"/>
          </a:bodyPr>
          <a:lstStyle/>
          <a:p>
            <a:pPr marL="0" indent="0">
              <a:buNone/>
            </a:pPr>
            <a:r>
              <a:rPr lang="en-GB" b="1" dirty="0" smtClean="0">
                <a:solidFill>
                  <a:schemeClr val="accent3"/>
                </a:solidFill>
              </a:rPr>
              <a:t>NIMP n° 4, 10 et 22</a:t>
            </a:r>
          </a:p>
          <a:p>
            <a:pPr marL="0" indent="0" algn="just">
              <a:buNone/>
            </a:pPr>
            <a:r>
              <a:rPr lang="fr-FR" dirty="0"/>
              <a:t>Ces normes décrivent </a:t>
            </a:r>
            <a:r>
              <a:rPr dirty="0" smtClean="0"/>
              <a:t>les exigences pour l’établissement et l’utilisation de zones indemnes, lieux et sites de production exempts d’organismes nuisibles et zones à faible prévalence d'organismes nuisibles, soit en tant qu'options de gestion du risque dans le cadre de la certification phytosanitaire des végétaux, produits végétaux et autres articles réglementés exportés des zones indemnes, lieux et sites de production exempts d’organismes nuisibles et zones à faible prévalence d’organismes nuisibles, soit comme éléments de la justification scientifique des mesures phytosanitaires mises en place par un pays </a:t>
            </a:r>
            <a:r>
              <a:rPr dirty="0" err="1" smtClean="0"/>
              <a:t>importateur</a:t>
            </a:r>
            <a:r>
              <a:rPr dirty="0" smtClean="0"/>
              <a:t>.</a:t>
            </a:r>
            <a:endParaRPr lang="fr-FR" dirty="0" smtClean="0"/>
          </a:p>
        </p:txBody>
      </p:sp>
    </p:spTree>
    <p:extLst>
      <p:ext uri="{BB962C8B-B14F-4D97-AF65-F5344CB8AC3E}">
        <p14:creationId xmlns:p14="http://schemas.microsoft.com/office/powerpoint/2010/main" val="3879726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Zones indemnes</a:t>
            </a:r>
          </a:p>
        </p:txBody>
      </p:sp>
      <p:sp>
        <p:nvSpPr>
          <p:cNvPr id="3" name="Content Placeholder 2"/>
          <p:cNvSpPr>
            <a:spLocks noGrp="1"/>
          </p:cNvSpPr>
          <p:nvPr>
            <p:ph idx="1"/>
          </p:nvPr>
        </p:nvSpPr>
        <p:spPr/>
        <p:txBody>
          <a:bodyPr>
            <a:normAutofit/>
          </a:bodyPr>
          <a:lstStyle/>
          <a:p>
            <a:pPr marL="0" indent="0">
              <a:buNone/>
            </a:pPr>
            <a:r>
              <a:rPr lang="en-GB" b="1" dirty="0" smtClean="0">
                <a:solidFill>
                  <a:schemeClr val="accent3"/>
                </a:solidFill>
              </a:rPr>
              <a:t>NIMP n° 29 -  Reconnaissance de zones exemptes et de zones à faible prévalence d'organismes nuisibles</a:t>
            </a:r>
            <a:endParaRPr lang="fr-FR" b="1" dirty="0" smtClean="0">
              <a:solidFill>
                <a:schemeClr val="accent3"/>
              </a:solidFill>
            </a:endParaRPr>
          </a:p>
          <a:p>
            <a:pPr marL="0" indent="0" algn="just">
              <a:buNone/>
            </a:pPr>
            <a:r>
              <a:rPr lang="en-US" i="1" dirty="0"/>
              <a:t>Cette norme donne des indications et décrit une procédure de </a:t>
            </a:r>
            <a:r>
              <a:rPr lang="en-US" i="1" dirty="0" smtClean="0"/>
              <a:t>reconnaissance </a:t>
            </a:r>
            <a:r>
              <a:rPr lang="en-US" i="1" dirty="0" err="1" smtClean="0"/>
              <a:t>bilatérale</a:t>
            </a:r>
            <a:r>
              <a:rPr lang="en-US" i="1" dirty="0" smtClean="0"/>
              <a:t> </a:t>
            </a:r>
            <a:r>
              <a:rPr lang="en-US" i="1" dirty="0"/>
              <a:t>de zones exemptes et de zones à faible prévalence d‘organismes nuisibles. Cette norme n'indique pas de délais déterminés pour la </a:t>
            </a:r>
            <a:r>
              <a:rPr lang="en-US" i="1" dirty="0" err="1"/>
              <a:t>procédure</a:t>
            </a:r>
            <a:r>
              <a:rPr lang="en-US" i="1" dirty="0"/>
              <a:t> </a:t>
            </a:r>
            <a:r>
              <a:rPr lang="en-US" i="1" dirty="0" smtClean="0"/>
              <a:t>de reconnaissance</a:t>
            </a:r>
            <a:r>
              <a:rPr lang="en-US" i="1" dirty="0"/>
              <a:t>. Elle présente également des indications relatives aux lieux et sites de production exempts d'organismes nuisibles.</a:t>
            </a:r>
            <a:endParaRPr lang="fr-FR" i="1" dirty="0" smtClean="0"/>
          </a:p>
        </p:txBody>
      </p:sp>
    </p:spTree>
    <p:extLst>
      <p:ext uri="{BB962C8B-B14F-4D97-AF65-F5344CB8AC3E}">
        <p14:creationId xmlns:p14="http://schemas.microsoft.com/office/powerpoint/2010/main" val="35492265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708922"/>
          </a:xfrm>
        </p:spPr>
        <p:txBody>
          <a:bodyPr>
            <a:normAutofit fontScale="90000"/>
          </a:bodyPr>
          <a:lstStyle/>
          <a:p>
            <a:r>
              <a:t/>
            </a:r>
            <a:br/>
            <a:r>
              <a:rPr lang="en-US" b="1" dirty="0">
                <a:solidFill>
                  <a:srgbClr val="FF0000"/>
                </a:solidFill>
              </a:rPr>
              <a:t>Zones indemnes – Exercice de groupe</a:t>
            </a:r>
            <a:r>
              <a:t/>
            </a:r>
            <a:br/>
            <a:r>
              <a:rPr dirty="0" smtClean="0"/>
              <a:t> </a:t>
            </a:r>
            <a:endParaRPr lang="fr-FR" dirty="0"/>
          </a:p>
        </p:txBody>
      </p:sp>
      <p:sp>
        <p:nvSpPr>
          <p:cNvPr id="4" name="Content Placeholder 3"/>
          <p:cNvSpPr>
            <a:spLocks noGrp="1"/>
          </p:cNvSpPr>
          <p:nvPr>
            <p:ph idx="1"/>
          </p:nvPr>
        </p:nvSpPr>
        <p:spPr>
          <a:xfrm>
            <a:off x="1298416" y="1162229"/>
            <a:ext cx="7169729" cy="3325466"/>
          </a:xfrm>
        </p:spPr>
        <p:txBody>
          <a:bodyPr>
            <a:normAutofit/>
          </a:bodyPr>
          <a:lstStyle/>
          <a:p>
            <a:pPr marL="0" indent="0">
              <a:buNone/>
            </a:pPr>
            <a:r>
              <a:rPr lang="en-US" b="1" i="1" dirty="0">
                <a:solidFill>
                  <a:schemeClr val="accent3"/>
                </a:solidFill>
              </a:rPr>
              <a:t>Répartissez-vous en deux groupes.</a:t>
            </a:r>
            <a:endParaRPr lang="fr-FR" b="1" i="1" dirty="0">
              <a:solidFill>
                <a:schemeClr val="accent3"/>
              </a:solidFill>
            </a:endParaRPr>
          </a:p>
          <a:p>
            <a:pPr marL="0" indent="0">
              <a:buNone/>
            </a:pPr>
            <a:r>
              <a:rPr lang="en-US" b="1" i="1" dirty="0" smtClean="0">
                <a:solidFill>
                  <a:schemeClr val="accent3"/>
                </a:solidFill>
              </a:rPr>
              <a:t>Chaque groupe :</a:t>
            </a:r>
          </a:p>
          <a:p>
            <a:pPr marL="457200" indent="-457200">
              <a:buAutoNum type="arabicPeriod"/>
            </a:pPr>
            <a:r>
              <a:rPr lang="en-US" b="1" i="1" dirty="0" err="1" smtClean="0">
                <a:solidFill>
                  <a:schemeClr val="accent3"/>
                </a:solidFill>
              </a:rPr>
              <a:t>Examinera</a:t>
            </a:r>
            <a:r>
              <a:rPr lang="en-US" b="1" i="1" dirty="0" smtClean="0">
                <a:solidFill>
                  <a:schemeClr val="accent3"/>
                </a:solidFill>
              </a:rPr>
              <a:t> la NIMP n° 4 pour identifier les principaux éléments qui permettent l'établissement, le maintien et la reconnaissance de zones exemptes (utilisez des post-it) et déterminer les NIMP associées.</a:t>
            </a:r>
          </a:p>
          <a:p>
            <a:pPr marL="457200" indent="-457200">
              <a:buAutoNum type="arabicPeriod"/>
            </a:pPr>
            <a:r>
              <a:rPr lang="en-US" b="1" i="1" dirty="0" err="1" smtClean="0">
                <a:solidFill>
                  <a:schemeClr val="accent3"/>
                </a:solidFill>
              </a:rPr>
              <a:t>Présentera</a:t>
            </a:r>
            <a:r>
              <a:rPr lang="en-US" b="1" i="1" dirty="0" smtClean="0">
                <a:solidFill>
                  <a:schemeClr val="accent3"/>
                </a:solidFill>
              </a:rPr>
              <a:t> ensuite à l'autre groupe ses conclusions. </a:t>
            </a:r>
            <a:endParaRPr lang="fr-FR" b="1" i="1" dirty="0">
              <a:solidFill>
                <a:schemeClr val="accent3"/>
              </a:solidFill>
            </a:endParaRPr>
          </a:p>
          <a:p>
            <a:pPr marL="0" indent="0">
              <a:buNone/>
            </a:pPr>
            <a:endParaRPr lang="fr-FR" b="1" i="1" dirty="0">
              <a:solidFill>
                <a:schemeClr val="accent3"/>
              </a:solidFill>
            </a:endParaRPr>
          </a:p>
          <a:p>
            <a:pPr marL="0" indent="0">
              <a:buNone/>
            </a:pPr>
            <a:endParaRPr lang="fr-FR" b="1" i="1" dirty="0">
              <a:solidFill>
                <a:schemeClr val="accent3"/>
              </a:solidFill>
            </a:endParaRPr>
          </a:p>
        </p:txBody>
      </p:sp>
    </p:spTree>
    <p:extLst>
      <p:ext uri="{BB962C8B-B14F-4D97-AF65-F5344CB8AC3E}">
        <p14:creationId xmlns:p14="http://schemas.microsoft.com/office/powerpoint/2010/main" val="2403382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Mission et objectif de la CIPV  </a:t>
            </a:r>
            <a:endParaRPr lang="fr-FR" dirty="0"/>
          </a:p>
        </p:txBody>
      </p:sp>
      <p:sp>
        <p:nvSpPr>
          <p:cNvPr id="3" name="Content Placeholder 2"/>
          <p:cNvSpPr>
            <a:spLocks noGrp="1"/>
          </p:cNvSpPr>
          <p:nvPr>
            <p:ph idx="1"/>
          </p:nvPr>
        </p:nvSpPr>
        <p:spPr/>
        <p:txBody>
          <a:bodyPr>
            <a:normAutofit/>
          </a:bodyPr>
          <a:lstStyle/>
          <a:p>
            <a:pPr marL="0" indent="0">
              <a:buNone/>
            </a:pPr>
            <a:r>
              <a:rPr lang="en-GB" b="1" dirty="0" smtClean="0">
                <a:solidFill>
                  <a:schemeClr val="accent3"/>
                </a:solidFill>
              </a:rPr>
              <a:t>Vision : </a:t>
            </a:r>
            <a:r>
              <a:rPr lang="en-GB" i="1" dirty="0" smtClean="0"/>
              <a:t>Protéger les ressources végétales mondiales contre les </a:t>
            </a:r>
            <a:r>
              <a:rPr lang="en-GB" i="1" dirty="0" err="1" smtClean="0"/>
              <a:t>organismes</a:t>
            </a:r>
            <a:r>
              <a:rPr lang="en-GB" i="1" dirty="0" smtClean="0"/>
              <a:t> </a:t>
            </a:r>
            <a:r>
              <a:rPr lang="en-GB" i="1" dirty="0" err="1" smtClean="0"/>
              <a:t>nuisibles</a:t>
            </a:r>
            <a:r>
              <a:rPr lang="en-GB" i="1" dirty="0" smtClean="0"/>
              <a:t>.</a:t>
            </a:r>
          </a:p>
          <a:p>
            <a:pPr marL="0" indent="0">
              <a:buNone/>
            </a:pPr>
            <a:endParaRPr lang="fr-FR" i="1" dirty="0" smtClean="0"/>
          </a:p>
          <a:p>
            <a:pPr marL="0" indent="0">
              <a:buNone/>
            </a:pPr>
            <a:r>
              <a:rPr lang="en-GB" b="1" dirty="0">
                <a:solidFill>
                  <a:schemeClr val="accent3"/>
                </a:solidFill>
              </a:rPr>
              <a:t>Mission : </a:t>
            </a:r>
            <a:r>
              <a:rPr lang="en-GB" i="1" dirty="0"/>
              <a:t>Assurer la coopération entre les pays pour protéger les ressources végétales mondiales contre l’introduction et la dissémination des organismes nuisibles aux plantes, afin de préserver la sécurité alimentaire et la biodiversité et de faciliter le </a:t>
            </a:r>
            <a:r>
              <a:rPr lang="en-GB" i="1" dirty="0" smtClean="0"/>
              <a:t>commerce.</a:t>
            </a:r>
            <a:endParaRPr lang="fr-FR" i="1" dirty="0"/>
          </a:p>
        </p:txBody>
      </p:sp>
    </p:spTree>
    <p:extLst>
      <p:ext uri="{BB962C8B-B14F-4D97-AF65-F5344CB8AC3E}">
        <p14:creationId xmlns:p14="http://schemas.microsoft.com/office/powerpoint/2010/main" val="2968839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Activités du système phytosanitaire </a:t>
            </a:r>
            <a:endParaRPr lang="fr-FR" dirty="0"/>
          </a:p>
        </p:txBody>
      </p:sp>
      <p:sp>
        <p:nvSpPr>
          <p:cNvPr id="3" name="Content Placeholder 2"/>
          <p:cNvSpPr>
            <a:spLocks noGrp="1"/>
          </p:cNvSpPr>
          <p:nvPr>
            <p:ph idx="1"/>
          </p:nvPr>
        </p:nvSpPr>
        <p:spPr/>
        <p:txBody>
          <a:bodyPr>
            <a:normAutofit fontScale="92500" lnSpcReduction="20000"/>
          </a:bodyPr>
          <a:lstStyle/>
          <a:p>
            <a:pPr marL="0" indent="0">
              <a:buNone/>
            </a:pPr>
            <a:r>
              <a:rPr lang="en-US" sz="2300" b="1" dirty="0">
                <a:solidFill>
                  <a:schemeClr val="accent3"/>
                </a:solidFill>
              </a:rPr>
              <a:t>Les activités de base du système phytosanitaire sont les suivantes :</a:t>
            </a:r>
          </a:p>
          <a:p>
            <a:r>
              <a:rPr lang="en-US" sz="2300" dirty="0"/>
              <a:t>Réglementation des importations</a:t>
            </a:r>
          </a:p>
          <a:p>
            <a:r>
              <a:rPr lang="en-US" sz="2300" dirty="0"/>
              <a:t>Certification des exportations</a:t>
            </a:r>
          </a:p>
          <a:p>
            <a:r>
              <a:rPr lang="en-US" sz="2300" dirty="0" smtClean="0"/>
              <a:t>Surveillance </a:t>
            </a:r>
          </a:p>
          <a:p>
            <a:r>
              <a:rPr lang="en-US" sz="2300" dirty="0"/>
              <a:t>Analyse du risque phytosanitaire</a:t>
            </a:r>
          </a:p>
          <a:p>
            <a:r>
              <a:rPr lang="en-US" sz="2300" dirty="0" smtClean="0"/>
              <a:t>Éradication des organismes nuisibles </a:t>
            </a:r>
            <a:endParaRPr lang="fr-FR" sz="2300" dirty="0"/>
          </a:p>
          <a:p>
            <a:r>
              <a:rPr lang="en-US" sz="2300" dirty="0" smtClean="0"/>
              <a:t>Zones indemnes</a:t>
            </a:r>
            <a:endParaRPr lang="fr-FR" sz="2300" dirty="0"/>
          </a:p>
        </p:txBody>
      </p:sp>
    </p:spTree>
    <p:extLst>
      <p:ext uri="{BB962C8B-B14F-4D97-AF65-F5344CB8AC3E}">
        <p14:creationId xmlns:p14="http://schemas.microsoft.com/office/powerpoint/2010/main" val="1762480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Les NIMP : un cadre pour les systèmes et activités phytosanitaires</a:t>
            </a:r>
            <a:endParaRPr lang="fr-FR" dirty="0"/>
          </a:p>
        </p:txBody>
      </p:sp>
      <p:sp>
        <p:nvSpPr>
          <p:cNvPr id="3" name="Content Placeholder 2"/>
          <p:cNvSpPr>
            <a:spLocks noGrp="1"/>
          </p:cNvSpPr>
          <p:nvPr>
            <p:ph idx="1"/>
          </p:nvPr>
        </p:nvSpPr>
        <p:spPr/>
        <p:txBody>
          <a:bodyPr>
            <a:normAutofit fontScale="92500"/>
          </a:bodyPr>
          <a:lstStyle/>
          <a:p>
            <a:pPr marL="0" indent="0">
              <a:buNone/>
            </a:pPr>
            <a:r>
              <a:rPr lang="en-US" b="1" dirty="0" smtClean="0">
                <a:solidFill>
                  <a:schemeClr val="accent3"/>
                </a:solidFill>
              </a:rPr>
              <a:t>Types de NIMP : </a:t>
            </a:r>
          </a:p>
          <a:p>
            <a:r>
              <a:rPr dirty="0" smtClean="0"/>
              <a:t>37 NIMP plus 12 protocoles de diagnostic et 21 traitements phytosanitaires</a:t>
            </a:r>
            <a:endParaRPr lang="fr-FR" dirty="0" smtClean="0"/>
          </a:p>
          <a:p>
            <a:r>
              <a:rPr dirty="0" smtClean="0"/>
              <a:t>NIMP conceptuelles : 1, 2, 3, 4, 6, 7, 8, 9, 10, 11, 12, 13, 14, 16,</a:t>
            </a:r>
            <a:r>
              <a:rPr lang="fr-FR" dirty="0" smtClean="0"/>
              <a:t> </a:t>
            </a:r>
            <a:r>
              <a:rPr dirty="0" smtClean="0"/>
              <a:t>17,</a:t>
            </a:r>
            <a:r>
              <a:rPr lang="fr-FR" dirty="0" smtClean="0"/>
              <a:t> </a:t>
            </a:r>
            <a:r>
              <a:rPr dirty="0" smtClean="0"/>
              <a:t>18, 19, 20, 21, 22, 23, 24, 25, 26, 29, 30, 31, 32, 34, 35 et 36 </a:t>
            </a:r>
            <a:endParaRPr lang="fr-FR" dirty="0"/>
          </a:p>
          <a:p>
            <a:r>
              <a:rPr dirty="0" smtClean="0"/>
              <a:t>NIMP de référence : 5 </a:t>
            </a:r>
          </a:p>
          <a:p>
            <a:r>
              <a:rPr dirty="0" smtClean="0"/>
              <a:t>Normes générales : 27 et 28</a:t>
            </a:r>
          </a:p>
          <a:p>
            <a:r>
              <a:rPr dirty="0" smtClean="0"/>
              <a:t>Normes spécifiques : 15 et 33</a:t>
            </a:r>
            <a:endParaRPr lang="fr-FR" dirty="0"/>
          </a:p>
        </p:txBody>
      </p:sp>
    </p:spTree>
    <p:extLst>
      <p:ext uri="{BB962C8B-B14F-4D97-AF65-F5344CB8AC3E}">
        <p14:creationId xmlns:p14="http://schemas.microsoft.com/office/powerpoint/2010/main" val="3460162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NIMP n° 5 - Glossaire des termes phytosanitaires </a:t>
            </a:r>
          </a:p>
        </p:txBody>
      </p:sp>
      <p:sp>
        <p:nvSpPr>
          <p:cNvPr id="3" name="Content Placeholder 2"/>
          <p:cNvSpPr>
            <a:spLocks noGrp="1"/>
          </p:cNvSpPr>
          <p:nvPr>
            <p:ph idx="1"/>
          </p:nvPr>
        </p:nvSpPr>
        <p:spPr/>
        <p:txBody>
          <a:bodyPr>
            <a:normAutofit/>
          </a:bodyPr>
          <a:lstStyle/>
          <a:p>
            <a:pPr marL="0" indent="0">
              <a:buNone/>
            </a:pPr>
            <a:r>
              <a:rPr lang="en-GB" b="1" dirty="0" smtClean="0">
                <a:solidFill>
                  <a:schemeClr val="accent3"/>
                </a:solidFill>
              </a:rPr>
              <a:t>Champ d'application :</a:t>
            </a:r>
            <a:endParaRPr lang="fr-FR" b="1" dirty="0">
              <a:solidFill>
                <a:schemeClr val="accent3"/>
              </a:solidFill>
            </a:endParaRPr>
          </a:p>
          <a:p>
            <a:pPr marL="0" indent="0" algn="just">
              <a:buNone/>
            </a:pPr>
            <a:r>
              <a:rPr lang="en-US" i="1" dirty="0"/>
              <a:t>Cette norme de référence présente une liste de termes accompagnés de leur définition ayant un sens particulier pour les systèmes phytosanitaires du monde entier. Elle a pour objectif d’établir un vocabulaire harmonisé et reconnu sur le plan international afin de faciliter l’application de la Convention internationale pour la protection des végétaux (CIPV) et des normes internationales pour les mesures phytosanitaires (NIMP).</a:t>
            </a:r>
          </a:p>
        </p:txBody>
      </p:sp>
    </p:spTree>
    <p:extLst>
      <p:ext uri="{BB962C8B-B14F-4D97-AF65-F5344CB8AC3E}">
        <p14:creationId xmlns:p14="http://schemas.microsoft.com/office/powerpoint/2010/main" val="905545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err="1" smtClean="0"/>
              <a:t>Principes</a:t>
            </a:r>
            <a:r>
              <a:rPr dirty="0" smtClean="0"/>
              <a:t> </a:t>
            </a:r>
            <a:r>
              <a:rPr lang="fr-FR" dirty="0" smtClean="0"/>
              <a:t>de base </a:t>
            </a:r>
            <a:r>
              <a:rPr dirty="0" smtClean="0"/>
              <a:t>de la CIPV pour les systèmes phytosanitaires </a:t>
            </a:r>
            <a:endParaRPr lang="fr-FR" dirty="0"/>
          </a:p>
        </p:txBody>
      </p:sp>
      <p:sp>
        <p:nvSpPr>
          <p:cNvPr id="3" name="Content Placeholder 2"/>
          <p:cNvSpPr>
            <a:spLocks noGrp="1"/>
          </p:cNvSpPr>
          <p:nvPr>
            <p:ph idx="1"/>
          </p:nvPr>
        </p:nvSpPr>
        <p:spPr>
          <a:xfrm>
            <a:off x="1298416" y="1369219"/>
            <a:ext cx="7169729" cy="3375309"/>
          </a:xfrm>
        </p:spPr>
        <p:txBody>
          <a:bodyPr>
            <a:normAutofit/>
          </a:bodyPr>
          <a:lstStyle/>
          <a:p>
            <a:pPr marL="0" indent="0">
              <a:buNone/>
            </a:pPr>
            <a:r>
              <a:rPr lang="en-US" sz="2500" b="1" dirty="0" smtClean="0">
                <a:solidFill>
                  <a:schemeClr val="accent3"/>
                </a:solidFill>
              </a:rPr>
              <a:t>NIMP n° 1 - </a:t>
            </a:r>
            <a:r>
              <a:rPr lang="en-US" sz="2500" b="1" dirty="0" err="1" smtClean="0">
                <a:solidFill>
                  <a:schemeClr val="accent3"/>
                </a:solidFill>
              </a:rPr>
              <a:t>Principes</a:t>
            </a:r>
            <a:r>
              <a:rPr lang="en-US" sz="2500" b="1" dirty="0" smtClean="0">
                <a:solidFill>
                  <a:schemeClr val="accent3"/>
                </a:solidFill>
              </a:rPr>
              <a:t> de base de la CIPV :</a:t>
            </a:r>
            <a:endParaRPr lang="fr-FR" sz="2500" b="1" dirty="0">
              <a:solidFill>
                <a:schemeClr val="accent3"/>
              </a:solidFill>
            </a:endParaRPr>
          </a:p>
          <a:p>
            <a:r>
              <a:rPr dirty="0" smtClean="0"/>
              <a:t>Souveraineté</a:t>
            </a:r>
            <a:endParaRPr lang="fr-FR" dirty="0"/>
          </a:p>
          <a:p>
            <a:r>
              <a:rPr dirty="0" smtClean="0"/>
              <a:t>Nécessité</a:t>
            </a:r>
            <a:endParaRPr lang="fr-FR" dirty="0"/>
          </a:p>
          <a:p>
            <a:r>
              <a:rPr dirty="0" smtClean="0"/>
              <a:t>Gestion du risque</a:t>
            </a:r>
          </a:p>
          <a:p>
            <a:r>
              <a:rPr dirty="0" smtClean="0"/>
              <a:t>Impact minimal</a:t>
            </a:r>
          </a:p>
          <a:p>
            <a:r>
              <a:rPr dirty="0" smtClean="0"/>
              <a:t>Transparence</a:t>
            </a:r>
            <a:endParaRPr lang="fr-FR" dirty="0"/>
          </a:p>
          <a:p>
            <a:r>
              <a:rPr dirty="0" smtClean="0"/>
              <a:t>Harmonisation</a:t>
            </a:r>
            <a:endParaRPr lang="fr-FR" dirty="0"/>
          </a:p>
        </p:txBody>
      </p:sp>
    </p:spTree>
    <p:extLst>
      <p:ext uri="{BB962C8B-B14F-4D97-AF65-F5344CB8AC3E}">
        <p14:creationId xmlns:p14="http://schemas.microsoft.com/office/powerpoint/2010/main" val="676176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err="1" smtClean="0"/>
              <a:t>Principes</a:t>
            </a:r>
            <a:r>
              <a:rPr dirty="0" smtClean="0"/>
              <a:t> </a:t>
            </a:r>
            <a:r>
              <a:rPr lang="fr-FR" dirty="0" smtClean="0"/>
              <a:t>de base </a:t>
            </a:r>
            <a:r>
              <a:rPr dirty="0" smtClean="0"/>
              <a:t>de la CIPV pour les systèmes phytosanitaires </a:t>
            </a:r>
            <a:endParaRPr lang="fr-FR" dirty="0"/>
          </a:p>
        </p:txBody>
      </p:sp>
      <p:sp>
        <p:nvSpPr>
          <p:cNvPr id="3" name="Content Placeholder 2"/>
          <p:cNvSpPr>
            <a:spLocks noGrp="1"/>
          </p:cNvSpPr>
          <p:nvPr>
            <p:ph idx="1"/>
          </p:nvPr>
        </p:nvSpPr>
        <p:spPr/>
        <p:txBody>
          <a:bodyPr/>
          <a:lstStyle/>
          <a:p>
            <a:pPr marL="0" indent="0">
              <a:buNone/>
            </a:pPr>
            <a:r>
              <a:rPr lang="en-US" sz="2500" b="1" dirty="0" smtClean="0">
                <a:solidFill>
                  <a:schemeClr val="accent3"/>
                </a:solidFill>
              </a:rPr>
              <a:t>NIMP n° 1 - </a:t>
            </a:r>
            <a:r>
              <a:rPr lang="en-US" sz="2500" b="1" dirty="0" err="1" smtClean="0">
                <a:solidFill>
                  <a:schemeClr val="accent3"/>
                </a:solidFill>
              </a:rPr>
              <a:t>Principes</a:t>
            </a:r>
            <a:r>
              <a:rPr lang="en-US" sz="2500" b="1" dirty="0" smtClean="0">
                <a:solidFill>
                  <a:schemeClr val="accent3"/>
                </a:solidFill>
              </a:rPr>
              <a:t> de base de la CIPV :</a:t>
            </a:r>
            <a:endParaRPr lang="fr-FR" sz="2500" b="1" dirty="0">
              <a:solidFill>
                <a:schemeClr val="accent3"/>
              </a:solidFill>
            </a:endParaRPr>
          </a:p>
          <a:p>
            <a:r>
              <a:rPr dirty="0" smtClean="0"/>
              <a:t>Non-discrimination</a:t>
            </a:r>
            <a:endParaRPr lang="fr-FR" dirty="0"/>
          </a:p>
          <a:p>
            <a:r>
              <a:rPr dirty="0" smtClean="0"/>
              <a:t>Justification technique</a:t>
            </a:r>
          </a:p>
          <a:p>
            <a:r>
              <a:rPr dirty="0" smtClean="0"/>
              <a:t>Coopération</a:t>
            </a:r>
            <a:endParaRPr lang="fr-FR" dirty="0"/>
          </a:p>
          <a:p>
            <a:r>
              <a:rPr dirty="0" smtClean="0"/>
              <a:t>Équivalence des mesures phytosanitaires</a:t>
            </a:r>
          </a:p>
          <a:p>
            <a:r>
              <a:rPr dirty="0" smtClean="0"/>
              <a:t>Modification</a:t>
            </a:r>
            <a:endParaRPr lang="fr-FR" dirty="0"/>
          </a:p>
        </p:txBody>
      </p:sp>
    </p:spTree>
    <p:extLst>
      <p:ext uri="{BB962C8B-B14F-4D97-AF65-F5344CB8AC3E}">
        <p14:creationId xmlns:p14="http://schemas.microsoft.com/office/powerpoint/2010/main" val="1644016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smtClean="0"/>
              <a:t>NIMP n° 20 - Directives pour un système phytosanitaire de réglementation des importations </a:t>
            </a:r>
          </a:p>
        </p:txBody>
      </p:sp>
      <p:sp>
        <p:nvSpPr>
          <p:cNvPr id="3" name="Content Placeholder 2"/>
          <p:cNvSpPr>
            <a:spLocks noGrp="1"/>
          </p:cNvSpPr>
          <p:nvPr>
            <p:ph idx="1"/>
          </p:nvPr>
        </p:nvSpPr>
        <p:spPr>
          <a:xfrm>
            <a:off x="1298416" y="1543878"/>
            <a:ext cx="7169729" cy="2123994"/>
          </a:xfrm>
        </p:spPr>
        <p:txBody>
          <a:bodyPr>
            <a:normAutofit/>
          </a:bodyPr>
          <a:lstStyle/>
          <a:p>
            <a:pPr marL="0" indent="0">
              <a:buNone/>
            </a:pPr>
            <a:r>
              <a:rPr lang="en-GB" b="1" dirty="0" smtClean="0">
                <a:solidFill>
                  <a:schemeClr val="accent3"/>
                </a:solidFill>
              </a:rPr>
              <a:t>Champ d'application :</a:t>
            </a:r>
          </a:p>
          <a:p>
            <a:pPr marL="0" indent="0">
              <a:buNone/>
            </a:pPr>
            <a:r>
              <a:rPr lang="en-US" i="1" dirty="0" err="1" smtClean="0"/>
              <a:t>Cette</a:t>
            </a:r>
            <a:r>
              <a:rPr lang="en-US" i="1" dirty="0" smtClean="0"/>
              <a:t> </a:t>
            </a:r>
            <a:r>
              <a:rPr lang="en-US" i="1" dirty="0" err="1" smtClean="0"/>
              <a:t>norme</a:t>
            </a:r>
            <a:r>
              <a:rPr lang="en-US" i="1" dirty="0" smtClean="0"/>
              <a:t> décrit la structure et le fonctionnement d'un système phytosanitaire de réglementation des importations et les droits, obligations et responsabilités qui doivent être pris en compte lors de l'établissement, de l'application et de la révision de ce système. </a:t>
            </a:r>
            <a:endParaRPr lang="fr-FR" i="1" dirty="0" smtClean="0"/>
          </a:p>
        </p:txBody>
      </p:sp>
    </p:spTree>
    <p:extLst>
      <p:ext uri="{BB962C8B-B14F-4D97-AF65-F5344CB8AC3E}">
        <p14:creationId xmlns:p14="http://schemas.microsoft.com/office/powerpoint/2010/main" val="2041650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6C217F"/>
      </a:accent1>
      <a:accent2>
        <a:srgbClr val="CFC2D9"/>
      </a:accent2>
      <a:accent3>
        <a:srgbClr val="006E31"/>
      </a:accent3>
      <a:accent4>
        <a:srgbClr val="FF66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1537</TotalTime>
  <Words>1384</Words>
  <Application>Microsoft Office PowerPoint</Application>
  <PresentationFormat>On-screen Show (16:9)</PresentationFormat>
  <Paragraphs>245</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Times New Roman</vt:lpstr>
      <vt:lpstr>Wingdings</vt:lpstr>
      <vt:lpstr>Office Theme</vt:lpstr>
      <vt:lpstr>Normes internationales pour les mesures phytosanitaires  (NIMP)</vt:lpstr>
      <vt:lpstr>Présentation générale  </vt:lpstr>
      <vt:lpstr>Mission et objectif de la CIPV  </vt:lpstr>
      <vt:lpstr>Activités du système phytosanitaire </vt:lpstr>
      <vt:lpstr>Les NIMP : un cadre pour les systèmes et activités phytosanitaires</vt:lpstr>
      <vt:lpstr>NIMP n° 5 - Glossaire des termes phytosanitaires </vt:lpstr>
      <vt:lpstr>Principes de base de la CIPV pour les systèmes phytosanitaires </vt:lpstr>
      <vt:lpstr>Principes de base de la CIPV pour les systèmes phytosanitaires </vt:lpstr>
      <vt:lpstr>NIMP n° 20 - Directives pour un système phytosanitaire de réglementation des importations </vt:lpstr>
      <vt:lpstr>Système phytosanitaire de réglementation des importations : NIMP concernées</vt:lpstr>
      <vt:lpstr>Système phytosanitaire de réglementation des importations :  justification des mesures phytosanitaires </vt:lpstr>
      <vt:lpstr>NIMP n° 7 - Système de certification phytosanitaire</vt:lpstr>
      <vt:lpstr>Éléments d'un système de certification phytosanitaire </vt:lpstr>
      <vt:lpstr>NIMP n° 6 - Directives pour la surveillance </vt:lpstr>
      <vt:lpstr>Surveillance des organismes nuisibles et listes d'organismes nuisibles réglementés</vt:lpstr>
      <vt:lpstr>NIMP n° 9 - Directives pour les programmes d'éradication des organismes nuisibles </vt:lpstr>
      <vt:lpstr>Programmes d'éradication des organismes nuisibles : étapes et NIMP concernées  </vt:lpstr>
      <vt:lpstr>Analyse du risque phytosanitaire : NIMP n° 2, 11 et 21</vt:lpstr>
      <vt:lpstr>ARP - Justification des mesures phytosanitaires  </vt:lpstr>
      <vt:lpstr>Zones indemnes</vt:lpstr>
      <vt:lpstr>Zones indemnes</vt:lpstr>
      <vt:lpstr> Zones indemnes – Exercice de groupe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Philpot</dc:creator>
  <cp:lastModifiedBy>Brunel, Sarah (AGDI)</cp:lastModifiedBy>
  <cp:revision>161</cp:revision>
  <cp:lastPrinted>2016-01-16T17:31:26Z</cp:lastPrinted>
  <dcterms:created xsi:type="dcterms:W3CDTF">2015-12-01T15:06:03Z</dcterms:created>
  <dcterms:modified xsi:type="dcterms:W3CDTF">2018-01-09T14:59:14Z</dcterms:modified>
</cp:coreProperties>
</file>