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863B63-0A25-46B1-AB91-CB5085870BBF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B5DE8EC8-BD9D-4A67-A2E7-4ABE4CB2C366}">
      <dgm:prSet phldrT="[Text]" custT="1"/>
      <dgm:spPr/>
      <dgm:t>
        <a:bodyPr/>
        <a:lstStyle/>
        <a:p>
          <a:r>
            <a:rPr lang="en-US" sz="1200"/>
            <a:t>Minister</a:t>
          </a:r>
        </a:p>
      </dgm:t>
    </dgm:pt>
    <dgm:pt modelId="{D1159E9B-AEC6-497E-A01A-5841BA5B46EE}" type="parTrans" cxnId="{BE0CF875-8BA7-4366-B730-F4991F54828B}">
      <dgm:prSet/>
      <dgm:spPr/>
      <dgm:t>
        <a:bodyPr/>
        <a:lstStyle/>
        <a:p>
          <a:endParaRPr lang="en-US"/>
        </a:p>
      </dgm:t>
    </dgm:pt>
    <dgm:pt modelId="{6DC16B53-C770-45DF-97F5-136F3F0769F7}" type="sibTrans" cxnId="{BE0CF875-8BA7-4366-B730-F4991F54828B}">
      <dgm:prSet/>
      <dgm:spPr/>
      <dgm:t>
        <a:bodyPr/>
        <a:lstStyle/>
        <a:p>
          <a:endParaRPr lang="en-US"/>
        </a:p>
      </dgm:t>
    </dgm:pt>
    <dgm:pt modelId="{2074F69B-75BC-45AA-88FA-B4F7F618B96A}">
      <dgm:prSet phldrT="[Text]" custT="1"/>
      <dgm:spPr>
        <a:ln w="6350"/>
      </dgm:spPr>
      <dgm:t>
        <a:bodyPr/>
        <a:lstStyle/>
        <a:p>
          <a:r>
            <a:rPr lang="en-US" sz="1200"/>
            <a:t>Cooperate Services	</a:t>
          </a:r>
        </a:p>
      </dgm:t>
    </dgm:pt>
    <dgm:pt modelId="{B7B51B9D-28BD-47B5-8D0F-23269A73C2E2}" type="parTrans" cxnId="{32EC3710-8928-498F-95DD-1E83D7F2411F}">
      <dgm:prSet/>
      <dgm:spPr/>
      <dgm:t>
        <a:bodyPr/>
        <a:lstStyle/>
        <a:p>
          <a:endParaRPr lang="en-US"/>
        </a:p>
      </dgm:t>
    </dgm:pt>
    <dgm:pt modelId="{8444097A-9A82-4F82-9A32-21FB534765A1}" type="sibTrans" cxnId="{32EC3710-8928-498F-95DD-1E83D7F2411F}">
      <dgm:prSet/>
      <dgm:spPr/>
      <dgm:t>
        <a:bodyPr/>
        <a:lstStyle/>
        <a:p>
          <a:endParaRPr lang="en-US"/>
        </a:p>
      </dgm:t>
    </dgm:pt>
    <dgm:pt modelId="{24C85175-9672-4FDF-97C9-8917A613867E}">
      <dgm:prSet phldrT="[Text]" custT="1"/>
      <dgm:spPr>
        <a:ln w="6350"/>
      </dgm:spPr>
      <dgm:t>
        <a:bodyPr/>
        <a:lstStyle/>
        <a:p>
          <a:r>
            <a:rPr lang="en-US" sz="1200" dirty="0"/>
            <a:t>Women &amp; Extension</a:t>
          </a:r>
        </a:p>
        <a:p>
          <a:endParaRPr lang="en-US" sz="1200" dirty="0"/>
        </a:p>
      </dgm:t>
    </dgm:pt>
    <dgm:pt modelId="{08FCEC4D-A8C5-420A-95A7-E30E652E62F7}" type="parTrans" cxnId="{0FB64764-C7BF-470E-A46B-41A14CCBCC3A}">
      <dgm:prSet/>
      <dgm:spPr/>
      <dgm:t>
        <a:bodyPr/>
        <a:lstStyle/>
        <a:p>
          <a:endParaRPr lang="en-US"/>
        </a:p>
      </dgm:t>
    </dgm:pt>
    <dgm:pt modelId="{97DDA184-B957-40CB-AA0C-52F425DD7B4C}" type="sibTrans" cxnId="{0FB64764-C7BF-470E-A46B-41A14CCBCC3A}">
      <dgm:prSet/>
      <dgm:spPr/>
      <dgm:t>
        <a:bodyPr/>
        <a:lstStyle/>
        <a:p>
          <a:endParaRPr lang="en-US"/>
        </a:p>
      </dgm:t>
    </dgm:pt>
    <dgm:pt modelId="{B4BBCA38-AFFE-4BEA-BB52-ECE0E3D07D13}">
      <dgm:prSet phldrT="[Text]" custT="1"/>
      <dgm:spPr>
        <a:ln w="6350"/>
      </dgm:spPr>
      <dgm:t>
        <a:bodyPr/>
        <a:lstStyle/>
        <a:p>
          <a:r>
            <a:rPr lang="en-US" sz="1200"/>
            <a:t>Outer Islands Operation</a:t>
          </a:r>
        </a:p>
      </dgm:t>
    </dgm:pt>
    <dgm:pt modelId="{31A8FE80-654E-4903-B13C-9BDD3D0605FF}" type="parTrans" cxnId="{E8EC5E13-D54D-4CE3-AAE0-C90B1FEFC3C3}">
      <dgm:prSet/>
      <dgm:spPr/>
      <dgm:t>
        <a:bodyPr/>
        <a:lstStyle/>
        <a:p>
          <a:endParaRPr lang="en-US"/>
        </a:p>
      </dgm:t>
    </dgm:pt>
    <dgm:pt modelId="{90065562-E285-40BC-B5D4-B68D1131E461}" type="sibTrans" cxnId="{E8EC5E13-D54D-4CE3-AAE0-C90B1FEFC3C3}">
      <dgm:prSet/>
      <dgm:spPr/>
      <dgm:t>
        <a:bodyPr/>
        <a:lstStyle/>
        <a:p>
          <a:endParaRPr lang="en-US"/>
        </a:p>
      </dgm:t>
    </dgm:pt>
    <dgm:pt modelId="{C020FF77-D656-4E73-A700-A431C1EEDFE8}">
      <dgm:prSet custT="1"/>
      <dgm:spPr>
        <a:ln w="6350"/>
      </dgm:spPr>
      <dgm:t>
        <a:bodyPr/>
        <a:lstStyle/>
        <a:p>
          <a:r>
            <a:rPr lang="en-US" sz="1200"/>
            <a:t>Livestock</a:t>
          </a:r>
        </a:p>
      </dgm:t>
    </dgm:pt>
    <dgm:pt modelId="{0C5ABD67-945C-4EFF-BC77-EBD68ABFF468}" type="parTrans" cxnId="{521A69EF-F295-472E-83E8-31544FC6E219}">
      <dgm:prSet/>
      <dgm:spPr/>
      <dgm:t>
        <a:bodyPr/>
        <a:lstStyle/>
        <a:p>
          <a:endParaRPr lang="en-US"/>
        </a:p>
      </dgm:t>
    </dgm:pt>
    <dgm:pt modelId="{6ADD06CB-44D6-4D92-BC69-049B00D1422C}" type="sibTrans" cxnId="{521A69EF-F295-472E-83E8-31544FC6E219}">
      <dgm:prSet/>
      <dgm:spPr/>
      <dgm:t>
        <a:bodyPr/>
        <a:lstStyle/>
        <a:p>
          <a:endParaRPr lang="en-US"/>
        </a:p>
      </dgm:t>
    </dgm:pt>
    <dgm:pt modelId="{2C8996F2-8E45-4F18-938F-C1D552AA0E5B}">
      <dgm:prSet custT="1"/>
      <dgm:spPr>
        <a:ln w="6350"/>
      </dgm:spPr>
      <dgm:t>
        <a:bodyPr/>
        <a:lstStyle/>
        <a:p>
          <a:r>
            <a:rPr lang="en-US" sz="1200"/>
            <a:t>Forestry</a:t>
          </a:r>
        </a:p>
      </dgm:t>
    </dgm:pt>
    <dgm:pt modelId="{93A68DB0-051A-4260-BED7-FCEF2C01506F}" type="parTrans" cxnId="{71F70614-F38E-4712-9B6B-6DE0A4C77B26}">
      <dgm:prSet/>
      <dgm:spPr/>
      <dgm:t>
        <a:bodyPr/>
        <a:lstStyle/>
        <a:p>
          <a:endParaRPr lang="en-US"/>
        </a:p>
      </dgm:t>
    </dgm:pt>
    <dgm:pt modelId="{68DC5DEE-C8F8-4EA0-896A-E409331ED565}" type="sibTrans" cxnId="{71F70614-F38E-4712-9B6B-6DE0A4C77B26}">
      <dgm:prSet/>
      <dgm:spPr/>
      <dgm:t>
        <a:bodyPr/>
        <a:lstStyle/>
        <a:p>
          <a:endParaRPr lang="en-US"/>
        </a:p>
      </dgm:t>
    </dgm:pt>
    <dgm:pt modelId="{025902C8-7A33-419C-957A-F31676AC042D}">
      <dgm:prSet custT="1"/>
      <dgm:spPr>
        <a:ln w="6350"/>
      </dgm:spPr>
      <dgm:t>
        <a:bodyPr/>
        <a:lstStyle/>
        <a:p>
          <a:r>
            <a:rPr lang="en-US" sz="1200"/>
            <a:t>Fisheries</a:t>
          </a:r>
        </a:p>
      </dgm:t>
    </dgm:pt>
    <dgm:pt modelId="{E7049835-8F25-403F-A660-C2C1A2217572}" type="parTrans" cxnId="{E7071514-9C20-4EE5-9B97-A26EEF663EED}">
      <dgm:prSet/>
      <dgm:spPr/>
      <dgm:t>
        <a:bodyPr/>
        <a:lstStyle/>
        <a:p>
          <a:endParaRPr lang="en-US"/>
        </a:p>
      </dgm:t>
    </dgm:pt>
    <dgm:pt modelId="{166AAEB9-A934-484F-8F44-A628A997255B}" type="sibTrans" cxnId="{E7071514-9C20-4EE5-9B97-A26EEF663EED}">
      <dgm:prSet/>
      <dgm:spPr/>
      <dgm:t>
        <a:bodyPr/>
        <a:lstStyle/>
        <a:p>
          <a:endParaRPr lang="en-US"/>
        </a:p>
      </dgm:t>
    </dgm:pt>
    <dgm:pt modelId="{85F49B90-319B-4258-A50A-23FCA3DA9BF8}">
      <dgm:prSet custT="1"/>
      <dgm:spPr>
        <a:ln w="6350"/>
      </dgm:spPr>
      <dgm:t>
        <a:bodyPr/>
        <a:lstStyle/>
        <a:p>
          <a:r>
            <a:rPr lang="en-US" sz="1200"/>
            <a:t>Research</a:t>
          </a:r>
        </a:p>
      </dgm:t>
    </dgm:pt>
    <dgm:pt modelId="{9E1568E2-7275-4AA3-AA76-0F7D913551AF}" type="parTrans" cxnId="{2A56C54E-FA45-4DC1-B7AA-EAA98A479A48}">
      <dgm:prSet/>
      <dgm:spPr/>
      <dgm:t>
        <a:bodyPr/>
        <a:lstStyle/>
        <a:p>
          <a:endParaRPr lang="en-US"/>
        </a:p>
      </dgm:t>
    </dgm:pt>
    <dgm:pt modelId="{864AB1B5-A48D-43CD-98C6-D30961DCC118}" type="sibTrans" cxnId="{2A56C54E-FA45-4DC1-B7AA-EAA98A479A48}">
      <dgm:prSet/>
      <dgm:spPr/>
      <dgm:t>
        <a:bodyPr/>
        <a:lstStyle/>
        <a:p>
          <a:endParaRPr lang="en-US"/>
        </a:p>
      </dgm:t>
    </dgm:pt>
    <dgm:pt modelId="{5FA6390F-9B5F-4370-BF6A-224A511646AC}">
      <dgm:prSet custT="1"/>
      <dgm:spPr>
        <a:solidFill>
          <a:schemeClr val="accent3">
            <a:lumMod val="50000"/>
          </a:schemeClr>
        </a:solidFill>
        <a:ln w="6350">
          <a:solidFill>
            <a:schemeClr val="tx1"/>
          </a:solidFill>
        </a:ln>
      </dgm:spPr>
      <dgm:t>
        <a:bodyPr/>
        <a:lstStyle/>
        <a:p>
          <a:r>
            <a:rPr lang="en-US" sz="1200" dirty="0">
              <a:solidFill>
                <a:schemeClr val="bg1"/>
              </a:solidFill>
            </a:rPr>
            <a:t>Quarantine Quality Management </a:t>
          </a:r>
        </a:p>
      </dgm:t>
    </dgm:pt>
    <dgm:pt modelId="{E451D4CD-563C-4B18-8FF5-4F282C05D96A}" type="parTrans" cxnId="{415A9EBB-756F-4315-885E-E6EAE23161D6}">
      <dgm:prSet/>
      <dgm:spPr/>
      <dgm:t>
        <a:bodyPr/>
        <a:lstStyle/>
        <a:p>
          <a:endParaRPr lang="en-US"/>
        </a:p>
      </dgm:t>
    </dgm:pt>
    <dgm:pt modelId="{45985B41-EAE9-4F36-B5AE-BD8E5A4B6D9F}" type="sibTrans" cxnId="{415A9EBB-756F-4315-885E-E6EAE23161D6}">
      <dgm:prSet/>
      <dgm:spPr/>
      <dgm:t>
        <a:bodyPr/>
        <a:lstStyle/>
        <a:p>
          <a:endParaRPr lang="en-US"/>
        </a:p>
      </dgm:t>
    </dgm:pt>
    <dgm:pt modelId="{F687C305-8635-4949-BF35-4F0EC0F6CF91}" type="asst">
      <dgm:prSet custT="1"/>
      <dgm:spPr/>
      <dgm:t>
        <a:bodyPr/>
        <a:lstStyle/>
        <a:p>
          <a:r>
            <a:rPr lang="en-US" sz="1200"/>
            <a:t>CEO</a:t>
          </a:r>
        </a:p>
      </dgm:t>
    </dgm:pt>
    <dgm:pt modelId="{86B27C9F-A950-48A1-B002-4E999FB7BE50}" type="parTrans" cxnId="{3A986466-EB87-465E-9622-F4489588ABC6}">
      <dgm:prSet/>
      <dgm:spPr/>
      <dgm:t>
        <a:bodyPr/>
        <a:lstStyle/>
        <a:p>
          <a:endParaRPr lang="en-US"/>
        </a:p>
      </dgm:t>
    </dgm:pt>
    <dgm:pt modelId="{9C4009E2-11BC-435F-9AB1-741DBDBC5D07}" type="sibTrans" cxnId="{3A986466-EB87-465E-9622-F4489588ABC6}">
      <dgm:prSet/>
      <dgm:spPr/>
      <dgm:t>
        <a:bodyPr/>
        <a:lstStyle/>
        <a:p>
          <a:endParaRPr lang="en-US"/>
        </a:p>
      </dgm:t>
    </dgm:pt>
    <dgm:pt modelId="{383A647C-3858-4A93-9633-47D0DACBDFB7}">
      <dgm:prSet custT="1"/>
      <dgm:spPr>
        <a:solidFill>
          <a:schemeClr val="accent3">
            <a:lumMod val="50000"/>
          </a:schemeClr>
        </a:solidFill>
        <a:ln w="6350"/>
      </dgm:spPr>
      <dgm:t>
        <a:bodyPr/>
        <a:lstStyle/>
        <a:p>
          <a:r>
            <a:rPr lang="en-US" sz="1200" dirty="0">
              <a:solidFill>
                <a:schemeClr val="bg1"/>
              </a:solidFill>
            </a:rPr>
            <a:t>Administration &amp; Finance</a:t>
          </a:r>
        </a:p>
      </dgm:t>
    </dgm:pt>
    <dgm:pt modelId="{4CC27EBD-62C6-4244-867D-51381236689F}" type="parTrans" cxnId="{E499151D-298B-433B-88E1-03EB0A4DCD16}">
      <dgm:prSet/>
      <dgm:spPr/>
      <dgm:t>
        <a:bodyPr/>
        <a:lstStyle/>
        <a:p>
          <a:endParaRPr lang="en-US"/>
        </a:p>
      </dgm:t>
    </dgm:pt>
    <dgm:pt modelId="{6276EE1B-97EC-4FB5-88F7-DCFADE50846E}" type="sibTrans" cxnId="{E499151D-298B-433B-88E1-03EB0A4DCD16}">
      <dgm:prSet/>
      <dgm:spPr/>
      <dgm:t>
        <a:bodyPr/>
        <a:lstStyle/>
        <a:p>
          <a:endParaRPr lang="en-US"/>
        </a:p>
      </dgm:t>
    </dgm:pt>
    <dgm:pt modelId="{747CADC1-14FE-4712-88B6-BE96E14A9AEA}">
      <dgm:prSet custT="1"/>
      <dgm:spPr>
        <a:solidFill>
          <a:schemeClr val="accent3">
            <a:lumMod val="50000"/>
          </a:schemeClr>
        </a:solidFill>
        <a:ln w="6350"/>
      </dgm:spPr>
      <dgm:t>
        <a:bodyPr/>
        <a:lstStyle/>
        <a:p>
          <a:r>
            <a:rPr lang="en-US" sz="1200" dirty="0">
              <a:solidFill>
                <a:schemeClr val="bg1"/>
              </a:solidFill>
            </a:rPr>
            <a:t>Legislation</a:t>
          </a:r>
        </a:p>
        <a:p>
          <a:r>
            <a:rPr lang="en-US" sz="1200" dirty="0">
              <a:solidFill>
                <a:schemeClr val="bg1"/>
              </a:solidFill>
            </a:rPr>
            <a:t>Trade Facilitation</a:t>
          </a:r>
        </a:p>
        <a:p>
          <a:r>
            <a:rPr lang="en-US" sz="1200" dirty="0">
              <a:solidFill>
                <a:schemeClr val="bg1"/>
              </a:solidFill>
            </a:rPr>
            <a:t>Import Risk analysis</a:t>
          </a:r>
        </a:p>
        <a:p>
          <a:r>
            <a:rPr lang="en-US" sz="1200" dirty="0" smtClean="0">
              <a:solidFill>
                <a:schemeClr val="bg1"/>
              </a:solidFill>
            </a:rPr>
            <a:t>Market </a:t>
          </a:r>
          <a:r>
            <a:rPr lang="en-US" sz="1200" dirty="0">
              <a:solidFill>
                <a:schemeClr val="bg1"/>
              </a:solidFill>
            </a:rPr>
            <a:t>Access</a:t>
          </a:r>
        </a:p>
        <a:p>
          <a:endParaRPr lang="en-US" sz="1200" dirty="0">
            <a:solidFill>
              <a:schemeClr val="bg1"/>
            </a:solidFill>
          </a:endParaRPr>
        </a:p>
      </dgm:t>
    </dgm:pt>
    <dgm:pt modelId="{5CE73B90-54AC-4B72-B4F2-57C7414BE546}" type="parTrans" cxnId="{B4F59B44-A39F-4803-9F03-EB6FD67636F6}">
      <dgm:prSet/>
      <dgm:spPr/>
      <dgm:t>
        <a:bodyPr/>
        <a:lstStyle/>
        <a:p>
          <a:endParaRPr lang="en-US"/>
        </a:p>
      </dgm:t>
    </dgm:pt>
    <dgm:pt modelId="{65586FE5-23DD-471F-BA53-A63BF868D289}" type="sibTrans" cxnId="{B4F59B44-A39F-4803-9F03-EB6FD67636F6}">
      <dgm:prSet/>
      <dgm:spPr/>
      <dgm:t>
        <a:bodyPr/>
        <a:lstStyle/>
        <a:p>
          <a:endParaRPr lang="en-US"/>
        </a:p>
      </dgm:t>
    </dgm:pt>
    <dgm:pt modelId="{4C2776AD-0E3C-457E-9EB1-5E512238391B}">
      <dgm:prSet custT="1"/>
      <dgm:spPr>
        <a:solidFill>
          <a:schemeClr val="accent3">
            <a:lumMod val="50000"/>
          </a:schemeClr>
        </a:solidFill>
        <a:ln w="6350"/>
      </dgm:spPr>
      <dgm:t>
        <a:bodyPr/>
        <a:lstStyle/>
        <a:p>
          <a:r>
            <a:rPr lang="en-US" sz="1200">
              <a:solidFill>
                <a:schemeClr val="bg1"/>
              </a:solidFill>
            </a:rPr>
            <a:t>Export</a:t>
          </a:r>
        </a:p>
      </dgm:t>
    </dgm:pt>
    <dgm:pt modelId="{70E2D109-3C98-41A1-AD3C-F5746BB1B9D9}" type="parTrans" cxnId="{0EA88EF9-D450-4EE1-A952-1A783FCF8943}">
      <dgm:prSet/>
      <dgm:spPr/>
      <dgm:t>
        <a:bodyPr/>
        <a:lstStyle/>
        <a:p>
          <a:endParaRPr lang="en-US"/>
        </a:p>
      </dgm:t>
    </dgm:pt>
    <dgm:pt modelId="{E2DDF4C5-0A75-4642-AA0E-8C5738AC8514}" type="sibTrans" cxnId="{0EA88EF9-D450-4EE1-A952-1A783FCF8943}">
      <dgm:prSet/>
      <dgm:spPr/>
      <dgm:t>
        <a:bodyPr/>
        <a:lstStyle/>
        <a:p>
          <a:endParaRPr lang="en-US"/>
        </a:p>
      </dgm:t>
    </dgm:pt>
    <dgm:pt modelId="{D80AB25A-B18A-4EBB-86A0-0CE2D8A24414}">
      <dgm:prSet custT="1"/>
      <dgm:spPr>
        <a:solidFill>
          <a:schemeClr val="accent3">
            <a:lumMod val="50000"/>
          </a:schemeClr>
        </a:solidFill>
        <a:ln w="6350"/>
      </dgm:spPr>
      <dgm:t>
        <a:bodyPr/>
        <a:lstStyle/>
        <a:p>
          <a:r>
            <a:rPr lang="en-US" sz="1200" dirty="0">
              <a:solidFill>
                <a:schemeClr val="bg1"/>
              </a:solidFill>
            </a:rPr>
            <a:t>Import</a:t>
          </a:r>
        </a:p>
      </dgm:t>
    </dgm:pt>
    <dgm:pt modelId="{B2029633-7432-420F-BA25-777925C64676}" type="parTrans" cxnId="{6DC27A41-7ACE-4C18-BF41-3217CF30DC10}">
      <dgm:prSet/>
      <dgm:spPr/>
      <dgm:t>
        <a:bodyPr/>
        <a:lstStyle/>
        <a:p>
          <a:endParaRPr lang="en-US"/>
        </a:p>
      </dgm:t>
    </dgm:pt>
    <dgm:pt modelId="{D71A7742-21BD-43D3-A740-D033B663171E}" type="sibTrans" cxnId="{6DC27A41-7ACE-4C18-BF41-3217CF30DC10}">
      <dgm:prSet/>
      <dgm:spPr/>
      <dgm:t>
        <a:bodyPr/>
        <a:lstStyle/>
        <a:p>
          <a:endParaRPr lang="en-US"/>
        </a:p>
      </dgm:t>
    </dgm:pt>
    <dgm:pt modelId="{7F6AF1A8-E501-4FF2-80C7-D9E5B20B8FB6}">
      <dgm:prSet custT="1"/>
      <dgm:spPr>
        <a:solidFill>
          <a:schemeClr val="accent3">
            <a:lumMod val="50000"/>
          </a:schemeClr>
        </a:solidFill>
        <a:ln w="6350"/>
      </dgm:spPr>
      <dgm:t>
        <a:bodyPr/>
        <a:lstStyle/>
        <a:p>
          <a:r>
            <a:rPr lang="en-US" sz="1200">
              <a:solidFill>
                <a:schemeClr val="bg1"/>
              </a:solidFill>
            </a:rPr>
            <a:t>Airport Services</a:t>
          </a:r>
        </a:p>
      </dgm:t>
    </dgm:pt>
    <dgm:pt modelId="{8A10E5B3-52B2-4094-B182-D1B2A057A0BA}" type="parTrans" cxnId="{8A118B4A-96D7-4E1E-AD77-381D68AEFAC7}">
      <dgm:prSet/>
      <dgm:spPr/>
      <dgm:t>
        <a:bodyPr/>
        <a:lstStyle/>
        <a:p>
          <a:endParaRPr lang="en-US"/>
        </a:p>
      </dgm:t>
    </dgm:pt>
    <dgm:pt modelId="{0FB50997-10DF-4C7D-BC1A-F5101BD943C2}" type="sibTrans" cxnId="{8A118B4A-96D7-4E1E-AD77-381D68AEFAC7}">
      <dgm:prSet/>
      <dgm:spPr/>
      <dgm:t>
        <a:bodyPr/>
        <a:lstStyle/>
        <a:p>
          <a:endParaRPr lang="en-US"/>
        </a:p>
      </dgm:t>
    </dgm:pt>
    <dgm:pt modelId="{C728FA42-6994-4959-98CE-BE42C7B374F0}">
      <dgm:prSet custT="1"/>
      <dgm:spPr>
        <a:solidFill>
          <a:schemeClr val="accent3">
            <a:lumMod val="50000"/>
          </a:schemeClr>
        </a:solidFill>
        <a:ln w="6350"/>
      </dgm:spPr>
      <dgm:t>
        <a:bodyPr/>
        <a:lstStyle/>
        <a:p>
          <a:r>
            <a:rPr lang="en-US" sz="1200">
              <a:solidFill>
                <a:schemeClr val="bg1"/>
              </a:solidFill>
            </a:rPr>
            <a:t>Vessel Clearance</a:t>
          </a:r>
        </a:p>
      </dgm:t>
    </dgm:pt>
    <dgm:pt modelId="{97B90416-66B3-443F-A5F1-C946C8AD9B52}" type="parTrans" cxnId="{38CC0A87-9C7D-4CA0-9619-D23F6C6E8E5B}">
      <dgm:prSet/>
      <dgm:spPr/>
      <dgm:t>
        <a:bodyPr/>
        <a:lstStyle/>
        <a:p>
          <a:endParaRPr lang="en-US"/>
        </a:p>
      </dgm:t>
    </dgm:pt>
    <dgm:pt modelId="{C4E1E587-3AF0-444F-A283-AD7989BBE391}" type="sibTrans" cxnId="{38CC0A87-9C7D-4CA0-9619-D23F6C6E8E5B}">
      <dgm:prSet/>
      <dgm:spPr/>
      <dgm:t>
        <a:bodyPr/>
        <a:lstStyle/>
        <a:p>
          <a:endParaRPr lang="en-US"/>
        </a:p>
      </dgm:t>
    </dgm:pt>
    <dgm:pt modelId="{46B9A0DD-7B72-42B2-A6EB-384236511F79}" type="pres">
      <dgm:prSet presAssocID="{8B863B63-0A25-46B1-AB91-CB5085870B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6ABD2A0-D92F-4210-98A6-5FB093C8BF39}" type="pres">
      <dgm:prSet presAssocID="{B5DE8EC8-BD9D-4A67-A2E7-4ABE4CB2C366}" presName="hierRoot1" presStyleCnt="0">
        <dgm:presLayoutVars>
          <dgm:hierBranch val="init"/>
        </dgm:presLayoutVars>
      </dgm:prSet>
      <dgm:spPr/>
    </dgm:pt>
    <dgm:pt modelId="{FA21590C-A2B3-4485-A95F-01D8D9EF6C88}" type="pres">
      <dgm:prSet presAssocID="{B5DE8EC8-BD9D-4A67-A2E7-4ABE4CB2C366}" presName="rootComposite1" presStyleCnt="0"/>
      <dgm:spPr/>
    </dgm:pt>
    <dgm:pt modelId="{920EC111-64A7-480F-B184-118BF5DCD060}" type="pres">
      <dgm:prSet presAssocID="{B5DE8EC8-BD9D-4A67-A2E7-4ABE4CB2C366}" presName="rootText1" presStyleLbl="node0" presStyleIdx="0" presStyleCnt="1" custScaleX="224369" custLinFactY="-100000" custLinFactNeighborX="-7047" custLinFactNeighborY="-1593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637C63-0880-4B87-BC51-85B3565E3BEF}" type="pres">
      <dgm:prSet presAssocID="{B5DE8EC8-BD9D-4A67-A2E7-4ABE4CB2C366}" presName="rootConnector1" presStyleLbl="node1" presStyleIdx="0" presStyleCnt="0"/>
      <dgm:spPr/>
      <dgm:t>
        <a:bodyPr/>
        <a:lstStyle/>
        <a:p>
          <a:endParaRPr lang="en-US"/>
        </a:p>
      </dgm:t>
    </dgm:pt>
    <dgm:pt modelId="{1A967EAE-33D1-4650-91E4-E9E356989612}" type="pres">
      <dgm:prSet presAssocID="{B5DE8EC8-BD9D-4A67-A2E7-4ABE4CB2C366}" presName="hierChild2" presStyleCnt="0"/>
      <dgm:spPr/>
    </dgm:pt>
    <dgm:pt modelId="{1FEEED13-C282-49D0-9908-EAE03DD6C390}" type="pres">
      <dgm:prSet presAssocID="{B7B51B9D-28BD-47B5-8D0F-23269A73C2E2}" presName="Name37" presStyleLbl="parChTrans1D2" presStyleIdx="0" presStyleCnt="9"/>
      <dgm:spPr/>
      <dgm:t>
        <a:bodyPr/>
        <a:lstStyle/>
        <a:p>
          <a:endParaRPr lang="en-US"/>
        </a:p>
      </dgm:t>
    </dgm:pt>
    <dgm:pt modelId="{7EE4D8E8-6E09-439C-8E8A-F7C112711D03}" type="pres">
      <dgm:prSet presAssocID="{2074F69B-75BC-45AA-88FA-B4F7F618B96A}" presName="hierRoot2" presStyleCnt="0">
        <dgm:presLayoutVars>
          <dgm:hierBranch val="init"/>
        </dgm:presLayoutVars>
      </dgm:prSet>
      <dgm:spPr/>
    </dgm:pt>
    <dgm:pt modelId="{84F05243-9A18-4BDC-95B7-38AAB9BFB68A}" type="pres">
      <dgm:prSet presAssocID="{2074F69B-75BC-45AA-88FA-B4F7F618B96A}" presName="rootComposite" presStyleCnt="0"/>
      <dgm:spPr/>
    </dgm:pt>
    <dgm:pt modelId="{01C7DD2C-7892-4E7D-ADD0-8FFE90ACF76E}" type="pres">
      <dgm:prSet presAssocID="{2074F69B-75BC-45AA-88FA-B4F7F618B96A}" presName="rootText" presStyleLbl="node2" presStyleIdx="0" presStyleCnt="8" custScaleX="15877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9E5718-BFE8-4F30-8FF6-9EBE1AB20A84}" type="pres">
      <dgm:prSet presAssocID="{2074F69B-75BC-45AA-88FA-B4F7F618B96A}" presName="rootConnector" presStyleLbl="node2" presStyleIdx="0" presStyleCnt="8"/>
      <dgm:spPr/>
      <dgm:t>
        <a:bodyPr/>
        <a:lstStyle/>
        <a:p>
          <a:endParaRPr lang="en-US"/>
        </a:p>
      </dgm:t>
    </dgm:pt>
    <dgm:pt modelId="{A75C7C3A-0C52-444B-B862-D78F462EC1FE}" type="pres">
      <dgm:prSet presAssocID="{2074F69B-75BC-45AA-88FA-B4F7F618B96A}" presName="hierChild4" presStyleCnt="0"/>
      <dgm:spPr/>
    </dgm:pt>
    <dgm:pt modelId="{469BC167-9B54-4110-B0C1-346AFD1900B8}" type="pres">
      <dgm:prSet presAssocID="{2074F69B-75BC-45AA-88FA-B4F7F618B96A}" presName="hierChild5" presStyleCnt="0"/>
      <dgm:spPr/>
    </dgm:pt>
    <dgm:pt modelId="{22E98CC1-2840-434C-B1D3-5A49DAEC2779}" type="pres">
      <dgm:prSet presAssocID="{9E1568E2-7275-4AA3-AA76-0F7D913551AF}" presName="Name37" presStyleLbl="parChTrans1D2" presStyleIdx="1" presStyleCnt="9"/>
      <dgm:spPr/>
      <dgm:t>
        <a:bodyPr/>
        <a:lstStyle/>
        <a:p>
          <a:endParaRPr lang="en-US"/>
        </a:p>
      </dgm:t>
    </dgm:pt>
    <dgm:pt modelId="{DF8D39BF-1E5E-486C-90B5-1BE9220CE858}" type="pres">
      <dgm:prSet presAssocID="{85F49B90-319B-4258-A50A-23FCA3DA9BF8}" presName="hierRoot2" presStyleCnt="0">
        <dgm:presLayoutVars>
          <dgm:hierBranch val="init"/>
        </dgm:presLayoutVars>
      </dgm:prSet>
      <dgm:spPr/>
    </dgm:pt>
    <dgm:pt modelId="{6AFE7540-7511-40B0-8827-C3191FDCF69C}" type="pres">
      <dgm:prSet presAssocID="{85F49B90-319B-4258-A50A-23FCA3DA9BF8}" presName="rootComposite" presStyleCnt="0"/>
      <dgm:spPr/>
    </dgm:pt>
    <dgm:pt modelId="{D31EC153-7918-4758-8972-87284FBF622A}" type="pres">
      <dgm:prSet presAssocID="{85F49B90-319B-4258-A50A-23FCA3DA9BF8}" presName="rootText" presStyleLbl="node2" presStyleIdx="1" presStyleCnt="8" custScaleX="12673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CC05A16-CA27-4BE9-AE9A-C208DE339DD9}" type="pres">
      <dgm:prSet presAssocID="{85F49B90-319B-4258-A50A-23FCA3DA9BF8}" presName="rootConnector" presStyleLbl="node2" presStyleIdx="1" presStyleCnt="8"/>
      <dgm:spPr/>
      <dgm:t>
        <a:bodyPr/>
        <a:lstStyle/>
        <a:p>
          <a:endParaRPr lang="en-US"/>
        </a:p>
      </dgm:t>
    </dgm:pt>
    <dgm:pt modelId="{C49A0EB4-59D0-4730-A2EF-B55A9D0EBBEF}" type="pres">
      <dgm:prSet presAssocID="{85F49B90-319B-4258-A50A-23FCA3DA9BF8}" presName="hierChild4" presStyleCnt="0"/>
      <dgm:spPr/>
    </dgm:pt>
    <dgm:pt modelId="{22549B73-C4B8-4DA0-B94E-328EB5ECDDB5}" type="pres">
      <dgm:prSet presAssocID="{85F49B90-319B-4258-A50A-23FCA3DA9BF8}" presName="hierChild5" presStyleCnt="0"/>
      <dgm:spPr/>
    </dgm:pt>
    <dgm:pt modelId="{CD43343B-73C5-47A1-95A0-118300FF4140}" type="pres">
      <dgm:prSet presAssocID="{E451D4CD-563C-4B18-8FF5-4F282C05D96A}" presName="Name37" presStyleLbl="parChTrans1D2" presStyleIdx="2" presStyleCnt="9"/>
      <dgm:spPr/>
      <dgm:t>
        <a:bodyPr/>
        <a:lstStyle/>
        <a:p>
          <a:endParaRPr lang="en-US"/>
        </a:p>
      </dgm:t>
    </dgm:pt>
    <dgm:pt modelId="{9A733197-6B2E-4E90-B771-50D213BEAED3}" type="pres">
      <dgm:prSet presAssocID="{5FA6390F-9B5F-4370-BF6A-224A511646AC}" presName="hierRoot2" presStyleCnt="0">
        <dgm:presLayoutVars>
          <dgm:hierBranch val="init"/>
        </dgm:presLayoutVars>
      </dgm:prSet>
      <dgm:spPr/>
    </dgm:pt>
    <dgm:pt modelId="{F4A73519-E624-4681-912A-D0F833756E2D}" type="pres">
      <dgm:prSet presAssocID="{5FA6390F-9B5F-4370-BF6A-224A511646AC}" presName="rootComposite" presStyleCnt="0"/>
      <dgm:spPr/>
    </dgm:pt>
    <dgm:pt modelId="{8C6F96FA-A99B-45B6-B559-A30C0E3DF89A}" type="pres">
      <dgm:prSet presAssocID="{5FA6390F-9B5F-4370-BF6A-224A511646AC}" presName="rootText" presStyleLbl="node2" presStyleIdx="2" presStyleCnt="8" custScaleX="176458" custScaleY="2705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6D117F6-5935-4E5C-A3BD-F46E589C8886}" type="pres">
      <dgm:prSet presAssocID="{5FA6390F-9B5F-4370-BF6A-224A511646AC}" presName="rootConnector" presStyleLbl="node2" presStyleIdx="2" presStyleCnt="8"/>
      <dgm:spPr/>
      <dgm:t>
        <a:bodyPr/>
        <a:lstStyle/>
        <a:p>
          <a:endParaRPr lang="en-US"/>
        </a:p>
      </dgm:t>
    </dgm:pt>
    <dgm:pt modelId="{C5A0BFE0-2275-4F3D-8CE6-AA53B4CC6AAF}" type="pres">
      <dgm:prSet presAssocID="{5FA6390F-9B5F-4370-BF6A-224A511646AC}" presName="hierChild4" presStyleCnt="0"/>
      <dgm:spPr/>
    </dgm:pt>
    <dgm:pt modelId="{126443C1-6567-4EC3-A954-41837154BAB3}" type="pres">
      <dgm:prSet presAssocID="{4CC27EBD-62C6-4244-867D-51381236689F}" presName="Name37" presStyleLbl="parChTrans1D3" presStyleIdx="0" presStyleCnt="6"/>
      <dgm:spPr/>
      <dgm:t>
        <a:bodyPr/>
        <a:lstStyle/>
        <a:p>
          <a:endParaRPr lang="en-US"/>
        </a:p>
      </dgm:t>
    </dgm:pt>
    <dgm:pt modelId="{214AB878-ACAB-4D1B-B716-6E6E78DD5657}" type="pres">
      <dgm:prSet presAssocID="{383A647C-3858-4A93-9633-47D0DACBDFB7}" presName="hierRoot2" presStyleCnt="0">
        <dgm:presLayoutVars>
          <dgm:hierBranch val="init"/>
        </dgm:presLayoutVars>
      </dgm:prSet>
      <dgm:spPr/>
    </dgm:pt>
    <dgm:pt modelId="{4F846913-1493-4F8C-B9F6-826EBDD96F6C}" type="pres">
      <dgm:prSet presAssocID="{383A647C-3858-4A93-9633-47D0DACBDFB7}" presName="rootComposite" presStyleCnt="0"/>
      <dgm:spPr/>
    </dgm:pt>
    <dgm:pt modelId="{B70BE460-006E-44C9-A7BC-0E780F6F888D}" type="pres">
      <dgm:prSet presAssocID="{383A647C-3858-4A93-9633-47D0DACBDFB7}" presName="rootText" presStyleLbl="node3" presStyleIdx="0" presStyleCnt="6" custScaleX="271701" custScaleY="14611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051BB58-6510-4BCF-AABB-532A503ECC77}" type="pres">
      <dgm:prSet presAssocID="{383A647C-3858-4A93-9633-47D0DACBDFB7}" presName="rootConnector" presStyleLbl="node3" presStyleIdx="0" presStyleCnt="6"/>
      <dgm:spPr/>
      <dgm:t>
        <a:bodyPr/>
        <a:lstStyle/>
        <a:p>
          <a:endParaRPr lang="en-US"/>
        </a:p>
      </dgm:t>
    </dgm:pt>
    <dgm:pt modelId="{F55DF9BE-AE61-46D2-A5D1-C709B10C521D}" type="pres">
      <dgm:prSet presAssocID="{383A647C-3858-4A93-9633-47D0DACBDFB7}" presName="hierChild4" presStyleCnt="0"/>
      <dgm:spPr/>
    </dgm:pt>
    <dgm:pt modelId="{EB343460-C664-451B-BBD8-B61517C48ECD}" type="pres">
      <dgm:prSet presAssocID="{383A647C-3858-4A93-9633-47D0DACBDFB7}" presName="hierChild5" presStyleCnt="0"/>
      <dgm:spPr/>
    </dgm:pt>
    <dgm:pt modelId="{5C124486-06C8-4FFF-90C9-46170F861EF7}" type="pres">
      <dgm:prSet presAssocID="{5CE73B90-54AC-4B72-B4F2-57C7414BE546}" presName="Name37" presStyleLbl="parChTrans1D3" presStyleIdx="1" presStyleCnt="6"/>
      <dgm:spPr/>
      <dgm:t>
        <a:bodyPr/>
        <a:lstStyle/>
        <a:p>
          <a:endParaRPr lang="en-US"/>
        </a:p>
      </dgm:t>
    </dgm:pt>
    <dgm:pt modelId="{6D2B92DD-D1EF-4F53-85E0-A57967822CBB}" type="pres">
      <dgm:prSet presAssocID="{747CADC1-14FE-4712-88B6-BE96E14A9AEA}" presName="hierRoot2" presStyleCnt="0">
        <dgm:presLayoutVars>
          <dgm:hierBranch val="init"/>
        </dgm:presLayoutVars>
      </dgm:prSet>
      <dgm:spPr/>
    </dgm:pt>
    <dgm:pt modelId="{B5DEBEFA-A9B4-4D1B-AB59-D9F58362D409}" type="pres">
      <dgm:prSet presAssocID="{747CADC1-14FE-4712-88B6-BE96E14A9AEA}" presName="rootComposite" presStyleCnt="0"/>
      <dgm:spPr/>
    </dgm:pt>
    <dgm:pt modelId="{40D13A42-443B-45CF-AD2A-BA0112273030}" type="pres">
      <dgm:prSet presAssocID="{747CADC1-14FE-4712-88B6-BE96E14A9AEA}" presName="rootText" presStyleLbl="node3" presStyleIdx="1" presStyleCnt="6" custScaleX="266770" custScaleY="38837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3BFA4E2-45B3-4F06-BA1E-3EFCD0A0C5AA}" type="pres">
      <dgm:prSet presAssocID="{747CADC1-14FE-4712-88B6-BE96E14A9AEA}" presName="rootConnector" presStyleLbl="node3" presStyleIdx="1" presStyleCnt="6"/>
      <dgm:spPr/>
      <dgm:t>
        <a:bodyPr/>
        <a:lstStyle/>
        <a:p>
          <a:endParaRPr lang="en-US"/>
        </a:p>
      </dgm:t>
    </dgm:pt>
    <dgm:pt modelId="{41697E12-B745-4875-9BEE-7E508A5E02E9}" type="pres">
      <dgm:prSet presAssocID="{747CADC1-14FE-4712-88B6-BE96E14A9AEA}" presName="hierChild4" presStyleCnt="0"/>
      <dgm:spPr/>
    </dgm:pt>
    <dgm:pt modelId="{2B82B2F9-A8CF-4D7D-94EB-97D9F40EE34F}" type="pres">
      <dgm:prSet presAssocID="{747CADC1-14FE-4712-88B6-BE96E14A9AEA}" presName="hierChild5" presStyleCnt="0"/>
      <dgm:spPr/>
    </dgm:pt>
    <dgm:pt modelId="{7438FC03-BF04-4825-A4AC-2953BEE45A95}" type="pres">
      <dgm:prSet presAssocID="{70E2D109-3C98-41A1-AD3C-F5746BB1B9D9}" presName="Name37" presStyleLbl="parChTrans1D3" presStyleIdx="2" presStyleCnt="6"/>
      <dgm:spPr/>
      <dgm:t>
        <a:bodyPr/>
        <a:lstStyle/>
        <a:p>
          <a:endParaRPr lang="en-US"/>
        </a:p>
      </dgm:t>
    </dgm:pt>
    <dgm:pt modelId="{7D43BE29-EF2C-4544-86A2-A448ABB504E1}" type="pres">
      <dgm:prSet presAssocID="{4C2776AD-0E3C-457E-9EB1-5E512238391B}" presName="hierRoot2" presStyleCnt="0">
        <dgm:presLayoutVars>
          <dgm:hierBranch val="init"/>
        </dgm:presLayoutVars>
      </dgm:prSet>
      <dgm:spPr/>
    </dgm:pt>
    <dgm:pt modelId="{30F76B6C-FEC4-4071-9AB1-3254D4E851F1}" type="pres">
      <dgm:prSet presAssocID="{4C2776AD-0E3C-457E-9EB1-5E512238391B}" presName="rootComposite" presStyleCnt="0"/>
      <dgm:spPr/>
    </dgm:pt>
    <dgm:pt modelId="{8028AC0F-6C4E-42D3-942F-8871809A6E8F}" type="pres">
      <dgm:prSet presAssocID="{4C2776AD-0E3C-457E-9EB1-5E512238391B}" presName="rootText" presStyleLbl="node3" presStyleIdx="2" presStyleCnt="6" custScaleX="266770" custLinFactNeighborX="-3341" custLinFactNeighborY="-2878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9BDCF49-D4D9-48E8-8A7F-1408DF118009}" type="pres">
      <dgm:prSet presAssocID="{4C2776AD-0E3C-457E-9EB1-5E512238391B}" presName="rootConnector" presStyleLbl="node3" presStyleIdx="2" presStyleCnt="6"/>
      <dgm:spPr/>
      <dgm:t>
        <a:bodyPr/>
        <a:lstStyle/>
        <a:p>
          <a:endParaRPr lang="en-US"/>
        </a:p>
      </dgm:t>
    </dgm:pt>
    <dgm:pt modelId="{71101B8D-58F1-423F-B01B-92D05C316460}" type="pres">
      <dgm:prSet presAssocID="{4C2776AD-0E3C-457E-9EB1-5E512238391B}" presName="hierChild4" presStyleCnt="0"/>
      <dgm:spPr/>
    </dgm:pt>
    <dgm:pt modelId="{0564FA76-AC53-41A1-A9FB-123DC695728D}" type="pres">
      <dgm:prSet presAssocID="{4C2776AD-0E3C-457E-9EB1-5E512238391B}" presName="hierChild5" presStyleCnt="0"/>
      <dgm:spPr/>
    </dgm:pt>
    <dgm:pt modelId="{4D7745CC-401A-4030-AA70-50F2FD558E64}" type="pres">
      <dgm:prSet presAssocID="{B2029633-7432-420F-BA25-777925C64676}" presName="Name37" presStyleLbl="parChTrans1D3" presStyleIdx="3" presStyleCnt="6"/>
      <dgm:spPr/>
      <dgm:t>
        <a:bodyPr/>
        <a:lstStyle/>
        <a:p>
          <a:endParaRPr lang="en-US"/>
        </a:p>
      </dgm:t>
    </dgm:pt>
    <dgm:pt modelId="{B757ADD5-DFCF-45EC-8D0C-ADB762A30D5F}" type="pres">
      <dgm:prSet presAssocID="{D80AB25A-B18A-4EBB-86A0-0CE2D8A24414}" presName="hierRoot2" presStyleCnt="0">
        <dgm:presLayoutVars>
          <dgm:hierBranch val="init"/>
        </dgm:presLayoutVars>
      </dgm:prSet>
      <dgm:spPr/>
    </dgm:pt>
    <dgm:pt modelId="{DCD2ECEC-ADC3-4C8B-B711-5054A1AF8DA0}" type="pres">
      <dgm:prSet presAssocID="{D80AB25A-B18A-4EBB-86A0-0CE2D8A24414}" presName="rootComposite" presStyleCnt="0"/>
      <dgm:spPr/>
    </dgm:pt>
    <dgm:pt modelId="{07B8495D-B5F3-4E46-BDFA-4CB8ECF34CD3}" type="pres">
      <dgm:prSet presAssocID="{D80AB25A-B18A-4EBB-86A0-0CE2D8A24414}" presName="rootText" presStyleLbl="node3" presStyleIdx="3" presStyleCnt="6" custScaleX="266770" custLinFactNeighborX="-3342" custLinFactNeighborY="-4449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907B876-F7C8-4100-AAA0-90B8D6163069}" type="pres">
      <dgm:prSet presAssocID="{D80AB25A-B18A-4EBB-86A0-0CE2D8A24414}" presName="rootConnector" presStyleLbl="node3" presStyleIdx="3" presStyleCnt="6"/>
      <dgm:spPr/>
      <dgm:t>
        <a:bodyPr/>
        <a:lstStyle/>
        <a:p>
          <a:endParaRPr lang="en-US"/>
        </a:p>
      </dgm:t>
    </dgm:pt>
    <dgm:pt modelId="{77795565-9EB1-4508-9D93-C7D4E8141C02}" type="pres">
      <dgm:prSet presAssocID="{D80AB25A-B18A-4EBB-86A0-0CE2D8A24414}" presName="hierChild4" presStyleCnt="0"/>
      <dgm:spPr/>
    </dgm:pt>
    <dgm:pt modelId="{4B63E402-4955-4764-9772-139E9A222ED5}" type="pres">
      <dgm:prSet presAssocID="{D80AB25A-B18A-4EBB-86A0-0CE2D8A24414}" presName="hierChild5" presStyleCnt="0"/>
      <dgm:spPr/>
    </dgm:pt>
    <dgm:pt modelId="{F36DB676-0CBE-4396-A56D-04C3C740DCAE}" type="pres">
      <dgm:prSet presAssocID="{8A10E5B3-52B2-4094-B182-D1B2A057A0BA}" presName="Name37" presStyleLbl="parChTrans1D3" presStyleIdx="4" presStyleCnt="6"/>
      <dgm:spPr/>
      <dgm:t>
        <a:bodyPr/>
        <a:lstStyle/>
        <a:p>
          <a:endParaRPr lang="en-US"/>
        </a:p>
      </dgm:t>
    </dgm:pt>
    <dgm:pt modelId="{7F1617F4-177C-4900-8940-6C5A46A9630C}" type="pres">
      <dgm:prSet presAssocID="{7F6AF1A8-E501-4FF2-80C7-D9E5B20B8FB6}" presName="hierRoot2" presStyleCnt="0">
        <dgm:presLayoutVars>
          <dgm:hierBranch val="init"/>
        </dgm:presLayoutVars>
      </dgm:prSet>
      <dgm:spPr/>
    </dgm:pt>
    <dgm:pt modelId="{67108BC6-A224-4777-B626-4888A0BDBA74}" type="pres">
      <dgm:prSet presAssocID="{7F6AF1A8-E501-4FF2-80C7-D9E5B20B8FB6}" presName="rootComposite" presStyleCnt="0"/>
      <dgm:spPr/>
    </dgm:pt>
    <dgm:pt modelId="{2C0E95DD-7430-4E1B-9712-A17FBD0CB734}" type="pres">
      <dgm:prSet presAssocID="{7F6AF1A8-E501-4FF2-80C7-D9E5B20B8FB6}" presName="rootText" presStyleLbl="node3" presStyleIdx="4" presStyleCnt="6" custScaleX="266770" custLinFactNeighborX="-3341" custLinFactNeighborY="-602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4003B5E-59DC-4BCE-B0FF-016009A429A3}" type="pres">
      <dgm:prSet presAssocID="{7F6AF1A8-E501-4FF2-80C7-D9E5B20B8FB6}" presName="rootConnector" presStyleLbl="node3" presStyleIdx="4" presStyleCnt="6"/>
      <dgm:spPr/>
      <dgm:t>
        <a:bodyPr/>
        <a:lstStyle/>
        <a:p>
          <a:endParaRPr lang="en-US"/>
        </a:p>
      </dgm:t>
    </dgm:pt>
    <dgm:pt modelId="{64DC4E97-C3A7-4A4D-8441-46DD52268C83}" type="pres">
      <dgm:prSet presAssocID="{7F6AF1A8-E501-4FF2-80C7-D9E5B20B8FB6}" presName="hierChild4" presStyleCnt="0"/>
      <dgm:spPr/>
    </dgm:pt>
    <dgm:pt modelId="{305E6AE4-DC2D-49BE-9273-1EA320412001}" type="pres">
      <dgm:prSet presAssocID="{7F6AF1A8-E501-4FF2-80C7-D9E5B20B8FB6}" presName="hierChild5" presStyleCnt="0"/>
      <dgm:spPr/>
    </dgm:pt>
    <dgm:pt modelId="{83A9FBCA-7FA4-455E-9060-509D4A29A39F}" type="pres">
      <dgm:prSet presAssocID="{97B90416-66B3-443F-A5F1-C946C8AD9B52}" presName="Name37" presStyleLbl="parChTrans1D3" presStyleIdx="5" presStyleCnt="6"/>
      <dgm:spPr/>
      <dgm:t>
        <a:bodyPr/>
        <a:lstStyle/>
        <a:p>
          <a:endParaRPr lang="en-US"/>
        </a:p>
      </dgm:t>
    </dgm:pt>
    <dgm:pt modelId="{87C0FA7F-204D-431A-A383-A78AA7A65438}" type="pres">
      <dgm:prSet presAssocID="{C728FA42-6994-4959-98CE-BE42C7B374F0}" presName="hierRoot2" presStyleCnt="0">
        <dgm:presLayoutVars>
          <dgm:hierBranch val="init"/>
        </dgm:presLayoutVars>
      </dgm:prSet>
      <dgm:spPr/>
    </dgm:pt>
    <dgm:pt modelId="{571F7D6B-2924-46AE-9A95-C3367A8908F4}" type="pres">
      <dgm:prSet presAssocID="{C728FA42-6994-4959-98CE-BE42C7B374F0}" presName="rootComposite" presStyleCnt="0"/>
      <dgm:spPr/>
    </dgm:pt>
    <dgm:pt modelId="{AF5A480A-4D4E-478C-81B5-1E7461A2A50D}" type="pres">
      <dgm:prSet presAssocID="{C728FA42-6994-4959-98CE-BE42C7B374F0}" presName="rootText" presStyleLbl="node3" presStyleIdx="5" presStyleCnt="6" custScaleX="266770" custLinFactNeighborX="-3342" custLinFactNeighborY="-759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880F137-CCAD-4FD0-B64E-5098521E8CD9}" type="pres">
      <dgm:prSet presAssocID="{C728FA42-6994-4959-98CE-BE42C7B374F0}" presName="rootConnector" presStyleLbl="node3" presStyleIdx="5" presStyleCnt="6"/>
      <dgm:spPr/>
      <dgm:t>
        <a:bodyPr/>
        <a:lstStyle/>
        <a:p>
          <a:endParaRPr lang="en-US"/>
        </a:p>
      </dgm:t>
    </dgm:pt>
    <dgm:pt modelId="{649D959C-61E7-47EA-B586-55EF305DB717}" type="pres">
      <dgm:prSet presAssocID="{C728FA42-6994-4959-98CE-BE42C7B374F0}" presName="hierChild4" presStyleCnt="0"/>
      <dgm:spPr/>
    </dgm:pt>
    <dgm:pt modelId="{07A2DCD9-D2F8-404A-94DF-850A9AE1BB9D}" type="pres">
      <dgm:prSet presAssocID="{C728FA42-6994-4959-98CE-BE42C7B374F0}" presName="hierChild5" presStyleCnt="0"/>
      <dgm:spPr/>
    </dgm:pt>
    <dgm:pt modelId="{01FC0AC1-554D-467A-8C27-5D6AAF55BDA9}" type="pres">
      <dgm:prSet presAssocID="{5FA6390F-9B5F-4370-BF6A-224A511646AC}" presName="hierChild5" presStyleCnt="0"/>
      <dgm:spPr/>
    </dgm:pt>
    <dgm:pt modelId="{5CB5F04F-8624-4DD0-943B-52DB5083D537}" type="pres">
      <dgm:prSet presAssocID="{0C5ABD67-945C-4EFF-BC77-EBD68ABFF468}" presName="Name37" presStyleLbl="parChTrans1D2" presStyleIdx="3" presStyleCnt="9"/>
      <dgm:spPr/>
      <dgm:t>
        <a:bodyPr/>
        <a:lstStyle/>
        <a:p>
          <a:endParaRPr lang="en-US"/>
        </a:p>
      </dgm:t>
    </dgm:pt>
    <dgm:pt modelId="{CA850AA3-CFCF-47BC-B4D5-214B98654425}" type="pres">
      <dgm:prSet presAssocID="{C020FF77-D656-4E73-A700-A431C1EEDFE8}" presName="hierRoot2" presStyleCnt="0">
        <dgm:presLayoutVars>
          <dgm:hierBranch val="init"/>
        </dgm:presLayoutVars>
      </dgm:prSet>
      <dgm:spPr/>
    </dgm:pt>
    <dgm:pt modelId="{1F4F727C-CED8-42AC-8CB1-ED786184AF3B}" type="pres">
      <dgm:prSet presAssocID="{C020FF77-D656-4E73-A700-A431C1EEDFE8}" presName="rootComposite" presStyleCnt="0"/>
      <dgm:spPr/>
    </dgm:pt>
    <dgm:pt modelId="{1A07CFF5-49B4-4230-9736-9C43320AB740}" type="pres">
      <dgm:prSet presAssocID="{C020FF77-D656-4E73-A700-A431C1EEDFE8}" presName="rootText" presStyleLbl="node2" presStyleIdx="3" presStyleCnt="8" custScaleX="13058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9AC0B76-5293-43C3-B0A6-BF3BDDF5694B}" type="pres">
      <dgm:prSet presAssocID="{C020FF77-D656-4E73-A700-A431C1EEDFE8}" presName="rootConnector" presStyleLbl="node2" presStyleIdx="3" presStyleCnt="8"/>
      <dgm:spPr/>
      <dgm:t>
        <a:bodyPr/>
        <a:lstStyle/>
        <a:p>
          <a:endParaRPr lang="en-US"/>
        </a:p>
      </dgm:t>
    </dgm:pt>
    <dgm:pt modelId="{15FBF12B-F6DA-4A90-BF62-9FF7CE96BF59}" type="pres">
      <dgm:prSet presAssocID="{C020FF77-D656-4E73-A700-A431C1EEDFE8}" presName="hierChild4" presStyleCnt="0"/>
      <dgm:spPr/>
    </dgm:pt>
    <dgm:pt modelId="{257CB0FD-1DF3-4C5B-8BCA-28DB1EFADE75}" type="pres">
      <dgm:prSet presAssocID="{C020FF77-D656-4E73-A700-A431C1EEDFE8}" presName="hierChild5" presStyleCnt="0"/>
      <dgm:spPr/>
    </dgm:pt>
    <dgm:pt modelId="{0F886F40-E570-4E02-9447-ECB31498E93C}" type="pres">
      <dgm:prSet presAssocID="{08FCEC4D-A8C5-420A-95A7-E30E652E62F7}" presName="Name37" presStyleLbl="parChTrans1D2" presStyleIdx="4" presStyleCnt="9"/>
      <dgm:spPr/>
      <dgm:t>
        <a:bodyPr/>
        <a:lstStyle/>
        <a:p>
          <a:endParaRPr lang="en-US"/>
        </a:p>
      </dgm:t>
    </dgm:pt>
    <dgm:pt modelId="{423BB318-DCA3-41C0-A2C6-34E32794EB89}" type="pres">
      <dgm:prSet presAssocID="{24C85175-9672-4FDF-97C9-8917A613867E}" presName="hierRoot2" presStyleCnt="0">
        <dgm:presLayoutVars>
          <dgm:hierBranch val="init"/>
        </dgm:presLayoutVars>
      </dgm:prSet>
      <dgm:spPr/>
    </dgm:pt>
    <dgm:pt modelId="{75210352-3B01-4C60-94DD-3FDA934F28C9}" type="pres">
      <dgm:prSet presAssocID="{24C85175-9672-4FDF-97C9-8917A613867E}" presName="rootComposite" presStyleCnt="0"/>
      <dgm:spPr/>
    </dgm:pt>
    <dgm:pt modelId="{C7D74E45-FFED-4237-A575-8A9604A8C981}" type="pres">
      <dgm:prSet presAssocID="{24C85175-9672-4FDF-97C9-8917A613867E}" presName="rootText" presStyleLbl="node2" presStyleIdx="4" presStyleCnt="8" custScaleX="120970" custScaleY="29874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88C433A-C736-4250-A863-86F3EEF5543E}" type="pres">
      <dgm:prSet presAssocID="{24C85175-9672-4FDF-97C9-8917A613867E}" presName="rootConnector" presStyleLbl="node2" presStyleIdx="4" presStyleCnt="8"/>
      <dgm:spPr/>
      <dgm:t>
        <a:bodyPr/>
        <a:lstStyle/>
        <a:p>
          <a:endParaRPr lang="en-US"/>
        </a:p>
      </dgm:t>
    </dgm:pt>
    <dgm:pt modelId="{D7B04954-06F2-4A03-92F5-24DA10E06360}" type="pres">
      <dgm:prSet presAssocID="{24C85175-9672-4FDF-97C9-8917A613867E}" presName="hierChild4" presStyleCnt="0"/>
      <dgm:spPr/>
    </dgm:pt>
    <dgm:pt modelId="{51DB8177-79BB-440C-8136-5505423B17EC}" type="pres">
      <dgm:prSet presAssocID="{24C85175-9672-4FDF-97C9-8917A613867E}" presName="hierChild5" presStyleCnt="0"/>
      <dgm:spPr/>
    </dgm:pt>
    <dgm:pt modelId="{927C08FD-9EB5-4061-ABA4-FCAF6AC8BA76}" type="pres">
      <dgm:prSet presAssocID="{93A68DB0-051A-4260-BED7-FCEF2C01506F}" presName="Name37" presStyleLbl="parChTrans1D2" presStyleIdx="5" presStyleCnt="9"/>
      <dgm:spPr/>
      <dgm:t>
        <a:bodyPr/>
        <a:lstStyle/>
        <a:p>
          <a:endParaRPr lang="en-US"/>
        </a:p>
      </dgm:t>
    </dgm:pt>
    <dgm:pt modelId="{4C651A52-E481-4AB7-A3DB-422E85CB4EE6}" type="pres">
      <dgm:prSet presAssocID="{2C8996F2-8E45-4F18-938F-C1D552AA0E5B}" presName="hierRoot2" presStyleCnt="0">
        <dgm:presLayoutVars>
          <dgm:hierBranch val="init"/>
        </dgm:presLayoutVars>
      </dgm:prSet>
      <dgm:spPr/>
    </dgm:pt>
    <dgm:pt modelId="{6421216E-8D3F-4DEE-9F2B-F3E14EDBA66F}" type="pres">
      <dgm:prSet presAssocID="{2C8996F2-8E45-4F18-938F-C1D552AA0E5B}" presName="rootComposite" presStyleCnt="0"/>
      <dgm:spPr/>
    </dgm:pt>
    <dgm:pt modelId="{B6DF86EC-FB1B-407C-B470-7F9503CB36C9}" type="pres">
      <dgm:prSet presAssocID="{2C8996F2-8E45-4F18-938F-C1D552AA0E5B}" presName="rootText" presStyleLbl="node2" presStyleIdx="5" presStyleCnt="8" custScaleY="851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DE2162F-10CD-4221-8C6E-B02297281042}" type="pres">
      <dgm:prSet presAssocID="{2C8996F2-8E45-4F18-938F-C1D552AA0E5B}" presName="rootConnector" presStyleLbl="node2" presStyleIdx="5" presStyleCnt="8"/>
      <dgm:spPr/>
      <dgm:t>
        <a:bodyPr/>
        <a:lstStyle/>
        <a:p>
          <a:endParaRPr lang="en-US"/>
        </a:p>
      </dgm:t>
    </dgm:pt>
    <dgm:pt modelId="{540D8366-7C21-4989-84CB-034A7375EFFB}" type="pres">
      <dgm:prSet presAssocID="{2C8996F2-8E45-4F18-938F-C1D552AA0E5B}" presName="hierChild4" presStyleCnt="0"/>
      <dgm:spPr/>
    </dgm:pt>
    <dgm:pt modelId="{B68B32C9-40E8-4B65-8E05-69E27ED14B8D}" type="pres">
      <dgm:prSet presAssocID="{2C8996F2-8E45-4F18-938F-C1D552AA0E5B}" presName="hierChild5" presStyleCnt="0"/>
      <dgm:spPr/>
    </dgm:pt>
    <dgm:pt modelId="{C4884B44-012A-4276-A250-CC5491E016E5}" type="pres">
      <dgm:prSet presAssocID="{E7049835-8F25-403F-A660-C2C1A2217572}" presName="Name37" presStyleLbl="parChTrans1D2" presStyleIdx="6" presStyleCnt="9"/>
      <dgm:spPr/>
      <dgm:t>
        <a:bodyPr/>
        <a:lstStyle/>
        <a:p>
          <a:endParaRPr lang="en-US"/>
        </a:p>
      </dgm:t>
    </dgm:pt>
    <dgm:pt modelId="{AD915E44-7B7F-4123-B4D2-21A69988DFAD}" type="pres">
      <dgm:prSet presAssocID="{025902C8-7A33-419C-957A-F31676AC042D}" presName="hierRoot2" presStyleCnt="0">
        <dgm:presLayoutVars>
          <dgm:hierBranch val="init"/>
        </dgm:presLayoutVars>
      </dgm:prSet>
      <dgm:spPr/>
    </dgm:pt>
    <dgm:pt modelId="{D2B307A6-6576-406D-ACC8-D34A4590AB4D}" type="pres">
      <dgm:prSet presAssocID="{025902C8-7A33-419C-957A-F31676AC042D}" presName="rootComposite" presStyleCnt="0"/>
      <dgm:spPr/>
    </dgm:pt>
    <dgm:pt modelId="{4093AD7D-1021-4DF7-968A-F04F664D5C56}" type="pres">
      <dgm:prSet presAssocID="{025902C8-7A33-419C-957A-F31676AC042D}" presName="rootText" presStyleLbl="node2" presStyleIdx="6" presStyleCnt="8" custScaleX="12618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BD34782-625B-4841-8CAA-B766D0AD9418}" type="pres">
      <dgm:prSet presAssocID="{025902C8-7A33-419C-957A-F31676AC042D}" presName="rootConnector" presStyleLbl="node2" presStyleIdx="6" presStyleCnt="8"/>
      <dgm:spPr/>
      <dgm:t>
        <a:bodyPr/>
        <a:lstStyle/>
        <a:p>
          <a:endParaRPr lang="en-US"/>
        </a:p>
      </dgm:t>
    </dgm:pt>
    <dgm:pt modelId="{CDBD7C2A-717A-439A-9A3F-BFFCD4653A4B}" type="pres">
      <dgm:prSet presAssocID="{025902C8-7A33-419C-957A-F31676AC042D}" presName="hierChild4" presStyleCnt="0"/>
      <dgm:spPr/>
    </dgm:pt>
    <dgm:pt modelId="{E1281039-110F-496F-9E2D-02DE59725B9A}" type="pres">
      <dgm:prSet presAssocID="{025902C8-7A33-419C-957A-F31676AC042D}" presName="hierChild5" presStyleCnt="0"/>
      <dgm:spPr/>
    </dgm:pt>
    <dgm:pt modelId="{35C918D3-9D62-4CCC-8514-D15D67CD1A56}" type="pres">
      <dgm:prSet presAssocID="{31A8FE80-654E-4903-B13C-9BDD3D0605FF}" presName="Name37" presStyleLbl="parChTrans1D2" presStyleIdx="7" presStyleCnt="9"/>
      <dgm:spPr/>
      <dgm:t>
        <a:bodyPr/>
        <a:lstStyle/>
        <a:p>
          <a:endParaRPr lang="en-US"/>
        </a:p>
      </dgm:t>
    </dgm:pt>
    <dgm:pt modelId="{DD8486C6-879A-4ECB-B5A2-C4F49E624F0D}" type="pres">
      <dgm:prSet presAssocID="{B4BBCA38-AFFE-4BEA-BB52-ECE0E3D07D13}" presName="hierRoot2" presStyleCnt="0">
        <dgm:presLayoutVars>
          <dgm:hierBranch val="init"/>
        </dgm:presLayoutVars>
      </dgm:prSet>
      <dgm:spPr/>
    </dgm:pt>
    <dgm:pt modelId="{6057692D-4945-4CC9-A1A7-CBB86A26162F}" type="pres">
      <dgm:prSet presAssocID="{B4BBCA38-AFFE-4BEA-BB52-ECE0E3D07D13}" presName="rootComposite" presStyleCnt="0"/>
      <dgm:spPr/>
    </dgm:pt>
    <dgm:pt modelId="{6D8CDE7A-86E7-444A-89F3-6041C009BA5E}" type="pres">
      <dgm:prSet presAssocID="{B4BBCA38-AFFE-4BEA-BB52-ECE0E3D07D13}" presName="rootText" presStyleLbl="node2" presStyleIdx="7" presStyleCnt="8" custScaleX="129754" custScaleY="22327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333948D-000E-4E9D-B0EC-08BA06F3681C}" type="pres">
      <dgm:prSet presAssocID="{B4BBCA38-AFFE-4BEA-BB52-ECE0E3D07D13}" presName="rootConnector" presStyleLbl="node2" presStyleIdx="7" presStyleCnt="8"/>
      <dgm:spPr/>
      <dgm:t>
        <a:bodyPr/>
        <a:lstStyle/>
        <a:p>
          <a:endParaRPr lang="en-US"/>
        </a:p>
      </dgm:t>
    </dgm:pt>
    <dgm:pt modelId="{5D84E3CA-A6F4-46A1-B83B-0A3246BDC604}" type="pres">
      <dgm:prSet presAssocID="{B4BBCA38-AFFE-4BEA-BB52-ECE0E3D07D13}" presName="hierChild4" presStyleCnt="0"/>
      <dgm:spPr/>
    </dgm:pt>
    <dgm:pt modelId="{DECF54ED-B90D-46F7-9457-F6D5C9FD0DDF}" type="pres">
      <dgm:prSet presAssocID="{B4BBCA38-AFFE-4BEA-BB52-ECE0E3D07D13}" presName="hierChild5" presStyleCnt="0"/>
      <dgm:spPr/>
    </dgm:pt>
    <dgm:pt modelId="{BE78F805-705F-48C0-B9F3-06C81DB10EED}" type="pres">
      <dgm:prSet presAssocID="{B5DE8EC8-BD9D-4A67-A2E7-4ABE4CB2C366}" presName="hierChild3" presStyleCnt="0"/>
      <dgm:spPr/>
    </dgm:pt>
    <dgm:pt modelId="{409D4CE7-3E20-4995-B0C8-B4BD2EE5C25F}" type="pres">
      <dgm:prSet presAssocID="{86B27C9F-A950-48A1-B002-4E999FB7BE50}" presName="Name111" presStyleLbl="parChTrans1D2" presStyleIdx="8" presStyleCnt="9"/>
      <dgm:spPr/>
      <dgm:t>
        <a:bodyPr/>
        <a:lstStyle/>
        <a:p>
          <a:endParaRPr lang="en-US"/>
        </a:p>
      </dgm:t>
    </dgm:pt>
    <dgm:pt modelId="{1D5FE7A5-72F4-4946-8E23-A3CB87FF12C2}" type="pres">
      <dgm:prSet presAssocID="{F687C305-8635-4949-BF35-4F0EC0F6CF91}" presName="hierRoot3" presStyleCnt="0">
        <dgm:presLayoutVars>
          <dgm:hierBranch val="init"/>
        </dgm:presLayoutVars>
      </dgm:prSet>
      <dgm:spPr/>
    </dgm:pt>
    <dgm:pt modelId="{94C43643-AA21-41EB-9EFF-5243A46F7999}" type="pres">
      <dgm:prSet presAssocID="{F687C305-8635-4949-BF35-4F0EC0F6CF91}" presName="rootComposite3" presStyleCnt="0"/>
      <dgm:spPr/>
    </dgm:pt>
    <dgm:pt modelId="{04BAD1F2-FFD0-4462-BBFD-803DAA9C3645}" type="pres">
      <dgm:prSet presAssocID="{F687C305-8635-4949-BF35-4F0EC0F6CF91}" presName="rootText3" presStyleLbl="asst1" presStyleIdx="0" presStyleCnt="1" custLinFactNeighborX="-28417" custLinFactNeighborY="-166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4F5C33E-04D2-4322-9DBF-EDEA42A0DD8E}" type="pres">
      <dgm:prSet presAssocID="{F687C305-8635-4949-BF35-4F0EC0F6CF91}" presName="rootConnector3" presStyleLbl="asst1" presStyleIdx="0" presStyleCnt="1"/>
      <dgm:spPr/>
      <dgm:t>
        <a:bodyPr/>
        <a:lstStyle/>
        <a:p>
          <a:endParaRPr lang="en-US"/>
        </a:p>
      </dgm:t>
    </dgm:pt>
    <dgm:pt modelId="{F2221AFF-949F-4FEE-A1B9-2971545A7204}" type="pres">
      <dgm:prSet presAssocID="{F687C305-8635-4949-BF35-4F0EC0F6CF91}" presName="hierChild6" presStyleCnt="0"/>
      <dgm:spPr/>
    </dgm:pt>
    <dgm:pt modelId="{26BD096A-0994-4CEE-8AE0-FD648D7A5290}" type="pres">
      <dgm:prSet presAssocID="{F687C305-8635-4949-BF35-4F0EC0F6CF91}" presName="hierChild7" presStyleCnt="0"/>
      <dgm:spPr/>
    </dgm:pt>
  </dgm:ptLst>
  <dgm:cxnLst>
    <dgm:cxn modelId="{EB95C47B-27E1-49CA-AF12-8D70C688A20D}" type="presOf" srcId="{7F6AF1A8-E501-4FF2-80C7-D9E5B20B8FB6}" destId="{2C0E95DD-7430-4E1B-9712-A17FBD0CB734}" srcOrd="0" destOrd="0" presId="urn:microsoft.com/office/officeart/2005/8/layout/orgChart1"/>
    <dgm:cxn modelId="{755A5B2D-29D0-4399-9410-3726EA6A5ED6}" type="presOf" srcId="{B7B51B9D-28BD-47B5-8D0F-23269A73C2E2}" destId="{1FEEED13-C282-49D0-9908-EAE03DD6C390}" srcOrd="0" destOrd="0" presId="urn:microsoft.com/office/officeart/2005/8/layout/orgChart1"/>
    <dgm:cxn modelId="{F560DA85-18AC-44AE-8607-4E32FD4B1A75}" type="presOf" srcId="{7F6AF1A8-E501-4FF2-80C7-D9E5B20B8FB6}" destId="{54003B5E-59DC-4BCE-B0FF-016009A429A3}" srcOrd="1" destOrd="0" presId="urn:microsoft.com/office/officeart/2005/8/layout/orgChart1"/>
    <dgm:cxn modelId="{DC9D7647-5560-4BB4-AE7C-6426D2BEEC6D}" type="presOf" srcId="{F687C305-8635-4949-BF35-4F0EC0F6CF91}" destId="{04BAD1F2-FFD0-4462-BBFD-803DAA9C3645}" srcOrd="0" destOrd="0" presId="urn:microsoft.com/office/officeart/2005/8/layout/orgChart1"/>
    <dgm:cxn modelId="{76C2825C-E140-4571-BDEB-CDB5D8B26FEA}" type="presOf" srcId="{2C8996F2-8E45-4F18-938F-C1D552AA0E5B}" destId="{B6DF86EC-FB1B-407C-B470-7F9503CB36C9}" srcOrd="0" destOrd="0" presId="urn:microsoft.com/office/officeart/2005/8/layout/orgChart1"/>
    <dgm:cxn modelId="{0FB64764-C7BF-470E-A46B-41A14CCBCC3A}" srcId="{B5DE8EC8-BD9D-4A67-A2E7-4ABE4CB2C366}" destId="{24C85175-9672-4FDF-97C9-8917A613867E}" srcOrd="4" destOrd="0" parTransId="{08FCEC4D-A8C5-420A-95A7-E30E652E62F7}" sibTransId="{97DDA184-B957-40CB-AA0C-52F425DD7B4C}"/>
    <dgm:cxn modelId="{08015470-FF33-4435-ABFE-1B5B1518A301}" type="presOf" srcId="{B5DE8EC8-BD9D-4A67-A2E7-4ABE4CB2C366}" destId="{D1637C63-0880-4B87-BC51-85B3565E3BEF}" srcOrd="1" destOrd="0" presId="urn:microsoft.com/office/officeart/2005/8/layout/orgChart1"/>
    <dgm:cxn modelId="{7FA99A87-37E6-44C9-927A-6584225F6C4C}" type="presOf" srcId="{2074F69B-75BC-45AA-88FA-B4F7F618B96A}" destId="{01C7DD2C-7892-4E7D-ADD0-8FFE90ACF76E}" srcOrd="0" destOrd="0" presId="urn:microsoft.com/office/officeart/2005/8/layout/orgChart1"/>
    <dgm:cxn modelId="{3282878C-0947-4DE6-A36E-786DC855A568}" type="presOf" srcId="{025902C8-7A33-419C-957A-F31676AC042D}" destId="{0BD34782-625B-4841-8CAA-B766D0AD9418}" srcOrd="1" destOrd="0" presId="urn:microsoft.com/office/officeart/2005/8/layout/orgChart1"/>
    <dgm:cxn modelId="{934555FB-88A3-4262-9A94-A95BE3F8599B}" type="presOf" srcId="{5CE73B90-54AC-4B72-B4F2-57C7414BE546}" destId="{5C124486-06C8-4FFF-90C9-46170F861EF7}" srcOrd="0" destOrd="0" presId="urn:microsoft.com/office/officeart/2005/8/layout/orgChart1"/>
    <dgm:cxn modelId="{EE916686-F7FE-483F-AA81-0EDD702BF4BD}" type="presOf" srcId="{F687C305-8635-4949-BF35-4F0EC0F6CF91}" destId="{34F5C33E-04D2-4322-9DBF-EDEA42A0DD8E}" srcOrd="1" destOrd="0" presId="urn:microsoft.com/office/officeart/2005/8/layout/orgChart1"/>
    <dgm:cxn modelId="{066EE517-C5E3-4FCE-AA0C-209D8ABEB528}" type="presOf" srcId="{4C2776AD-0E3C-457E-9EB1-5E512238391B}" destId="{49BDCF49-D4D9-48E8-8A7F-1408DF118009}" srcOrd="1" destOrd="0" presId="urn:microsoft.com/office/officeart/2005/8/layout/orgChart1"/>
    <dgm:cxn modelId="{521A69EF-F295-472E-83E8-31544FC6E219}" srcId="{B5DE8EC8-BD9D-4A67-A2E7-4ABE4CB2C366}" destId="{C020FF77-D656-4E73-A700-A431C1EEDFE8}" srcOrd="3" destOrd="0" parTransId="{0C5ABD67-945C-4EFF-BC77-EBD68ABFF468}" sibTransId="{6ADD06CB-44D6-4D92-BC69-049B00D1422C}"/>
    <dgm:cxn modelId="{3D20D959-F4E4-498A-8DD1-1ABE4CC86807}" type="presOf" srcId="{B4BBCA38-AFFE-4BEA-BB52-ECE0E3D07D13}" destId="{6D8CDE7A-86E7-444A-89F3-6041C009BA5E}" srcOrd="0" destOrd="0" presId="urn:microsoft.com/office/officeart/2005/8/layout/orgChart1"/>
    <dgm:cxn modelId="{58759994-AC67-4FFE-BAF5-2087B79AA4A8}" type="presOf" srcId="{8B863B63-0A25-46B1-AB91-CB5085870BBF}" destId="{46B9A0DD-7B72-42B2-A6EB-384236511F79}" srcOrd="0" destOrd="0" presId="urn:microsoft.com/office/officeart/2005/8/layout/orgChart1"/>
    <dgm:cxn modelId="{B4F59B44-A39F-4803-9F03-EB6FD67636F6}" srcId="{5FA6390F-9B5F-4370-BF6A-224A511646AC}" destId="{747CADC1-14FE-4712-88B6-BE96E14A9AEA}" srcOrd="1" destOrd="0" parTransId="{5CE73B90-54AC-4B72-B4F2-57C7414BE546}" sibTransId="{65586FE5-23DD-471F-BA53-A63BF868D289}"/>
    <dgm:cxn modelId="{E499151D-298B-433B-88E1-03EB0A4DCD16}" srcId="{5FA6390F-9B5F-4370-BF6A-224A511646AC}" destId="{383A647C-3858-4A93-9633-47D0DACBDFB7}" srcOrd="0" destOrd="0" parTransId="{4CC27EBD-62C6-4244-867D-51381236689F}" sibTransId="{6276EE1B-97EC-4FB5-88F7-DCFADE50846E}"/>
    <dgm:cxn modelId="{C812AA8B-383D-42FA-9EA9-C0681A6B17D2}" type="presOf" srcId="{2074F69B-75BC-45AA-88FA-B4F7F618B96A}" destId="{369E5718-BFE8-4F30-8FF6-9EBE1AB20A84}" srcOrd="1" destOrd="0" presId="urn:microsoft.com/office/officeart/2005/8/layout/orgChart1"/>
    <dgm:cxn modelId="{3272E6BC-5D13-4D36-8050-9143D63AC95F}" type="presOf" srcId="{31A8FE80-654E-4903-B13C-9BDD3D0605FF}" destId="{35C918D3-9D62-4CCC-8514-D15D67CD1A56}" srcOrd="0" destOrd="0" presId="urn:microsoft.com/office/officeart/2005/8/layout/orgChart1"/>
    <dgm:cxn modelId="{0534D95E-EA6F-41C5-BFC9-3F7A475E9E93}" type="presOf" srcId="{85F49B90-319B-4258-A50A-23FCA3DA9BF8}" destId="{D31EC153-7918-4758-8972-87284FBF622A}" srcOrd="0" destOrd="0" presId="urn:microsoft.com/office/officeart/2005/8/layout/orgChart1"/>
    <dgm:cxn modelId="{E9E4B03B-1760-4243-9787-053672DCF41B}" type="presOf" srcId="{C020FF77-D656-4E73-A700-A431C1EEDFE8}" destId="{1A07CFF5-49B4-4230-9736-9C43320AB740}" srcOrd="0" destOrd="0" presId="urn:microsoft.com/office/officeart/2005/8/layout/orgChart1"/>
    <dgm:cxn modelId="{EC29ECFE-D2EF-4C7C-AEDA-F42686274C36}" type="presOf" srcId="{D80AB25A-B18A-4EBB-86A0-0CE2D8A24414}" destId="{C907B876-F7C8-4100-AAA0-90B8D6163069}" srcOrd="1" destOrd="0" presId="urn:microsoft.com/office/officeart/2005/8/layout/orgChart1"/>
    <dgm:cxn modelId="{6118C600-C655-44BA-AFB9-F15B7BF82EB7}" type="presOf" srcId="{B4BBCA38-AFFE-4BEA-BB52-ECE0E3D07D13}" destId="{B333948D-000E-4E9D-B0EC-08BA06F3681C}" srcOrd="1" destOrd="0" presId="urn:microsoft.com/office/officeart/2005/8/layout/orgChart1"/>
    <dgm:cxn modelId="{32EC3710-8928-498F-95DD-1E83D7F2411F}" srcId="{B5DE8EC8-BD9D-4A67-A2E7-4ABE4CB2C366}" destId="{2074F69B-75BC-45AA-88FA-B4F7F618B96A}" srcOrd="0" destOrd="0" parTransId="{B7B51B9D-28BD-47B5-8D0F-23269A73C2E2}" sibTransId="{8444097A-9A82-4F82-9A32-21FB534765A1}"/>
    <dgm:cxn modelId="{36308BFC-5091-4A67-8E7F-1EB1FA87552B}" type="presOf" srcId="{E451D4CD-563C-4B18-8FF5-4F282C05D96A}" destId="{CD43343B-73C5-47A1-95A0-118300FF4140}" srcOrd="0" destOrd="0" presId="urn:microsoft.com/office/officeart/2005/8/layout/orgChart1"/>
    <dgm:cxn modelId="{6DC27A41-7ACE-4C18-BF41-3217CF30DC10}" srcId="{5FA6390F-9B5F-4370-BF6A-224A511646AC}" destId="{D80AB25A-B18A-4EBB-86A0-0CE2D8A24414}" srcOrd="3" destOrd="0" parTransId="{B2029633-7432-420F-BA25-777925C64676}" sibTransId="{D71A7742-21BD-43D3-A740-D033B663171E}"/>
    <dgm:cxn modelId="{47FDDB89-2153-4380-A23F-6037ABE5CB8A}" type="presOf" srcId="{2C8996F2-8E45-4F18-938F-C1D552AA0E5B}" destId="{0DE2162F-10CD-4221-8C6E-B02297281042}" srcOrd="1" destOrd="0" presId="urn:microsoft.com/office/officeart/2005/8/layout/orgChart1"/>
    <dgm:cxn modelId="{38F3636E-CC65-46EF-A48D-0C11A360B234}" type="presOf" srcId="{747CADC1-14FE-4712-88B6-BE96E14A9AEA}" destId="{40D13A42-443B-45CF-AD2A-BA0112273030}" srcOrd="0" destOrd="0" presId="urn:microsoft.com/office/officeart/2005/8/layout/orgChart1"/>
    <dgm:cxn modelId="{B248CE21-665B-4B8B-A693-EC80C6D6B590}" type="presOf" srcId="{85F49B90-319B-4258-A50A-23FCA3DA9BF8}" destId="{ACC05A16-CA27-4BE9-AE9A-C208DE339DD9}" srcOrd="1" destOrd="0" presId="urn:microsoft.com/office/officeart/2005/8/layout/orgChart1"/>
    <dgm:cxn modelId="{3A986466-EB87-465E-9622-F4489588ABC6}" srcId="{B5DE8EC8-BD9D-4A67-A2E7-4ABE4CB2C366}" destId="{F687C305-8635-4949-BF35-4F0EC0F6CF91}" srcOrd="8" destOrd="0" parTransId="{86B27C9F-A950-48A1-B002-4E999FB7BE50}" sibTransId="{9C4009E2-11BC-435F-9AB1-741DBDBC5D07}"/>
    <dgm:cxn modelId="{4AE4895D-15E6-4F36-BC33-A68C1DFB2BDB}" type="presOf" srcId="{C728FA42-6994-4959-98CE-BE42C7B374F0}" destId="{3880F137-CCAD-4FD0-B64E-5098521E8CD9}" srcOrd="1" destOrd="0" presId="urn:microsoft.com/office/officeart/2005/8/layout/orgChart1"/>
    <dgm:cxn modelId="{71F70614-F38E-4712-9B6B-6DE0A4C77B26}" srcId="{B5DE8EC8-BD9D-4A67-A2E7-4ABE4CB2C366}" destId="{2C8996F2-8E45-4F18-938F-C1D552AA0E5B}" srcOrd="5" destOrd="0" parTransId="{93A68DB0-051A-4260-BED7-FCEF2C01506F}" sibTransId="{68DC5DEE-C8F8-4EA0-896A-E409331ED565}"/>
    <dgm:cxn modelId="{2C19B324-FC04-45E6-B428-C61B3D92B58E}" type="presOf" srcId="{24C85175-9672-4FDF-97C9-8917A613867E}" destId="{188C433A-C736-4250-A863-86F3EEF5543E}" srcOrd="1" destOrd="0" presId="urn:microsoft.com/office/officeart/2005/8/layout/orgChart1"/>
    <dgm:cxn modelId="{4E8CC068-015A-431E-964D-C1F8027E9C0C}" type="presOf" srcId="{5FA6390F-9B5F-4370-BF6A-224A511646AC}" destId="{A6D117F6-5935-4E5C-A3BD-F46E589C8886}" srcOrd="1" destOrd="0" presId="urn:microsoft.com/office/officeart/2005/8/layout/orgChart1"/>
    <dgm:cxn modelId="{E5E559ED-5156-4636-8A9E-4EE66A3DBE71}" type="presOf" srcId="{5FA6390F-9B5F-4370-BF6A-224A511646AC}" destId="{8C6F96FA-A99B-45B6-B559-A30C0E3DF89A}" srcOrd="0" destOrd="0" presId="urn:microsoft.com/office/officeart/2005/8/layout/orgChart1"/>
    <dgm:cxn modelId="{EA9466D5-5A9D-4CC6-BB0D-5D1AE83BD828}" type="presOf" srcId="{B2029633-7432-420F-BA25-777925C64676}" destId="{4D7745CC-401A-4030-AA70-50F2FD558E64}" srcOrd="0" destOrd="0" presId="urn:microsoft.com/office/officeart/2005/8/layout/orgChart1"/>
    <dgm:cxn modelId="{2F85F202-31C7-481C-BE67-D1489F9AFFC4}" type="presOf" srcId="{B5DE8EC8-BD9D-4A67-A2E7-4ABE4CB2C366}" destId="{920EC111-64A7-480F-B184-118BF5DCD060}" srcOrd="0" destOrd="0" presId="urn:microsoft.com/office/officeart/2005/8/layout/orgChart1"/>
    <dgm:cxn modelId="{E6EF75DA-A9B2-4B4D-B2E4-D694615413D8}" type="presOf" srcId="{9E1568E2-7275-4AA3-AA76-0F7D913551AF}" destId="{22E98CC1-2840-434C-B1D3-5A49DAEC2779}" srcOrd="0" destOrd="0" presId="urn:microsoft.com/office/officeart/2005/8/layout/orgChart1"/>
    <dgm:cxn modelId="{21474ABD-EF14-4575-93EB-8261259A6F42}" type="presOf" srcId="{C020FF77-D656-4E73-A700-A431C1EEDFE8}" destId="{19AC0B76-5293-43C3-B0A6-BF3BDDF5694B}" srcOrd="1" destOrd="0" presId="urn:microsoft.com/office/officeart/2005/8/layout/orgChart1"/>
    <dgm:cxn modelId="{860796A7-E902-4198-8E9D-2F262F36AEBF}" type="presOf" srcId="{4CC27EBD-62C6-4244-867D-51381236689F}" destId="{126443C1-6567-4EC3-A954-41837154BAB3}" srcOrd="0" destOrd="0" presId="urn:microsoft.com/office/officeart/2005/8/layout/orgChart1"/>
    <dgm:cxn modelId="{E7071514-9C20-4EE5-9B97-A26EEF663EED}" srcId="{B5DE8EC8-BD9D-4A67-A2E7-4ABE4CB2C366}" destId="{025902C8-7A33-419C-957A-F31676AC042D}" srcOrd="6" destOrd="0" parTransId="{E7049835-8F25-403F-A660-C2C1A2217572}" sibTransId="{166AAEB9-A934-484F-8F44-A628A997255B}"/>
    <dgm:cxn modelId="{4591AF19-9CFF-4866-A155-C6FD4A4FBAF7}" type="presOf" srcId="{383A647C-3858-4A93-9633-47D0DACBDFB7}" destId="{B70BE460-006E-44C9-A7BC-0E780F6F888D}" srcOrd="0" destOrd="0" presId="urn:microsoft.com/office/officeart/2005/8/layout/orgChart1"/>
    <dgm:cxn modelId="{415A9EBB-756F-4315-885E-E6EAE23161D6}" srcId="{B5DE8EC8-BD9D-4A67-A2E7-4ABE4CB2C366}" destId="{5FA6390F-9B5F-4370-BF6A-224A511646AC}" srcOrd="2" destOrd="0" parTransId="{E451D4CD-563C-4B18-8FF5-4F282C05D96A}" sibTransId="{45985B41-EAE9-4F36-B5AE-BD8E5A4B6D9F}"/>
    <dgm:cxn modelId="{46564AE9-858D-47DC-9C1D-80F0C00DA6D4}" type="presOf" srcId="{08FCEC4D-A8C5-420A-95A7-E30E652E62F7}" destId="{0F886F40-E570-4E02-9447-ECB31498E93C}" srcOrd="0" destOrd="0" presId="urn:microsoft.com/office/officeart/2005/8/layout/orgChart1"/>
    <dgm:cxn modelId="{8D6AFFAC-6A7C-461B-9893-79480A114A40}" type="presOf" srcId="{93A68DB0-051A-4260-BED7-FCEF2C01506F}" destId="{927C08FD-9EB5-4061-ABA4-FCAF6AC8BA76}" srcOrd="0" destOrd="0" presId="urn:microsoft.com/office/officeart/2005/8/layout/orgChart1"/>
    <dgm:cxn modelId="{819A50F7-C801-4039-A5A6-5D205D22605D}" type="presOf" srcId="{383A647C-3858-4A93-9633-47D0DACBDFB7}" destId="{A051BB58-6510-4BCF-AABB-532A503ECC77}" srcOrd="1" destOrd="0" presId="urn:microsoft.com/office/officeart/2005/8/layout/orgChart1"/>
    <dgm:cxn modelId="{0EA88EF9-D450-4EE1-A952-1A783FCF8943}" srcId="{5FA6390F-9B5F-4370-BF6A-224A511646AC}" destId="{4C2776AD-0E3C-457E-9EB1-5E512238391B}" srcOrd="2" destOrd="0" parTransId="{70E2D109-3C98-41A1-AD3C-F5746BB1B9D9}" sibTransId="{E2DDF4C5-0A75-4642-AA0E-8C5738AC8514}"/>
    <dgm:cxn modelId="{CDB2DF29-8146-4F0B-9DD5-3BB4E9E52E82}" type="presOf" srcId="{97B90416-66B3-443F-A5F1-C946C8AD9B52}" destId="{83A9FBCA-7FA4-455E-9060-509D4A29A39F}" srcOrd="0" destOrd="0" presId="urn:microsoft.com/office/officeart/2005/8/layout/orgChart1"/>
    <dgm:cxn modelId="{BC4F8818-2844-49F7-B507-517AE0ECF41B}" type="presOf" srcId="{4C2776AD-0E3C-457E-9EB1-5E512238391B}" destId="{8028AC0F-6C4E-42D3-942F-8871809A6E8F}" srcOrd="0" destOrd="0" presId="urn:microsoft.com/office/officeart/2005/8/layout/orgChart1"/>
    <dgm:cxn modelId="{83682552-EE76-42A0-9164-C5A6150198C5}" type="presOf" srcId="{70E2D109-3C98-41A1-AD3C-F5746BB1B9D9}" destId="{7438FC03-BF04-4825-A4AC-2953BEE45A95}" srcOrd="0" destOrd="0" presId="urn:microsoft.com/office/officeart/2005/8/layout/orgChart1"/>
    <dgm:cxn modelId="{BE0CF875-8BA7-4366-B730-F4991F54828B}" srcId="{8B863B63-0A25-46B1-AB91-CB5085870BBF}" destId="{B5DE8EC8-BD9D-4A67-A2E7-4ABE4CB2C366}" srcOrd="0" destOrd="0" parTransId="{D1159E9B-AEC6-497E-A01A-5841BA5B46EE}" sibTransId="{6DC16B53-C770-45DF-97F5-136F3F0769F7}"/>
    <dgm:cxn modelId="{303B2BDF-6EC7-4589-AFFA-D5D547A975BE}" type="presOf" srcId="{8A10E5B3-52B2-4094-B182-D1B2A057A0BA}" destId="{F36DB676-0CBE-4396-A56D-04C3C740DCAE}" srcOrd="0" destOrd="0" presId="urn:microsoft.com/office/officeart/2005/8/layout/orgChart1"/>
    <dgm:cxn modelId="{B33E3090-E7DE-4886-B4AF-C73EC0EAAF20}" type="presOf" srcId="{C728FA42-6994-4959-98CE-BE42C7B374F0}" destId="{AF5A480A-4D4E-478C-81B5-1E7461A2A50D}" srcOrd="0" destOrd="0" presId="urn:microsoft.com/office/officeart/2005/8/layout/orgChart1"/>
    <dgm:cxn modelId="{1ACF29CD-C554-4E9F-AFDB-4C6E5EB639A9}" type="presOf" srcId="{0C5ABD67-945C-4EFF-BC77-EBD68ABFF468}" destId="{5CB5F04F-8624-4DD0-943B-52DB5083D537}" srcOrd="0" destOrd="0" presId="urn:microsoft.com/office/officeart/2005/8/layout/orgChart1"/>
    <dgm:cxn modelId="{AD16B8B1-6E6D-4688-A001-32D45D9A8B82}" type="presOf" srcId="{D80AB25A-B18A-4EBB-86A0-0CE2D8A24414}" destId="{07B8495D-B5F3-4E46-BDFA-4CB8ECF34CD3}" srcOrd="0" destOrd="0" presId="urn:microsoft.com/office/officeart/2005/8/layout/orgChart1"/>
    <dgm:cxn modelId="{38CC0A87-9C7D-4CA0-9619-D23F6C6E8E5B}" srcId="{5FA6390F-9B5F-4370-BF6A-224A511646AC}" destId="{C728FA42-6994-4959-98CE-BE42C7B374F0}" srcOrd="5" destOrd="0" parTransId="{97B90416-66B3-443F-A5F1-C946C8AD9B52}" sibTransId="{C4E1E587-3AF0-444F-A283-AD7989BBE391}"/>
    <dgm:cxn modelId="{E8EC5E13-D54D-4CE3-AAE0-C90B1FEFC3C3}" srcId="{B5DE8EC8-BD9D-4A67-A2E7-4ABE4CB2C366}" destId="{B4BBCA38-AFFE-4BEA-BB52-ECE0E3D07D13}" srcOrd="7" destOrd="0" parTransId="{31A8FE80-654E-4903-B13C-9BDD3D0605FF}" sibTransId="{90065562-E285-40BC-B5D4-B68D1131E461}"/>
    <dgm:cxn modelId="{538E2A79-F791-486F-B779-DCAE4595384E}" type="presOf" srcId="{025902C8-7A33-419C-957A-F31676AC042D}" destId="{4093AD7D-1021-4DF7-968A-F04F664D5C56}" srcOrd="0" destOrd="0" presId="urn:microsoft.com/office/officeart/2005/8/layout/orgChart1"/>
    <dgm:cxn modelId="{2A56C54E-FA45-4DC1-B7AA-EAA98A479A48}" srcId="{B5DE8EC8-BD9D-4A67-A2E7-4ABE4CB2C366}" destId="{85F49B90-319B-4258-A50A-23FCA3DA9BF8}" srcOrd="1" destOrd="0" parTransId="{9E1568E2-7275-4AA3-AA76-0F7D913551AF}" sibTransId="{864AB1B5-A48D-43CD-98C6-D30961DCC118}"/>
    <dgm:cxn modelId="{70D1793B-4ECC-410D-ACA3-A68C694889E6}" type="presOf" srcId="{86B27C9F-A950-48A1-B002-4E999FB7BE50}" destId="{409D4CE7-3E20-4995-B0C8-B4BD2EE5C25F}" srcOrd="0" destOrd="0" presId="urn:microsoft.com/office/officeart/2005/8/layout/orgChart1"/>
    <dgm:cxn modelId="{B65E3619-6E75-4CD1-A379-73BFBEBA033C}" type="presOf" srcId="{E7049835-8F25-403F-A660-C2C1A2217572}" destId="{C4884B44-012A-4276-A250-CC5491E016E5}" srcOrd="0" destOrd="0" presId="urn:microsoft.com/office/officeart/2005/8/layout/orgChart1"/>
    <dgm:cxn modelId="{50A4C75A-D58A-490E-AB1D-F04847A096E9}" type="presOf" srcId="{24C85175-9672-4FDF-97C9-8917A613867E}" destId="{C7D74E45-FFED-4237-A575-8A9604A8C981}" srcOrd="0" destOrd="0" presId="urn:microsoft.com/office/officeart/2005/8/layout/orgChart1"/>
    <dgm:cxn modelId="{A1813F1A-6594-48B1-9752-090E72E61C41}" type="presOf" srcId="{747CADC1-14FE-4712-88B6-BE96E14A9AEA}" destId="{13BFA4E2-45B3-4F06-BA1E-3EFCD0A0C5AA}" srcOrd="1" destOrd="0" presId="urn:microsoft.com/office/officeart/2005/8/layout/orgChart1"/>
    <dgm:cxn modelId="{8A118B4A-96D7-4E1E-AD77-381D68AEFAC7}" srcId="{5FA6390F-9B5F-4370-BF6A-224A511646AC}" destId="{7F6AF1A8-E501-4FF2-80C7-D9E5B20B8FB6}" srcOrd="4" destOrd="0" parTransId="{8A10E5B3-52B2-4094-B182-D1B2A057A0BA}" sibTransId="{0FB50997-10DF-4C7D-BC1A-F5101BD943C2}"/>
    <dgm:cxn modelId="{2940B73B-EE4B-46D2-8773-A53A8FFB309B}" type="presParOf" srcId="{46B9A0DD-7B72-42B2-A6EB-384236511F79}" destId="{66ABD2A0-D92F-4210-98A6-5FB093C8BF39}" srcOrd="0" destOrd="0" presId="urn:microsoft.com/office/officeart/2005/8/layout/orgChart1"/>
    <dgm:cxn modelId="{B1F50EEF-50CB-4877-8A56-E73D5CAE42CC}" type="presParOf" srcId="{66ABD2A0-D92F-4210-98A6-5FB093C8BF39}" destId="{FA21590C-A2B3-4485-A95F-01D8D9EF6C88}" srcOrd="0" destOrd="0" presId="urn:microsoft.com/office/officeart/2005/8/layout/orgChart1"/>
    <dgm:cxn modelId="{5CC57487-5D2C-4B63-84F0-73D4515013A8}" type="presParOf" srcId="{FA21590C-A2B3-4485-A95F-01D8D9EF6C88}" destId="{920EC111-64A7-480F-B184-118BF5DCD060}" srcOrd="0" destOrd="0" presId="urn:microsoft.com/office/officeart/2005/8/layout/orgChart1"/>
    <dgm:cxn modelId="{E0B3C30A-B1A6-4BAC-B70C-3C6C7DA441B3}" type="presParOf" srcId="{FA21590C-A2B3-4485-A95F-01D8D9EF6C88}" destId="{D1637C63-0880-4B87-BC51-85B3565E3BEF}" srcOrd="1" destOrd="0" presId="urn:microsoft.com/office/officeart/2005/8/layout/orgChart1"/>
    <dgm:cxn modelId="{E4C34AA2-5AA9-4B64-87A9-CE3014E39342}" type="presParOf" srcId="{66ABD2A0-D92F-4210-98A6-5FB093C8BF39}" destId="{1A967EAE-33D1-4650-91E4-E9E356989612}" srcOrd="1" destOrd="0" presId="urn:microsoft.com/office/officeart/2005/8/layout/orgChart1"/>
    <dgm:cxn modelId="{1AE20DF0-D551-41D7-8FE4-C68AB67C1123}" type="presParOf" srcId="{1A967EAE-33D1-4650-91E4-E9E356989612}" destId="{1FEEED13-C282-49D0-9908-EAE03DD6C390}" srcOrd="0" destOrd="0" presId="urn:microsoft.com/office/officeart/2005/8/layout/orgChart1"/>
    <dgm:cxn modelId="{AC57B48F-482C-40AA-9B12-1ED05FB99A07}" type="presParOf" srcId="{1A967EAE-33D1-4650-91E4-E9E356989612}" destId="{7EE4D8E8-6E09-439C-8E8A-F7C112711D03}" srcOrd="1" destOrd="0" presId="urn:microsoft.com/office/officeart/2005/8/layout/orgChart1"/>
    <dgm:cxn modelId="{700F9209-C027-494F-9742-EF5C71C3F9C0}" type="presParOf" srcId="{7EE4D8E8-6E09-439C-8E8A-F7C112711D03}" destId="{84F05243-9A18-4BDC-95B7-38AAB9BFB68A}" srcOrd="0" destOrd="0" presId="urn:microsoft.com/office/officeart/2005/8/layout/orgChart1"/>
    <dgm:cxn modelId="{2D23664C-1028-4C09-8760-9393A727D724}" type="presParOf" srcId="{84F05243-9A18-4BDC-95B7-38AAB9BFB68A}" destId="{01C7DD2C-7892-4E7D-ADD0-8FFE90ACF76E}" srcOrd="0" destOrd="0" presId="urn:microsoft.com/office/officeart/2005/8/layout/orgChart1"/>
    <dgm:cxn modelId="{1CD9B39E-1871-4674-86C1-6678D373BD4B}" type="presParOf" srcId="{84F05243-9A18-4BDC-95B7-38AAB9BFB68A}" destId="{369E5718-BFE8-4F30-8FF6-9EBE1AB20A84}" srcOrd="1" destOrd="0" presId="urn:microsoft.com/office/officeart/2005/8/layout/orgChart1"/>
    <dgm:cxn modelId="{7C64C205-5F3C-40C0-917D-64AC07EFAC62}" type="presParOf" srcId="{7EE4D8E8-6E09-439C-8E8A-F7C112711D03}" destId="{A75C7C3A-0C52-444B-B862-D78F462EC1FE}" srcOrd="1" destOrd="0" presId="urn:microsoft.com/office/officeart/2005/8/layout/orgChart1"/>
    <dgm:cxn modelId="{22B6C638-7508-44A4-B0B3-6A32FCABF89B}" type="presParOf" srcId="{7EE4D8E8-6E09-439C-8E8A-F7C112711D03}" destId="{469BC167-9B54-4110-B0C1-346AFD1900B8}" srcOrd="2" destOrd="0" presId="urn:microsoft.com/office/officeart/2005/8/layout/orgChart1"/>
    <dgm:cxn modelId="{A39D130D-A885-4C8B-A4E1-B42974337ADA}" type="presParOf" srcId="{1A967EAE-33D1-4650-91E4-E9E356989612}" destId="{22E98CC1-2840-434C-B1D3-5A49DAEC2779}" srcOrd="2" destOrd="0" presId="urn:microsoft.com/office/officeart/2005/8/layout/orgChart1"/>
    <dgm:cxn modelId="{D4919E7F-57C6-43E8-87BA-E53D8EE01164}" type="presParOf" srcId="{1A967EAE-33D1-4650-91E4-E9E356989612}" destId="{DF8D39BF-1E5E-486C-90B5-1BE9220CE858}" srcOrd="3" destOrd="0" presId="urn:microsoft.com/office/officeart/2005/8/layout/orgChart1"/>
    <dgm:cxn modelId="{DBBB41AA-C612-4761-B9B9-4DB4A7026E93}" type="presParOf" srcId="{DF8D39BF-1E5E-486C-90B5-1BE9220CE858}" destId="{6AFE7540-7511-40B0-8827-C3191FDCF69C}" srcOrd="0" destOrd="0" presId="urn:microsoft.com/office/officeart/2005/8/layout/orgChart1"/>
    <dgm:cxn modelId="{2288A53E-6BFB-4D58-B177-93D8A3439C65}" type="presParOf" srcId="{6AFE7540-7511-40B0-8827-C3191FDCF69C}" destId="{D31EC153-7918-4758-8972-87284FBF622A}" srcOrd="0" destOrd="0" presId="urn:microsoft.com/office/officeart/2005/8/layout/orgChart1"/>
    <dgm:cxn modelId="{024B2524-AA49-43E8-894C-093AD6C554D8}" type="presParOf" srcId="{6AFE7540-7511-40B0-8827-C3191FDCF69C}" destId="{ACC05A16-CA27-4BE9-AE9A-C208DE339DD9}" srcOrd="1" destOrd="0" presId="urn:microsoft.com/office/officeart/2005/8/layout/orgChart1"/>
    <dgm:cxn modelId="{03567CEA-CB73-4A4F-ABEF-042FB034841B}" type="presParOf" srcId="{DF8D39BF-1E5E-486C-90B5-1BE9220CE858}" destId="{C49A0EB4-59D0-4730-A2EF-B55A9D0EBBEF}" srcOrd="1" destOrd="0" presId="urn:microsoft.com/office/officeart/2005/8/layout/orgChart1"/>
    <dgm:cxn modelId="{CA862541-DE41-4F2C-B7C2-BDB394E2FF22}" type="presParOf" srcId="{DF8D39BF-1E5E-486C-90B5-1BE9220CE858}" destId="{22549B73-C4B8-4DA0-B94E-328EB5ECDDB5}" srcOrd="2" destOrd="0" presId="urn:microsoft.com/office/officeart/2005/8/layout/orgChart1"/>
    <dgm:cxn modelId="{FE9B66A7-C127-47CE-9AA4-349068A8E780}" type="presParOf" srcId="{1A967EAE-33D1-4650-91E4-E9E356989612}" destId="{CD43343B-73C5-47A1-95A0-118300FF4140}" srcOrd="4" destOrd="0" presId="urn:microsoft.com/office/officeart/2005/8/layout/orgChart1"/>
    <dgm:cxn modelId="{33078F75-351D-4DFA-B3F4-C10C13FEB9D1}" type="presParOf" srcId="{1A967EAE-33D1-4650-91E4-E9E356989612}" destId="{9A733197-6B2E-4E90-B771-50D213BEAED3}" srcOrd="5" destOrd="0" presId="urn:microsoft.com/office/officeart/2005/8/layout/orgChart1"/>
    <dgm:cxn modelId="{5187BD0C-F523-4643-91DC-E2E419E2A667}" type="presParOf" srcId="{9A733197-6B2E-4E90-B771-50D213BEAED3}" destId="{F4A73519-E624-4681-912A-D0F833756E2D}" srcOrd="0" destOrd="0" presId="urn:microsoft.com/office/officeart/2005/8/layout/orgChart1"/>
    <dgm:cxn modelId="{DFB6F02D-4715-44D3-B794-74FE596C0005}" type="presParOf" srcId="{F4A73519-E624-4681-912A-D0F833756E2D}" destId="{8C6F96FA-A99B-45B6-B559-A30C0E3DF89A}" srcOrd="0" destOrd="0" presId="urn:microsoft.com/office/officeart/2005/8/layout/orgChart1"/>
    <dgm:cxn modelId="{C9A53C26-6E1A-4834-A0D5-7B5692139B0B}" type="presParOf" srcId="{F4A73519-E624-4681-912A-D0F833756E2D}" destId="{A6D117F6-5935-4E5C-A3BD-F46E589C8886}" srcOrd="1" destOrd="0" presId="urn:microsoft.com/office/officeart/2005/8/layout/orgChart1"/>
    <dgm:cxn modelId="{33AA109F-526C-4145-8379-01171E5DA827}" type="presParOf" srcId="{9A733197-6B2E-4E90-B771-50D213BEAED3}" destId="{C5A0BFE0-2275-4F3D-8CE6-AA53B4CC6AAF}" srcOrd="1" destOrd="0" presId="urn:microsoft.com/office/officeart/2005/8/layout/orgChart1"/>
    <dgm:cxn modelId="{E29AB53C-1096-4D25-9793-1C25B51997AF}" type="presParOf" srcId="{C5A0BFE0-2275-4F3D-8CE6-AA53B4CC6AAF}" destId="{126443C1-6567-4EC3-A954-41837154BAB3}" srcOrd="0" destOrd="0" presId="urn:microsoft.com/office/officeart/2005/8/layout/orgChart1"/>
    <dgm:cxn modelId="{E95E7938-D046-47C6-8FFF-1D87D55B8E1C}" type="presParOf" srcId="{C5A0BFE0-2275-4F3D-8CE6-AA53B4CC6AAF}" destId="{214AB878-ACAB-4D1B-B716-6E6E78DD5657}" srcOrd="1" destOrd="0" presId="urn:microsoft.com/office/officeart/2005/8/layout/orgChart1"/>
    <dgm:cxn modelId="{8817D871-C221-4F7F-9406-E344AAF0732D}" type="presParOf" srcId="{214AB878-ACAB-4D1B-B716-6E6E78DD5657}" destId="{4F846913-1493-4F8C-B9F6-826EBDD96F6C}" srcOrd="0" destOrd="0" presId="urn:microsoft.com/office/officeart/2005/8/layout/orgChart1"/>
    <dgm:cxn modelId="{3E89F94E-719C-462D-B13B-882DF5505C1B}" type="presParOf" srcId="{4F846913-1493-4F8C-B9F6-826EBDD96F6C}" destId="{B70BE460-006E-44C9-A7BC-0E780F6F888D}" srcOrd="0" destOrd="0" presId="urn:microsoft.com/office/officeart/2005/8/layout/orgChart1"/>
    <dgm:cxn modelId="{E749399C-7674-48FE-8A11-E1141A89A832}" type="presParOf" srcId="{4F846913-1493-4F8C-B9F6-826EBDD96F6C}" destId="{A051BB58-6510-4BCF-AABB-532A503ECC77}" srcOrd="1" destOrd="0" presId="urn:microsoft.com/office/officeart/2005/8/layout/orgChart1"/>
    <dgm:cxn modelId="{EB0E9D3E-99D6-4FE0-B380-76DB688289E1}" type="presParOf" srcId="{214AB878-ACAB-4D1B-B716-6E6E78DD5657}" destId="{F55DF9BE-AE61-46D2-A5D1-C709B10C521D}" srcOrd="1" destOrd="0" presId="urn:microsoft.com/office/officeart/2005/8/layout/orgChart1"/>
    <dgm:cxn modelId="{EBD35913-63F9-46C4-B07F-2AA36B8DAAB2}" type="presParOf" srcId="{214AB878-ACAB-4D1B-B716-6E6E78DD5657}" destId="{EB343460-C664-451B-BBD8-B61517C48ECD}" srcOrd="2" destOrd="0" presId="urn:microsoft.com/office/officeart/2005/8/layout/orgChart1"/>
    <dgm:cxn modelId="{9C3656EB-603C-4FCE-8CE6-A41FDA9C6CE0}" type="presParOf" srcId="{C5A0BFE0-2275-4F3D-8CE6-AA53B4CC6AAF}" destId="{5C124486-06C8-4FFF-90C9-46170F861EF7}" srcOrd="2" destOrd="0" presId="urn:microsoft.com/office/officeart/2005/8/layout/orgChart1"/>
    <dgm:cxn modelId="{EA893B7C-EEB9-4B95-AF57-0DC04ECD6A2A}" type="presParOf" srcId="{C5A0BFE0-2275-4F3D-8CE6-AA53B4CC6AAF}" destId="{6D2B92DD-D1EF-4F53-85E0-A57967822CBB}" srcOrd="3" destOrd="0" presId="urn:microsoft.com/office/officeart/2005/8/layout/orgChart1"/>
    <dgm:cxn modelId="{C038B0B9-B3B7-4587-A44D-8FDD5966D5B4}" type="presParOf" srcId="{6D2B92DD-D1EF-4F53-85E0-A57967822CBB}" destId="{B5DEBEFA-A9B4-4D1B-AB59-D9F58362D409}" srcOrd="0" destOrd="0" presId="urn:microsoft.com/office/officeart/2005/8/layout/orgChart1"/>
    <dgm:cxn modelId="{FA4309AC-63BD-4272-9CE1-95A0C38F9116}" type="presParOf" srcId="{B5DEBEFA-A9B4-4D1B-AB59-D9F58362D409}" destId="{40D13A42-443B-45CF-AD2A-BA0112273030}" srcOrd="0" destOrd="0" presId="urn:microsoft.com/office/officeart/2005/8/layout/orgChart1"/>
    <dgm:cxn modelId="{7082BCB3-EBD9-4D54-AF1D-BCC08E4E0EB8}" type="presParOf" srcId="{B5DEBEFA-A9B4-4D1B-AB59-D9F58362D409}" destId="{13BFA4E2-45B3-4F06-BA1E-3EFCD0A0C5AA}" srcOrd="1" destOrd="0" presId="urn:microsoft.com/office/officeart/2005/8/layout/orgChart1"/>
    <dgm:cxn modelId="{7682CE28-C132-4606-B524-C69AD7A4D5E5}" type="presParOf" srcId="{6D2B92DD-D1EF-4F53-85E0-A57967822CBB}" destId="{41697E12-B745-4875-9BEE-7E508A5E02E9}" srcOrd="1" destOrd="0" presId="urn:microsoft.com/office/officeart/2005/8/layout/orgChart1"/>
    <dgm:cxn modelId="{EE41906D-B644-4182-A0CF-F33BE62789BB}" type="presParOf" srcId="{6D2B92DD-D1EF-4F53-85E0-A57967822CBB}" destId="{2B82B2F9-A8CF-4D7D-94EB-97D9F40EE34F}" srcOrd="2" destOrd="0" presId="urn:microsoft.com/office/officeart/2005/8/layout/orgChart1"/>
    <dgm:cxn modelId="{AFA324AD-DF4B-4E7A-9BD0-CDECD1804804}" type="presParOf" srcId="{C5A0BFE0-2275-4F3D-8CE6-AA53B4CC6AAF}" destId="{7438FC03-BF04-4825-A4AC-2953BEE45A95}" srcOrd="4" destOrd="0" presId="urn:microsoft.com/office/officeart/2005/8/layout/orgChart1"/>
    <dgm:cxn modelId="{03FB540E-29E2-47E5-82F0-5284DA19CD7F}" type="presParOf" srcId="{C5A0BFE0-2275-4F3D-8CE6-AA53B4CC6AAF}" destId="{7D43BE29-EF2C-4544-86A2-A448ABB504E1}" srcOrd="5" destOrd="0" presId="urn:microsoft.com/office/officeart/2005/8/layout/orgChart1"/>
    <dgm:cxn modelId="{FBE6EA53-CCD6-4E5B-9B47-6B97B6879C98}" type="presParOf" srcId="{7D43BE29-EF2C-4544-86A2-A448ABB504E1}" destId="{30F76B6C-FEC4-4071-9AB1-3254D4E851F1}" srcOrd="0" destOrd="0" presId="urn:microsoft.com/office/officeart/2005/8/layout/orgChart1"/>
    <dgm:cxn modelId="{A23458D6-481F-43F7-AF64-D09CE49BF1F2}" type="presParOf" srcId="{30F76B6C-FEC4-4071-9AB1-3254D4E851F1}" destId="{8028AC0F-6C4E-42D3-942F-8871809A6E8F}" srcOrd="0" destOrd="0" presId="urn:microsoft.com/office/officeart/2005/8/layout/orgChart1"/>
    <dgm:cxn modelId="{DAC503FF-2A17-439D-BE0F-EB3A630F8307}" type="presParOf" srcId="{30F76B6C-FEC4-4071-9AB1-3254D4E851F1}" destId="{49BDCF49-D4D9-48E8-8A7F-1408DF118009}" srcOrd="1" destOrd="0" presId="urn:microsoft.com/office/officeart/2005/8/layout/orgChart1"/>
    <dgm:cxn modelId="{63ED4247-B741-4C99-9C0C-A6CCC2062799}" type="presParOf" srcId="{7D43BE29-EF2C-4544-86A2-A448ABB504E1}" destId="{71101B8D-58F1-423F-B01B-92D05C316460}" srcOrd="1" destOrd="0" presId="urn:microsoft.com/office/officeart/2005/8/layout/orgChart1"/>
    <dgm:cxn modelId="{05DE7AEE-05C2-48CB-B5CA-31B9BF08A821}" type="presParOf" srcId="{7D43BE29-EF2C-4544-86A2-A448ABB504E1}" destId="{0564FA76-AC53-41A1-A9FB-123DC695728D}" srcOrd="2" destOrd="0" presId="urn:microsoft.com/office/officeart/2005/8/layout/orgChart1"/>
    <dgm:cxn modelId="{65383E8F-0F39-46CB-8741-83F8B73E9FC7}" type="presParOf" srcId="{C5A0BFE0-2275-4F3D-8CE6-AA53B4CC6AAF}" destId="{4D7745CC-401A-4030-AA70-50F2FD558E64}" srcOrd="6" destOrd="0" presId="urn:microsoft.com/office/officeart/2005/8/layout/orgChart1"/>
    <dgm:cxn modelId="{3971357C-CF54-42B6-AB06-1640A906893C}" type="presParOf" srcId="{C5A0BFE0-2275-4F3D-8CE6-AA53B4CC6AAF}" destId="{B757ADD5-DFCF-45EC-8D0C-ADB762A30D5F}" srcOrd="7" destOrd="0" presId="urn:microsoft.com/office/officeart/2005/8/layout/orgChart1"/>
    <dgm:cxn modelId="{12925B3D-0532-4F8D-BF1E-08E408CE14F8}" type="presParOf" srcId="{B757ADD5-DFCF-45EC-8D0C-ADB762A30D5F}" destId="{DCD2ECEC-ADC3-4C8B-B711-5054A1AF8DA0}" srcOrd="0" destOrd="0" presId="urn:microsoft.com/office/officeart/2005/8/layout/orgChart1"/>
    <dgm:cxn modelId="{7A6B01D6-7841-4D55-BFD7-71ADC919AC86}" type="presParOf" srcId="{DCD2ECEC-ADC3-4C8B-B711-5054A1AF8DA0}" destId="{07B8495D-B5F3-4E46-BDFA-4CB8ECF34CD3}" srcOrd="0" destOrd="0" presId="urn:microsoft.com/office/officeart/2005/8/layout/orgChart1"/>
    <dgm:cxn modelId="{8078C785-C742-4C9F-91ED-14B7C280E111}" type="presParOf" srcId="{DCD2ECEC-ADC3-4C8B-B711-5054A1AF8DA0}" destId="{C907B876-F7C8-4100-AAA0-90B8D6163069}" srcOrd="1" destOrd="0" presId="urn:microsoft.com/office/officeart/2005/8/layout/orgChart1"/>
    <dgm:cxn modelId="{59C28B54-35FE-4703-8764-2BE141F74A21}" type="presParOf" srcId="{B757ADD5-DFCF-45EC-8D0C-ADB762A30D5F}" destId="{77795565-9EB1-4508-9D93-C7D4E8141C02}" srcOrd="1" destOrd="0" presId="urn:microsoft.com/office/officeart/2005/8/layout/orgChart1"/>
    <dgm:cxn modelId="{61963B16-89F8-4568-BAD2-B39F735C63CE}" type="presParOf" srcId="{B757ADD5-DFCF-45EC-8D0C-ADB762A30D5F}" destId="{4B63E402-4955-4764-9772-139E9A222ED5}" srcOrd="2" destOrd="0" presId="urn:microsoft.com/office/officeart/2005/8/layout/orgChart1"/>
    <dgm:cxn modelId="{E61E0C77-F6F6-423F-8A8F-724BB47A110B}" type="presParOf" srcId="{C5A0BFE0-2275-4F3D-8CE6-AA53B4CC6AAF}" destId="{F36DB676-0CBE-4396-A56D-04C3C740DCAE}" srcOrd="8" destOrd="0" presId="urn:microsoft.com/office/officeart/2005/8/layout/orgChart1"/>
    <dgm:cxn modelId="{4A4CFF00-DC57-44D5-A962-8F1AC43C5068}" type="presParOf" srcId="{C5A0BFE0-2275-4F3D-8CE6-AA53B4CC6AAF}" destId="{7F1617F4-177C-4900-8940-6C5A46A9630C}" srcOrd="9" destOrd="0" presId="urn:microsoft.com/office/officeart/2005/8/layout/orgChart1"/>
    <dgm:cxn modelId="{FEB972DC-7461-48A7-8D13-C9AA081F4286}" type="presParOf" srcId="{7F1617F4-177C-4900-8940-6C5A46A9630C}" destId="{67108BC6-A224-4777-B626-4888A0BDBA74}" srcOrd="0" destOrd="0" presId="urn:microsoft.com/office/officeart/2005/8/layout/orgChart1"/>
    <dgm:cxn modelId="{6DB85DAD-7460-44ED-B3A4-210B1CEB48A2}" type="presParOf" srcId="{67108BC6-A224-4777-B626-4888A0BDBA74}" destId="{2C0E95DD-7430-4E1B-9712-A17FBD0CB734}" srcOrd="0" destOrd="0" presId="urn:microsoft.com/office/officeart/2005/8/layout/orgChart1"/>
    <dgm:cxn modelId="{5629A34A-389A-42CF-85B8-047461115085}" type="presParOf" srcId="{67108BC6-A224-4777-B626-4888A0BDBA74}" destId="{54003B5E-59DC-4BCE-B0FF-016009A429A3}" srcOrd="1" destOrd="0" presId="urn:microsoft.com/office/officeart/2005/8/layout/orgChart1"/>
    <dgm:cxn modelId="{EA2D6263-5464-40CA-AA7F-7B0B59A0CE3A}" type="presParOf" srcId="{7F1617F4-177C-4900-8940-6C5A46A9630C}" destId="{64DC4E97-C3A7-4A4D-8441-46DD52268C83}" srcOrd="1" destOrd="0" presId="urn:microsoft.com/office/officeart/2005/8/layout/orgChart1"/>
    <dgm:cxn modelId="{2F14C33B-497E-4C1A-86A6-C7B304543DA8}" type="presParOf" srcId="{7F1617F4-177C-4900-8940-6C5A46A9630C}" destId="{305E6AE4-DC2D-49BE-9273-1EA320412001}" srcOrd="2" destOrd="0" presId="urn:microsoft.com/office/officeart/2005/8/layout/orgChart1"/>
    <dgm:cxn modelId="{B3C37737-F0E3-4B30-A9EE-4B2738DA46A3}" type="presParOf" srcId="{C5A0BFE0-2275-4F3D-8CE6-AA53B4CC6AAF}" destId="{83A9FBCA-7FA4-455E-9060-509D4A29A39F}" srcOrd="10" destOrd="0" presId="urn:microsoft.com/office/officeart/2005/8/layout/orgChart1"/>
    <dgm:cxn modelId="{A582F4BB-D56D-4D1F-A998-330AD2628528}" type="presParOf" srcId="{C5A0BFE0-2275-4F3D-8CE6-AA53B4CC6AAF}" destId="{87C0FA7F-204D-431A-A383-A78AA7A65438}" srcOrd="11" destOrd="0" presId="urn:microsoft.com/office/officeart/2005/8/layout/orgChart1"/>
    <dgm:cxn modelId="{95B9A838-3A2D-43A2-81FA-2C298E0A30DA}" type="presParOf" srcId="{87C0FA7F-204D-431A-A383-A78AA7A65438}" destId="{571F7D6B-2924-46AE-9A95-C3367A8908F4}" srcOrd="0" destOrd="0" presId="urn:microsoft.com/office/officeart/2005/8/layout/orgChart1"/>
    <dgm:cxn modelId="{7C18933C-F30D-4E23-90E3-9B2415E865A4}" type="presParOf" srcId="{571F7D6B-2924-46AE-9A95-C3367A8908F4}" destId="{AF5A480A-4D4E-478C-81B5-1E7461A2A50D}" srcOrd="0" destOrd="0" presId="urn:microsoft.com/office/officeart/2005/8/layout/orgChart1"/>
    <dgm:cxn modelId="{7971B29B-78AC-4D2D-A78C-37FE3F0A187C}" type="presParOf" srcId="{571F7D6B-2924-46AE-9A95-C3367A8908F4}" destId="{3880F137-CCAD-4FD0-B64E-5098521E8CD9}" srcOrd="1" destOrd="0" presId="urn:microsoft.com/office/officeart/2005/8/layout/orgChart1"/>
    <dgm:cxn modelId="{E7C51BA9-A0DA-43D0-8B36-E024DA8805A8}" type="presParOf" srcId="{87C0FA7F-204D-431A-A383-A78AA7A65438}" destId="{649D959C-61E7-47EA-B586-55EF305DB717}" srcOrd="1" destOrd="0" presId="urn:microsoft.com/office/officeart/2005/8/layout/orgChart1"/>
    <dgm:cxn modelId="{05195BAC-8EB8-459A-9966-F7A32A1F31F0}" type="presParOf" srcId="{87C0FA7F-204D-431A-A383-A78AA7A65438}" destId="{07A2DCD9-D2F8-404A-94DF-850A9AE1BB9D}" srcOrd="2" destOrd="0" presId="urn:microsoft.com/office/officeart/2005/8/layout/orgChart1"/>
    <dgm:cxn modelId="{41BC1048-B9F2-403C-B9E4-0DCE6E5884FE}" type="presParOf" srcId="{9A733197-6B2E-4E90-B771-50D213BEAED3}" destId="{01FC0AC1-554D-467A-8C27-5D6AAF55BDA9}" srcOrd="2" destOrd="0" presId="urn:microsoft.com/office/officeart/2005/8/layout/orgChart1"/>
    <dgm:cxn modelId="{D8360FB3-37C4-4F02-B437-67BC78F0B8EE}" type="presParOf" srcId="{1A967EAE-33D1-4650-91E4-E9E356989612}" destId="{5CB5F04F-8624-4DD0-943B-52DB5083D537}" srcOrd="6" destOrd="0" presId="urn:microsoft.com/office/officeart/2005/8/layout/orgChart1"/>
    <dgm:cxn modelId="{4ACFE969-9E2F-4F27-A14F-1DAE6A41C942}" type="presParOf" srcId="{1A967EAE-33D1-4650-91E4-E9E356989612}" destId="{CA850AA3-CFCF-47BC-B4D5-214B98654425}" srcOrd="7" destOrd="0" presId="urn:microsoft.com/office/officeart/2005/8/layout/orgChart1"/>
    <dgm:cxn modelId="{7753082E-C5FF-4A04-9F33-094ADB1C73DA}" type="presParOf" srcId="{CA850AA3-CFCF-47BC-B4D5-214B98654425}" destId="{1F4F727C-CED8-42AC-8CB1-ED786184AF3B}" srcOrd="0" destOrd="0" presId="urn:microsoft.com/office/officeart/2005/8/layout/orgChart1"/>
    <dgm:cxn modelId="{4CC27728-4F40-44A1-A307-BA1839A78D71}" type="presParOf" srcId="{1F4F727C-CED8-42AC-8CB1-ED786184AF3B}" destId="{1A07CFF5-49B4-4230-9736-9C43320AB740}" srcOrd="0" destOrd="0" presId="urn:microsoft.com/office/officeart/2005/8/layout/orgChart1"/>
    <dgm:cxn modelId="{6D483E79-96AF-49E5-B2A8-F69E8882CFA5}" type="presParOf" srcId="{1F4F727C-CED8-42AC-8CB1-ED786184AF3B}" destId="{19AC0B76-5293-43C3-B0A6-BF3BDDF5694B}" srcOrd="1" destOrd="0" presId="urn:microsoft.com/office/officeart/2005/8/layout/orgChart1"/>
    <dgm:cxn modelId="{782E87F5-CE1A-4A61-BA86-4FC667032221}" type="presParOf" srcId="{CA850AA3-CFCF-47BC-B4D5-214B98654425}" destId="{15FBF12B-F6DA-4A90-BF62-9FF7CE96BF59}" srcOrd="1" destOrd="0" presId="urn:microsoft.com/office/officeart/2005/8/layout/orgChart1"/>
    <dgm:cxn modelId="{F342FE4B-BE33-4CA3-B063-41F0235EA617}" type="presParOf" srcId="{CA850AA3-CFCF-47BC-B4D5-214B98654425}" destId="{257CB0FD-1DF3-4C5B-8BCA-28DB1EFADE75}" srcOrd="2" destOrd="0" presId="urn:microsoft.com/office/officeart/2005/8/layout/orgChart1"/>
    <dgm:cxn modelId="{23404047-1875-4C0E-A110-21B7397CABB1}" type="presParOf" srcId="{1A967EAE-33D1-4650-91E4-E9E356989612}" destId="{0F886F40-E570-4E02-9447-ECB31498E93C}" srcOrd="8" destOrd="0" presId="urn:microsoft.com/office/officeart/2005/8/layout/orgChart1"/>
    <dgm:cxn modelId="{99E61C5F-830A-4969-A535-BDB908698CEE}" type="presParOf" srcId="{1A967EAE-33D1-4650-91E4-E9E356989612}" destId="{423BB318-DCA3-41C0-A2C6-34E32794EB89}" srcOrd="9" destOrd="0" presId="urn:microsoft.com/office/officeart/2005/8/layout/orgChart1"/>
    <dgm:cxn modelId="{BBB17721-21F6-4139-B232-98763C5E938A}" type="presParOf" srcId="{423BB318-DCA3-41C0-A2C6-34E32794EB89}" destId="{75210352-3B01-4C60-94DD-3FDA934F28C9}" srcOrd="0" destOrd="0" presId="urn:microsoft.com/office/officeart/2005/8/layout/orgChart1"/>
    <dgm:cxn modelId="{8BA3AA9F-15EC-4AF8-90D3-6E23C18CBB9F}" type="presParOf" srcId="{75210352-3B01-4C60-94DD-3FDA934F28C9}" destId="{C7D74E45-FFED-4237-A575-8A9604A8C981}" srcOrd="0" destOrd="0" presId="urn:microsoft.com/office/officeart/2005/8/layout/orgChart1"/>
    <dgm:cxn modelId="{016F4070-71FD-48FD-9909-39AD9000C2B1}" type="presParOf" srcId="{75210352-3B01-4C60-94DD-3FDA934F28C9}" destId="{188C433A-C736-4250-A863-86F3EEF5543E}" srcOrd="1" destOrd="0" presId="urn:microsoft.com/office/officeart/2005/8/layout/orgChart1"/>
    <dgm:cxn modelId="{48C546E5-45EB-487C-AF93-629AA40010D6}" type="presParOf" srcId="{423BB318-DCA3-41C0-A2C6-34E32794EB89}" destId="{D7B04954-06F2-4A03-92F5-24DA10E06360}" srcOrd="1" destOrd="0" presId="urn:microsoft.com/office/officeart/2005/8/layout/orgChart1"/>
    <dgm:cxn modelId="{EBA2F4C5-56CC-4897-8D5C-B3F5BB669F36}" type="presParOf" srcId="{423BB318-DCA3-41C0-A2C6-34E32794EB89}" destId="{51DB8177-79BB-440C-8136-5505423B17EC}" srcOrd="2" destOrd="0" presId="urn:microsoft.com/office/officeart/2005/8/layout/orgChart1"/>
    <dgm:cxn modelId="{FD5FE387-B75F-4CCA-B1F7-778D121B79A4}" type="presParOf" srcId="{1A967EAE-33D1-4650-91E4-E9E356989612}" destId="{927C08FD-9EB5-4061-ABA4-FCAF6AC8BA76}" srcOrd="10" destOrd="0" presId="urn:microsoft.com/office/officeart/2005/8/layout/orgChart1"/>
    <dgm:cxn modelId="{9BBB8F49-E0BA-4190-B911-E504871245CC}" type="presParOf" srcId="{1A967EAE-33D1-4650-91E4-E9E356989612}" destId="{4C651A52-E481-4AB7-A3DB-422E85CB4EE6}" srcOrd="11" destOrd="0" presId="urn:microsoft.com/office/officeart/2005/8/layout/orgChart1"/>
    <dgm:cxn modelId="{1468AA12-CA47-4725-811E-22A239CD30EC}" type="presParOf" srcId="{4C651A52-E481-4AB7-A3DB-422E85CB4EE6}" destId="{6421216E-8D3F-4DEE-9F2B-F3E14EDBA66F}" srcOrd="0" destOrd="0" presId="urn:microsoft.com/office/officeart/2005/8/layout/orgChart1"/>
    <dgm:cxn modelId="{5F46966B-FDCD-4383-9ECF-4E7C7085859A}" type="presParOf" srcId="{6421216E-8D3F-4DEE-9F2B-F3E14EDBA66F}" destId="{B6DF86EC-FB1B-407C-B470-7F9503CB36C9}" srcOrd="0" destOrd="0" presId="urn:microsoft.com/office/officeart/2005/8/layout/orgChart1"/>
    <dgm:cxn modelId="{3761B250-C675-409A-B471-052DAA1D82C2}" type="presParOf" srcId="{6421216E-8D3F-4DEE-9F2B-F3E14EDBA66F}" destId="{0DE2162F-10CD-4221-8C6E-B02297281042}" srcOrd="1" destOrd="0" presId="urn:microsoft.com/office/officeart/2005/8/layout/orgChart1"/>
    <dgm:cxn modelId="{36F6FE8E-0F9E-4318-8291-39E4E516CC38}" type="presParOf" srcId="{4C651A52-E481-4AB7-A3DB-422E85CB4EE6}" destId="{540D8366-7C21-4989-84CB-034A7375EFFB}" srcOrd="1" destOrd="0" presId="urn:microsoft.com/office/officeart/2005/8/layout/orgChart1"/>
    <dgm:cxn modelId="{C76672BC-58E3-4B8C-9135-D2D09718964C}" type="presParOf" srcId="{4C651A52-E481-4AB7-A3DB-422E85CB4EE6}" destId="{B68B32C9-40E8-4B65-8E05-69E27ED14B8D}" srcOrd="2" destOrd="0" presId="urn:microsoft.com/office/officeart/2005/8/layout/orgChart1"/>
    <dgm:cxn modelId="{226BEAAA-70CE-4FA9-ACC2-E83CDF65FAD0}" type="presParOf" srcId="{1A967EAE-33D1-4650-91E4-E9E356989612}" destId="{C4884B44-012A-4276-A250-CC5491E016E5}" srcOrd="12" destOrd="0" presId="urn:microsoft.com/office/officeart/2005/8/layout/orgChart1"/>
    <dgm:cxn modelId="{ACF74429-3EAF-44F5-9AF3-E6C908555807}" type="presParOf" srcId="{1A967EAE-33D1-4650-91E4-E9E356989612}" destId="{AD915E44-7B7F-4123-B4D2-21A69988DFAD}" srcOrd="13" destOrd="0" presId="urn:microsoft.com/office/officeart/2005/8/layout/orgChart1"/>
    <dgm:cxn modelId="{814D5B5D-6C48-495E-883F-2CA2886B2AF4}" type="presParOf" srcId="{AD915E44-7B7F-4123-B4D2-21A69988DFAD}" destId="{D2B307A6-6576-406D-ACC8-D34A4590AB4D}" srcOrd="0" destOrd="0" presId="urn:microsoft.com/office/officeart/2005/8/layout/orgChart1"/>
    <dgm:cxn modelId="{5F0FADAC-2C57-4A09-843F-8D1A4B79459A}" type="presParOf" srcId="{D2B307A6-6576-406D-ACC8-D34A4590AB4D}" destId="{4093AD7D-1021-4DF7-968A-F04F664D5C56}" srcOrd="0" destOrd="0" presId="urn:microsoft.com/office/officeart/2005/8/layout/orgChart1"/>
    <dgm:cxn modelId="{D602626B-79FB-45C0-9819-E65654A9C698}" type="presParOf" srcId="{D2B307A6-6576-406D-ACC8-D34A4590AB4D}" destId="{0BD34782-625B-4841-8CAA-B766D0AD9418}" srcOrd="1" destOrd="0" presId="urn:microsoft.com/office/officeart/2005/8/layout/orgChart1"/>
    <dgm:cxn modelId="{0B55C084-A164-4457-8BE8-9CFE241DA752}" type="presParOf" srcId="{AD915E44-7B7F-4123-B4D2-21A69988DFAD}" destId="{CDBD7C2A-717A-439A-9A3F-BFFCD4653A4B}" srcOrd="1" destOrd="0" presId="urn:microsoft.com/office/officeart/2005/8/layout/orgChart1"/>
    <dgm:cxn modelId="{FD160DB3-0052-4EE8-910B-5F59FBA8583A}" type="presParOf" srcId="{AD915E44-7B7F-4123-B4D2-21A69988DFAD}" destId="{E1281039-110F-496F-9E2D-02DE59725B9A}" srcOrd="2" destOrd="0" presId="urn:microsoft.com/office/officeart/2005/8/layout/orgChart1"/>
    <dgm:cxn modelId="{B7E54ED7-CF01-467E-BE5D-AE84B681FB6A}" type="presParOf" srcId="{1A967EAE-33D1-4650-91E4-E9E356989612}" destId="{35C918D3-9D62-4CCC-8514-D15D67CD1A56}" srcOrd="14" destOrd="0" presId="urn:microsoft.com/office/officeart/2005/8/layout/orgChart1"/>
    <dgm:cxn modelId="{13606029-C1FA-433C-A865-711C62C47546}" type="presParOf" srcId="{1A967EAE-33D1-4650-91E4-E9E356989612}" destId="{DD8486C6-879A-4ECB-B5A2-C4F49E624F0D}" srcOrd="15" destOrd="0" presId="urn:microsoft.com/office/officeart/2005/8/layout/orgChart1"/>
    <dgm:cxn modelId="{976F8257-A224-42F2-8EAE-3F1D32C20FC4}" type="presParOf" srcId="{DD8486C6-879A-4ECB-B5A2-C4F49E624F0D}" destId="{6057692D-4945-4CC9-A1A7-CBB86A26162F}" srcOrd="0" destOrd="0" presId="urn:microsoft.com/office/officeart/2005/8/layout/orgChart1"/>
    <dgm:cxn modelId="{A44B15F4-1E50-4441-8DB2-D52E728782FD}" type="presParOf" srcId="{6057692D-4945-4CC9-A1A7-CBB86A26162F}" destId="{6D8CDE7A-86E7-444A-89F3-6041C009BA5E}" srcOrd="0" destOrd="0" presId="urn:microsoft.com/office/officeart/2005/8/layout/orgChart1"/>
    <dgm:cxn modelId="{AF92B5D3-2EA4-4A34-BA1A-F2A836A1B0F0}" type="presParOf" srcId="{6057692D-4945-4CC9-A1A7-CBB86A26162F}" destId="{B333948D-000E-4E9D-B0EC-08BA06F3681C}" srcOrd="1" destOrd="0" presId="urn:microsoft.com/office/officeart/2005/8/layout/orgChart1"/>
    <dgm:cxn modelId="{B259BE18-4780-458F-95B2-6A1560EAEF59}" type="presParOf" srcId="{DD8486C6-879A-4ECB-B5A2-C4F49E624F0D}" destId="{5D84E3CA-A6F4-46A1-B83B-0A3246BDC604}" srcOrd="1" destOrd="0" presId="urn:microsoft.com/office/officeart/2005/8/layout/orgChart1"/>
    <dgm:cxn modelId="{F12AC240-A752-45E7-B101-24695664397A}" type="presParOf" srcId="{DD8486C6-879A-4ECB-B5A2-C4F49E624F0D}" destId="{DECF54ED-B90D-46F7-9457-F6D5C9FD0DDF}" srcOrd="2" destOrd="0" presId="urn:microsoft.com/office/officeart/2005/8/layout/orgChart1"/>
    <dgm:cxn modelId="{ED66541A-CB65-4036-A321-0127D0ADA733}" type="presParOf" srcId="{66ABD2A0-D92F-4210-98A6-5FB093C8BF39}" destId="{BE78F805-705F-48C0-B9F3-06C81DB10EED}" srcOrd="2" destOrd="0" presId="urn:microsoft.com/office/officeart/2005/8/layout/orgChart1"/>
    <dgm:cxn modelId="{214643A4-75AD-4B13-B014-15F4DCD3E6A2}" type="presParOf" srcId="{BE78F805-705F-48C0-B9F3-06C81DB10EED}" destId="{409D4CE7-3E20-4995-B0C8-B4BD2EE5C25F}" srcOrd="0" destOrd="0" presId="urn:microsoft.com/office/officeart/2005/8/layout/orgChart1"/>
    <dgm:cxn modelId="{058B4BAF-32DC-4244-A8FE-4B2ED05817A5}" type="presParOf" srcId="{BE78F805-705F-48C0-B9F3-06C81DB10EED}" destId="{1D5FE7A5-72F4-4946-8E23-A3CB87FF12C2}" srcOrd="1" destOrd="0" presId="urn:microsoft.com/office/officeart/2005/8/layout/orgChart1"/>
    <dgm:cxn modelId="{54E918D3-3B8C-4BA1-9ACC-7179C40C9284}" type="presParOf" srcId="{1D5FE7A5-72F4-4946-8E23-A3CB87FF12C2}" destId="{94C43643-AA21-41EB-9EFF-5243A46F7999}" srcOrd="0" destOrd="0" presId="urn:microsoft.com/office/officeart/2005/8/layout/orgChart1"/>
    <dgm:cxn modelId="{FB84BFC0-FA18-4B82-84EC-0E83FDF79111}" type="presParOf" srcId="{94C43643-AA21-41EB-9EFF-5243A46F7999}" destId="{04BAD1F2-FFD0-4462-BBFD-803DAA9C3645}" srcOrd="0" destOrd="0" presId="urn:microsoft.com/office/officeart/2005/8/layout/orgChart1"/>
    <dgm:cxn modelId="{50EE524C-5370-4433-B004-06751C26157F}" type="presParOf" srcId="{94C43643-AA21-41EB-9EFF-5243A46F7999}" destId="{34F5C33E-04D2-4322-9DBF-EDEA42A0DD8E}" srcOrd="1" destOrd="0" presId="urn:microsoft.com/office/officeart/2005/8/layout/orgChart1"/>
    <dgm:cxn modelId="{6BF13B7F-4AF0-48AB-AD85-E07C419BA348}" type="presParOf" srcId="{1D5FE7A5-72F4-4946-8E23-A3CB87FF12C2}" destId="{F2221AFF-949F-4FEE-A1B9-2971545A7204}" srcOrd="1" destOrd="0" presId="urn:microsoft.com/office/officeart/2005/8/layout/orgChart1"/>
    <dgm:cxn modelId="{8FA47307-F34D-44D9-9FC7-5A41E5EEC6AE}" type="presParOf" srcId="{1D5FE7A5-72F4-4946-8E23-A3CB87FF12C2}" destId="{26BD096A-0994-4CEE-8AE0-FD648D7A529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9D4CE7-3E20-4995-B0C8-B4BD2EE5C25F}">
      <dsp:nvSpPr>
        <dsp:cNvPr id="0" name=""/>
        <dsp:cNvSpPr/>
      </dsp:nvSpPr>
      <dsp:spPr>
        <a:xfrm>
          <a:off x="3879981" y="301690"/>
          <a:ext cx="192297" cy="230154"/>
        </a:xfrm>
        <a:custGeom>
          <a:avLst/>
          <a:gdLst/>
          <a:ahLst/>
          <a:cxnLst/>
          <a:rect l="0" t="0" r="0" b="0"/>
          <a:pathLst>
            <a:path>
              <a:moveTo>
                <a:pt x="192297" y="0"/>
              </a:moveTo>
              <a:lnTo>
                <a:pt x="192297" y="230154"/>
              </a:lnTo>
              <a:lnTo>
                <a:pt x="0" y="230154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C918D3-9D62-4CCC-8514-D15D67CD1A56}">
      <dsp:nvSpPr>
        <dsp:cNvPr id="0" name=""/>
        <dsp:cNvSpPr/>
      </dsp:nvSpPr>
      <dsp:spPr>
        <a:xfrm>
          <a:off x="4072279" y="301690"/>
          <a:ext cx="3321010" cy="5577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4435"/>
              </a:lnTo>
              <a:lnTo>
                <a:pt x="3321010" y="494435"/>
              </a:lnTo>
              <a:lnTo>
                <a:pt x="3321010" y="55779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884B44-012A-4276-A250-CC5491E016E5}">
      <dsp:nvSpPr>
        <dsp:cNvPr id="0" name=""/>
        <dsp:cNvSpPr/>
      </dsp:nvSpPr>
      <dsp:spPr>
        <a:xfrm>
          <a:off x="4072279" y="301690"/>
          <a:ext cx="2422158" cy="5577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4435"/>
              </a:lnTo>
              <a:lnTo>
                <a:pt x="2422158" y="494435"/>
              </a:lnTo>
              <a:lnTo>
                <a:pt x="2422158" y="55779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7C08FD-9EB5-4061-ABA4-FCAF6AC8BA76}">
      <dsp:nvSpPr>
        <dsp:cNvPr id="0" name=""/>
        <dsp:cNvSpPr/>
      </dsp:nvSpPr>
      <dsp:spPr>
        <a:xfrm>
          <a:off x="4072279" y="301690"/>
          <a:ext cx="1613071" cy="5577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4435"/>
              </a:lnTo>
              <a:lnTo>
                <a:pt x="1613071" y="494435"/>
              </a:lnTo>
              <a:lnTo>
                <a:pt x="1613071" y="55779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886F40-E570-4E02-9447-ECB31498E93C}">
      <dsp:nvSpPr>
        <dsp:cNvPr id="0" name=""/>
        <dsp:cNvSpPr/>
      </dsp:nvSpPr>
      <dsp:spPr>
        <a:xfrm>
          <a:off x="4072279" y="301690"/>
          <a:ext cx="819715" cy="5577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4435"/>
              </a:lnTo>
              <a:lnTo>
                <a:pt x="819715" y="494435"/>
              </a:lnTo>
              <a:lnTo>
                <a:pt x="819715" y="55779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B5F04F-8624-4DD0-943B-52DB5083D537}">
      <dsp:nvSpPr>
        <dsp:cNvPr id="0" name=""/>
        <dsp:cNvSpPr/>
      </dsp:nvSpPr>
      <dsp:spPr>
        <a:xfrm>
          <a:off x="3960649" y="301690"/>
          <a:ext cx="91440" cy="557790"/>
        </a:xfrm>
        <a:custGeom>
          <a:avLst/>
          <a:gdLst/>
          <a:ahLst/>
          <a:cxnLst/>
          <a:rect l="0" t="0" r="0" b="0"/>
          <a:pathLst>
            <a:path>
              <a:moveTo>
                <a:pt x="111630" y="0"/>
              </a:moveTo>
              <a:lnTo>
                <a:pt x="111630" y="494435"/>
              </a:lnTo>
              <a:lnTo>
                <a:pt x="45720" y="494435"/>
              </a:lnTo>
              <a:lnTo>
                <a:pt x="45720" y="55779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A9FBCA-7FA4-455E-9060-509D4A29A39F}">
      <dsp:nvSpPr>
        <dsp:cNvPr id="0" name=""/>
        <dsp:cNvSpPr/>
      </dsp:nvSpPr>
      <dsp:spPr>
        <a:xfrm>
          <a:off x="2527455" y="1675603"/>
          <a:ext cx="139542" cy="31996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99643"/>
              </a:lnTo>
              <a:lnTo>
                <a:pt x="139542" y="319964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6DB676-0CBE-4396-A56D-04C3C740DCAE}">
      <dsp:nvSpPr>
        <dsp:cNvPr id="0" name=""/>
        <dsp:cNvSpPr/>
      </dsp:nvSpPr>
      <dsp:spPr>
        <a:xfrm>
          <a:off x="2527455" y="1675603"/>
          <a:ext cx="139548" cy="28186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18640"/>
              </a:lnTo>
              <a:lnTo>
                <a:pt x="139548" y="281864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7745CC-401A-4030-AA70-50F2FD558E64}">
      <dsp:nvSpPr>
        <dsp:cNvPr id="0" name=""/>
        <dsp:cNvSpPr/>
      </dsp:nvSpPr>
      <dsp:spPr>
        <a:xfrm>
          <a:off x="2527455" y="1675603"/>
          <a:ext cx="139542" cy="24376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7644"/>
              </a:lnTo>
              <a:lnTo>
                <a:pt x="139542" y="243764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38FC03-BF04-4825-A4AC-2953BEE45A95}">
      <dsp:nvSpPr>
        <dsp:cNvPr id="0" name=""/>
        <dsp:cNvSpPr/>
      </dsp:nvSpPr>
      <dsp:spPr>
        <a:xfrm>
          <a:off x="2527455" y="1675603"/>
          <a:ext cx="139548" cy="20566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6641"/>
              </a:lnTo>
              <a:lnTo>
                <a:pt x="139548" y="2056641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124486-06C8-4FFF-90C9-46170F861EF7}">
      <dsp:nvSpPr>
        <dsp:cNvPr id="0" name=""/>
        <dsp:cNvSpPr/>
      </dsp:nvSpPr>
      <dsp:spPr>
        <a:xfrm>
          <a:off x="2527455" y="1675603"/>
          <a:ext cx="159707" cy="12800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0071"/>
              </a:lnTo>
              <a:lnTo>
                <a:pt x="159707" y="1280071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6443C1-6567-4EC3-A954-41837154BAB3}">
      <dsp:nvSpPr>
        <dsp:cNvPr id="0" name=""/>
        <dsp:cNvSpPr/>
      </dsp:nvSpPr>
      <dsp:spPr>
        <a:xfrm>
          <a:off x="2527455" y="1675603"/>
          <a:ext cx="159707" cy="347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7114"/>
              </a:lnTo>
              <a:lnTo>
                <a:pt x="159707" y="34711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43343B-73C5-47A1-95A0-118300FF4140}">
      <dsp:nvSpPr>
        <dsp:cNvPr id="0" name=""/>
        <dsp:cNvSpPr/>
      </dsp:nvSpPr>
      <dsp:spPr>
        <a:xfrm>
          <a:off x="2953341" y="301690"/>
          <a:ext cx="1118938" cy="557790"/>
        </a:xfrm>
        <a:custGeom>
          <a:avLst/>
          <a:gdLst/>
          <a:ahLst/>
          <a:cxnLst/>
          <a:rect l="0" t="0" r="0" b="0"/>
          <a:pathLst>
            <a:path>
              <a:moveTo>
                <a:pt x="1118938" y="0"/>
              </a:moveTo>
              <a:lnTo>
                <a:pt x="1118938" y="494435"/>
              </a:lnTo>
              <a:lnTo>
                <a:pt x="0" y="494435"/>
              </a:lnTo>
              <a:lnTo>
                <a:pt x="0" y="55779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E98CC1-2840-434C-B1D3-5A49DAEC2779}">
      <dsp:nvSpPr>
        <dsp:cNvPr id="0" name=""/>
        <dsp:cNvSpPr/>
      </dsp:nvSpPr>
      <dsp:spPr>
        <a:xfrm>
          <a:off x="1911919" y="301690"/>
          <a:ext cx="2160360" cy="557790"/>
        </a:xfrm>
        <a:custGeom>
          <a:avLst/>
          <a:gdLst/>
          <a:ahLst/>
          <a:cxnLst/>
          <a:rect l="0" t="0" r="0" b="0"/>
          <a:pathLst>
            <a:path>
              <a:moveTo>
                <a:pt x="2160360" y="0"/>
              </a:moveTo>
              <a:lnTo>
                <a:pt x="2160360" y="494435"/>
              </a:lnTo>
              <a:lnTo>
                <a:pt x="0" y="494435"/>
              </a:lnTo>
              <a:lnTo>
                <a:pt x="0" y="55779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EEED13-C282-49D0-9908-EAE03DD6C390}">
      <dsp:nvSpPr>
        <dsp:cNvPr id="0" name=""/>
        <dsp:cNvSpPr/>
      </dsp:nvSpPr>
      <dsp:spPr>
        <a:xfrm>
          <a:off x="923854" y="301690"/>
          <a:ext cx="3148424" cy="557790"/>
        </a:xfrm>
        <a:custGeom>
          <a:avLst/>
          <a:gdLst/>
          <a:ahLst/>
          <a:cxnLst/>
          <a:rect l="0" t="0" r="0" b="0"/>
          <a:pathLst>
            <a:path>
              <a:moveTo>
                <a:pt x="3148424" y="0"/>
              </a:moveTo>
              <a:lnTo>
                <a:pt x="3148424" y="494435"/>
              </a:lnTo>
              <a:lnTo>
                <a:pt x="0" y="494435"/>
              </a:lnTo>
              <a:lnTo>
                <a:pt x="0" y="55779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0EC111-64A7-480F-B184-118BF5DCD060}">
      <dsp:nvSpPr>
        <dsp:cNvPr id="0" name=""/>
        <dsp:cNvSpPr/>
      </dsp:nvSpPr>
      <dsp:spPr>
        <a:xfrm>
          <a:off x="3395378" y="0"/>
          <a:ext cx="1353801" cy="3016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Minister</a:t>
          </a:r>
        </a:p>
      </dsp:txBody>
      <dsp:txXfrm>
        <a:off x="3395378" y="0"/>
        <a:ext cx="1353801" cy="301690"/>
      </dsp:txXfrm>
    </dsp:sp>
    <dsp:sp modelId="{01C7DD2C-7892-4E7D-ADD0-8FFE90ACF76E}">
      <dsp:nvSpPr>
        <dsp:cNvPr id="0" name=""/>
        <dsp:cNvSpPr/>
      </dsp:nvSpPr>
      <dsp:spPr>
        <a:xfrm>
          <a:off x="444854" y="859481"/>
          <a:ext cx="958001" cy="3016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Cooperate Services	</a:t>
          </a:r>
        </a:p>
      </dsp:txBody>
      <dsp:txXfrm>
        <a:off x="444854" y="859481"/>
        <a:ext cx="958001" cy="301690"/>
      </dsp:txXfrm>
    </dsp:sp>
    <dsp:sp modelId="{D31EC153-7918-4758-8972-87284FBF622A}">
      <dsp:nvSpPr>
        <dsp:cNvPr id="0" name=""/>
        <dsp:cNvSpPr/>
      </dsp:nvSpPr>
      <dsp:spPr>
        <a:xfrm>
          <a:off x="1529565" y="859481"/>
          <a:ext cx="764707" cy="3016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Research</a:t>
          </a:r>
        </a:p>
      </dsp:txBody>
      <dsp:txXfrm>
        <a:off x="1529565" y="859481"/>
        <a:ext cx="764707" cy="301690"/>
      </dsp:txXfrm>
    </dsp:sp>
    <dsp:sp modelId="{8C6F96FA-A99B-45B6-B559-A30C0E3DF89A}">
      <dsp:nvSpPr>
        <dsp:cNvPr id="0" name=""/>
        <dsp:cNvSpPr/>
      </dsp:nvSpPr>
      <dsp:spPr>
        <a:xfrm>
          <a:off x="2420983" y="859481"/>
          <a:ext cx="1064715" cy="816122"/>
        </a:xfrm>
        <a:prstGeom prst="rect">
          <a:avLst/>
        </a:prstGeom>
        <a:solidFill>
          <a:schemeClr val="accent3">
            <a:lumMod val="50000"/>
          </a:schemeClr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>
              <a:solidFill>
                <a:schemeClr val="bg1"/>
              </a:solidFill>
            </a:rPr>
            <a:t>Quarantine Quality Management </a:t>
          </a:r>
        </a:p>
      </dsp:txBody>
      <dsp:txXfrm>
        <a:off x="2420983" y="859481"/>
        <a:ext cx="1064715" cy="816122"/>
      </dsp:txXfrm>
    </dsp:sp>
    <dsp:sp modelId="{B70BE460-006E-44C9-A7BC-0E780F6F888D}">
      <dsp:nvSpPr>
        <dsp:cNvPr id="0" name=""/>
        <dsp:cNvSpPr/>
      </dsp:nvSpPr>
      <dsp:spPr>
        <a:xfrm>
          <a:off x="2687162" y="1802313"/>
          <a:ext cx="1639394" cy="440809"/>
        </a:xfrm>
        <a:prstGeom prst="rect">
          <a:avLst/>
        </a:prstGeom>
        <a:solidFill>
          <a:schemeClr val="accent3">
            <a:lumMod val="50000"/>
          </a:schemeClr>
        </a:solidFill>
        <a:ln w="635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>
              <a:solidFill>
                <a:schemeClr val="bg1"/>
              </a:solidFill>
            </a:rPr>
            <a:t>Administration &amp; Finance</a:t>
          </a:r>
        </a:p>
      </dsp:txBody>
      <dsp:txXfrm>
        <a:off x="2687162" y="1802313"/>
        <a:ext cx="1639394" cy="440809"/>
      </dsp:txXfrm>
    </dsp:sp>
    <dsp:sp modelId="{40D13A42-443B-45CF-AD2A-BA0112273030}">
      <dsp:nvSpPr>
        <dsp:cNvPr id="0" name=""/>
        <dsp:cNvSpPr/>
      </dsp:nvSpPr>
      <dsp:spPr>
        <a:xfrm>
          <a:off x="2687162" y="2369833"/>
          <a:ext cx="1609641" cy="1171682"/>
        </a:xfrm>
        <a:prstGeom prst="rect">
          <a:avLst/>
        </a:prstGeom>
        <a:solidFill>
          <a:schemeClr val="accent3">
            <a:lumMod val="50000"/>
          </a:schemeClr>
        </a:solidFill>
        <a:ln w="635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>
              <a:solidFill>
                <a:schemeClr val="bg1"/>
              </a:solidFill>
            </a:rPr>
            <a:t>Legislation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>
              <a:solidFill>
                <a:schemeClr val="bg1"/>
              </a:solidFill>
            </a:rPr>
            <a:t>Trade Facilitation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>
              <a:solidFill>
                <a:schemeClr val="bg1"/>
              </a:solidFill>
            </a:rPr>
            <a:t>Import Risk analysis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Market </a:t>
          </a:r>
          <a:r>
            <a:rPr lang="en-US" sz="1200" kern="1200" dirty="0">
              <a:solidFill>
                <a:schemeClr val="bg1"/>
              </a:solidFill>
            </a:rPr>
            <a:t>Access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>
            <a:solidFill>
              <a:schemeClr val="bg1"/>
            </a:solidFill>
          </a:endParaRPr>
        </a:p>
      </dsp:txBody>
      <dsp:txXfrm>
        <a:off x="2687162" y="2369833"/>
        <a:ext cx="1609641" cy="1171682"/>
      </dsp:txXfrm>
    </dsp:sp>
    <dsp:sp modelId="{8028AC0F-6C4E-42D3-942F-8871809A6E8F}">
      <dsp:nvSpPr>
        <dsp:cNvPr id="0" name=""/>
        <dsp:cNvSpPr/>
      </dsp:nvSpPr>
      <dsp:spPr>
        <a:xfrm>
          <a:off x="2667003" y="3581399"/>
          <a:ext cx="1609641" cy="301690"/>
        </a:xfrm>
        <a:prstGeom prst="rect">
          <a:avLst/>
        </a:prstGeom>
        <a:solidFill>
          <a:schemeClr val="accent3">
            <a:lumMod val="50000"/>
          </a:schemeClr>
        </a:solidFill>
        <a:ln w="635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>
              <a:solidFill>
                <a:schemeClr val="bg1"/>
              </a:solidFill>
            </a:rPr>
            <a:t>Export</a:t>
          </a:r>
        </a:p>
      </dsp:txBody>
      <dsp:txXfrm>
        <a:off x="2667003" y="3581399"/>
        <a:ext cx="1609641" cy="301690"/>
      </dsp:txXfrm>
    </dsp:sp>
    <dsp:sp modelId="{07B8495D-B5F3-4E46-BDFA-4CB8ECF34CD3}">
      <dsp:nvSpPr>
        <dsp:cNvPr id="0" name=""/>
        <dsp:cNvSpPr/>
      </dsp:nvSpPr>
      <dsp:spPr>
        <a:xfrm>
          <a:off x="2666997" y="3962402"/>
          <a:ext cx="1609641" cy="301690"/>
        </a:xfrm>
        <a:prstGeom prst="rect">
          <a:avLst/>
        </a:prstGeom>
        <a:solidFill>
          <a:schemeClr val="accent3">
            <a:lumMod val="50000"/>
          </a:schemeClr>
        </a:solidFill>
        <a:ln w="635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>
              <a:solidFill>
                <a:schemeClr val="bg1"/>
              </a:solidFill>
            </a:rPr>
            <a:t>Import</a:t>
          </a:r>
        </a:p>
      </dsp:txBody>
      <dsp:txXfrm>
        <a:off x="2666997" y="3962402"/>
        <a:ext cx="1609641" cy="301690"/>
      </dsp:txXfrm>
    </dsp:sp>
    <dsp:sp modelId="{2C0E95DD-7430-4E1B-9712-A17FBD0CB734}">
      <dsp:nvSpPr>
        <dsp:cNvPr id="0" name=""/>
        <dsp:cNvSpPr/>
      </dsp:nvSpPr>
      <dsp:spPr>
        <a:xfrm>
          <a:off x="2667003" y="4343398"/>
          <a:ext cx="1609641" cy="301690"/>
        </a:xfrm>
        <a:prstGeom prst="rect">
          <a:avLst/>
        </a:prstGeom>
        <a:solidFill>
          <a:schemeClr val="accent3">
            <a:lumMod val="50000"/>
          </a:schemeClr>
        </a:solidFill>
        <a:ln w="635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>
              <a:solidFill>
                <a:schemeClr val="bg1"/>
              </a:solidFill>
            </a:rPr>
            <a:t>Airport Services</a:t>
          </a:r>
        </a:p>
      </dsp:txBody>
      <dsp:txXfrm>
        <a:off x="2667003" y="4343398"/>
        <a:ext cx="1609641" cy="301690"/>
      </dsp:txXfrm>
    </dsp:sp>
    <dsp:sp modelId="{AF5A480A-4D4E-478C-81B5-1E7461A2A50D}">
      <dsp:nvSpPr>
        <dsp:cNvPr id="0" name=""/>
        <dsp:cNvSpPr/>
      </dsp:nvSpPr>
      <dsp:spPr>
        <a:xfrm>
          <a:off x="2666997" y="4724401"/>
          <a:ext cx="1609641" cy="301690"/>
        </a:xfrm>
        <a:prstGeom prst="rect">
          <a:avLst/>
        </a:prstGeom>
        <a:solidFill>
          <a:schemeClr val="accent3">
            <a:lumMod val="50000"/>
          </a:schemeClr>
        </a:solidFill>
        <a:ln w="635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>
              <a:solidFill>
                <a:schemeClr val="bg1"/>
              </a:solidFill>
            </a:rPr>
            <a:t>Vessel Clearance</a:t>
          </a:r>
        </a:p>
      </dsp:txBody>
      <dsp:txXfrm>
        <a:off x="2666997" y="4724401"/>
        <a:ext cx="1609641" cy="301690"/>
      </dsp:txXfrm>
    </dsp:sp>
    <dsp:sp modelId="{1A07CFF5-49B4-4230-9736-9C43320AB740}">
      <dsp:nvSpPr>
        <dsp:cNvPr id="0" name=""/>
        <dsp:cNvSpPr/>
      </dsp:nvSpPr>
      <dsp:spPr>
        <a:xfrm>
          <a:off x="3612409" y="859481"/>
          <a:ext cx="787920" cy="3016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Livestock</a:t>
          </a:r>
        </a:p>
      </dsp:txBody>
      <dsp:txXfrm>
        <a:off x="3612409" y="859481"/>
        <a:ext cx="787920" cy="301690"/>
      </dsp:txXfrm>
    </dsp:sp>
    <dsp:sp modelId="{C7D74E45-FFED-4237-A575-8A9604A8C981}">
      <dsp:nvSpPr>
        <dsp:cNvPr id="0" name=""/>
        <dsp:cNvSpPr/>
      </dsp:nvSpPr>
      <dsp:spPr>
        <a:xfrm>
          <a:off x="4527039" y="859481"/>
          <a:ext cx="729910" cy="9012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Women &amp; Extension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/>
        </a:p>
      </dsp:txBody>
      <dsp:txXfrm>
        <a:off x="4527039" y="859481"/>
        <a:ext cx="729910" cy="901274"/>
      </dsp:txXfrm>
    </dsp:sp>
    <dsp:sp modelId="{B6DF86EC-FB1B-407C-B470-7F9503CB36C9}">
      <dsp:nvSpPr>
        <dsp:cNvPr id="0" name=""/>
        <dsp:cNvSpPr/>
      </dsp:nvSpPr>
      <dsp:spPr>
        <a:xfrm>
          <a:off x="5383660" y="859481"/>
          <a:ext cx="603381" cy="2568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Forestry</a:t>
          </a:r>
        </a:p>
      </dsp:txBody>
      <dsp:txXfrm>
        <a:off x="5383660" y="859481"/>
        <a:ext cx="603381" cy="256847"/>
      </dsp:txXfrm>
    </dsp:sp>
    <dsp:sp modelId="{4093AD7D-1021-4DF7-968A-F04F664D5C56}">
      <dsp:nvSpPr>
        <dsp:cNvPr id="0" name=""/>
        <dsp:cNvSpPr/>
      </dsp:nvSpPr>
      <dsp:spPr>
        <a:xfrm>
          <a:off x="6113752" y="859481"/>
          <a:ext cx="761371" cy="3016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Fisheries</a:t>
          </a:r>
        </a:p>
      </dsp:txBody>
      <dsp:txXfrm>
        <a:off x="6113752" y="859481"/>
        <a:ext cx="761371" cy="301690"/>
      </dsp:txXfrm>
    </dsp:sp>
    <dsp:sp modelId="{6D8CDE7A-86E7-444A-89F3-6041C009BA5E}">
      <dsp:nvSpPr>
        <dsp:cNvPr id="0" name=""/>
        <dsp:cNvSpPr/>
      </dsp:nvSpPr>
      <dsp:spPr>
        <a:xfrm>
          <a:off x="7001833" y="859481"/>
          <a:ext cx="782911" cy="6735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Outer Islands Operation</a:t>
          </a:r>
        </a:p>
      </dsp:txBody>
      <dsp:txXfrm>
        <a:off x="7001833" y="859481"/>
        <a:ext cx="782911" cy="673591"/>
      </dsp:txXfrm>
    </dsp:sp>
    <dsp:sp modelId="{04BAD1F2-FFD0-4462-BBFD-803DAA9C3645}">
      <dsp:nvSpPr>
        <dsp:cNvPr id="0" name=""/>
        <dsp:cNvSpPr/>
      </dsp:nvSpPr>
      <dsp:spPr>
        <a:xfrm>
          <a:off x="3276600" y="380999"/>
          <a:ext cx="603381" cy="3016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CEO</a:t>
          </a:r>
        </a:p>
      </dsp:txBody>
      <dsp:txXfrm>
        <a:off x="3276600" y="380999"/>
        <a:ext cx="603381" cy="3016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BA7D6E-4107-4BAE-97B2-5967AD6DDAED}" type="datetimeFigureOut">
              <a:rPr lang="en-US" smtClean="0"/>
              <a:t>28-Nov-14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058829-92FD-4F22-BF52-D442F6EEF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993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58829-92FD-4F22-BF52-D442F6EEF16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030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7CC9-8A76-4D08-AA59-BA98005ABBAF}" type="datetimeFigureOut">
              <a:rPr lang="en-US" smtClean="0"/>
              <a:t>28-Nov-14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730E6-9F1D-41BE-94D0-219CDBF18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806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7CC9-8A76-4D08-AA59-BA98005ABBAF}" type="datetimeFigureOut">
              <a:rPr lang="en-US" smtClean="0"/>
              <a:t>28-Nov-14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730E6-9F1D-41BE-94D0-219CDBF18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094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7CC9-8A76-4D08-AA59-BA98005ABBAF}" type="datetimeFigureOut">
              <a:rPr lang="en-US" smtClean="0"/>
              <a:t>28-Nov-14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730E6-9F1D-41BE-94D0-219CDBF18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969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7CC9-8A76-4D08-AA59-BA98005ABBAF}" type="datetimeFigureOut">
              <a:rPr lang="en-US" smtClean="0"/>
              <a:t>28-Nov-14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730E6-9F1D-41BE-94D0-219CDBF18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752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7CC9-8A76-4D08-AA59-BA98005ABBAF}" type="datetimeFigureOut">
              <a:rPr lang="en-US" smtClean="0"/>
              <a:t>28-Nov-14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730E6-9F1D-41BE-94D0-219CDBF18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152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7CC9-8A76-4D08-AA59-BA98005ABBAF}" type="datetimeFigureOut">
              <a:rPr lang="en-US" smtClean="0"/>
              <a:t>28-Nov-14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730E6-9F1D-41BE-94D0-219CDBF18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216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7CC9-8A76-4D08-AA59-BA98005ABBAF}" type="datetimeFigureOut">
              <a:rPr lang="en-US" smtClean="0"/>
              <a:t>28-Nov-14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730E6-9F1D-41BE-94D0-219CDBF18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513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7CC9-8A76-4D08-AA59-BA98005ABBAF}" type="datetimeFigureOut">
              <a:rPr lang="en-US" smtClean="0"/>
              <a:t>28-Nov-14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730E6-9F1D-41BE-94D0-219CDBF18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339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7CC9-8A76-4D08-AA59-BA98005ABBAF}" type="datetimeFigureOut">
              <a:rPr lang="en-US" smtClean="0"/>
              <a:t>28-Nov-14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730E6-9F1D-41BE-94D0-219CDBF18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093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7CC9-8A76-4D08-AA59-BA98005ABBAF}" type="datetimeFigureOut">
              <a:rPr lang="en-US" smtClean="0"/>
              <a:t>28-Nov-14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730E6-9F1D-41BE-94D0-219CDBF18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710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7CC9-8A76-4D08-AA59-BA98005ABBAF}" type="datetimeFigureOut">
              <a:rPr lang="en-US" smtClean="0"/>
              <a:t>28-Nov-14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730E6-9F1D-41BE-94D0-219CDBF18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97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17CC9-8A76-4D08-AA59-BA98005ABBAF}" type="datetimeFigureOut">
              <a:rPr lang="en-US" smtClean="0"/>
              <a:t>28-Nov-14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730E6-9F1D-41BE-94D0-219CDBF18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219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f-ento@kalianet.to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3400"/>
            <a:ext cx="64008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chemeClr val="tx1"/>
                </a:solidFill>
              </a:rPr>
              <a:t>NPPO – TONGA</a:t>
            </a:r>
          </a:p>
          <a:p>
            <a:r>
              <a:rPr lang="en-US" dirty="0">
                <a:solidFill>
                  <a:schemeClr val="tx1"/>
                </a:solidFill>
              </a:rPr>
              <a:t> </a:t>
            </a:r>
          </a:p>
          <a:p>
            <a:r>
              <a:rPr lang="en-US" dirty="0">
                <a:solidFill>
                  <a:schemeClr val="tx1"/>
                </a:solidFill>
              </a:rPr>
              <a:t>Deputy Director</a:t>
            </a:r>
          </a:p>
          <a:p>
            <a:r>
              <a:rPr lang="en-US" dirty="0">
                <a:solidFill>
                  <a:schemeClr val="tx1"/>
                </a:solidFill>
              </a:rPr>
              <a:t>Quarantine Quality Management Division</a:t>
            </a:r>
          </a:p>
          <a:p>
            <a:r>
              <a:rPr lang="en-US" dirty="0">
                <a:solidFill>
                  <a:schemeClr val="tx1"/>
                </a:solidFill>
              </a:rPr>
              <a:t>Ministry of Agriculture and Food, Forest and Fisheries</a:t>
            </a:r>
          </a:p>
          <a:p>
            <a:r>
              <a:rPr lang="en-US" dirty="0" err="1">
                <a:solidFill>
                  <a:schemeClr val="tx1"/>
                </a:solidFill>
              </a:rPr>
              <a:t>Vuna</a:t>
            </a:r>
            <a:r>
              <a:rPr lang="en-US" dirty="0">
                <a:solidFill>
                  <a:schemeClr val="tx1"/>
                </a:solidFill>
              </a:rPr>
              <a:t> Road</a:t>
            </a:r>
          </a:p>
          <a:p>
            <a:r>
              <a:rPr lang="en-US" dirty="0">
                <a:solidFill>
                  <a:schemeClr val="tx1"/>
                </a:solidFill>
              </a:rPr>
              <a:t>Nuku’alofa</a:t>
            </a:r>
          </a:p>
          <a:p>
            <a:r>
              <a:rPr lang="en-US" dirty="0">
                <a:solidFill>
                  <a:schemeClr val="tx1"/>
                </a:solidFill>
              </a:rPr>
              <a:t>Kingdom of Tonga</a:t>
            </a:r>
          </a:p>
          <a:p>
            <a:r>
              <a:rPr lang="en-US" dirty="0">
                <a:solidFill>
                  <a:schemeClr val="tx1"/>
                </a:solidFill>
              </a:rPr>
              <a:t>Tel:	646 (24-257)</a:t>
            </a:r>
          </a:p>
          <a:p>
            <a:r>
              <a:rPr lang="en-US" dirty="0">
                <a:solidFill>
                  <a:schemeClr val="tx1"/>
                </a:solidFill>
              </a:rPr>
              <a:t>	646 (24-922)</a:t>
            </a:r>
          </a:p>
          <a:p>
            <a:r>
              <a:rPr lang="en-US" dirty="0">
                <a:solidFill>
                  <a:schemeClr val="tx1"/>
                </a:solidFill>
              </a:rPr>
              <a:t>Email: </a:t>
            </a:r>
            <a:r>
              <a:rPr lang="en-US" u="sng" dirty="0">
                <a:solidFill>
                  <a:schemeClr val="tx1"/>
                </a:solidFill>
                <a:hlinkClick r:id="rId3"/>
              </a:rPr>
              <a:t>maf-ento@kalianet.to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257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TONGA NPPO – ORGANIZATIONAL STRUCTURE</a:t>
            </a:r>
            <a:endParaRPr lang="en-US" sz="2400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0795013"/>
              </p:ext>
            </p:extLst>
          </p:nvPr>
        </p:nvGraphicFramePr>
        <p:xfrm>
          <a:off x="533400" y="990600"/>
          <a:ext cx="82296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05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762000"/>
          </a:xfrm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47800"/>
            <a:ext cx="7772400" cy="4191000"/>
          </a:xfrm>
        </p:spPr>
        <p:txBody>
          <a:bodyPr>
            <a:normAutofit/>
          </a:bodyPr>
          <a:lstStyle/>
          <a:p>
            <a:pPr marL="171450" indent="-171450" algn="l">
              <a:buFont typeface="Arial" pitchFamily="34" charset="0"/>
              <a:buChar char="•"/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171450" indent="-171450" algn="l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Tonga Quarantine and Quality Management Division is </a:t>
            </a:r>
            <a:r>
              <a:rPr lang="en-US" sz="1600" dirty="0">
                <a:solidFill>
                  <a:schemeClr val="tx1"/>
                </a:solidFill>
              </a:rPr>
              <a:t>the protection of Tonga's economy, environment and people's health from pests and diseases. It includes preventing the arrival of exotic pests and diseases and </a:t>
            </a:r>
            <a:r>
              <a:rPr lang="en-US" sz="1600" dirty="0" smtClean="0">
                <a:solidFill>
                  <a:schemeClr val="tx1"/>
                </a:solidFill>
              </a:rPr>
              <a:t>controlling </a:t>
            </a:r>
            <a:r>
              <a:rPr lang="en-US" sz="1600" dirty="0">
                <a:solidFill>
                  <a:schemeClr val="tx1"/>
                </a:solidFill>
              </a:rPr>
              <a:t>those already present. 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endParaRPr lang="en-US" sz="1200" dirty="0">
              <a:solidFill>
                <a:schemeClr val="tx1"/>
              </a:solidFill>
            </a:endParaRPr>
          </a:p>
          <a:p>
            <a:pPr marL="171450" indent="-171450" algn="l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Facilitate the Export of Agricultural Commodities</a:t>
            </a:r>
          </a:p>
        </p:txBody>
      </p:sp>
    </p:spTree>
    <p:extLst>
      <p:ext uri="{BB962C8B-B14F-4D97-AF65-F5344CB8AC3E}">
        <p14:creationId xmlns:p14="http://schemas.microsoft.com/office/powerpoint/2010/main" val="3813265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88</Words>
  <Application>Microsoft Office PowerPoint</Application>
  <PresentationFormat>On-screen Show (4:3)</PresentationFormat>
  <Paragraphs>37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TONGA NPPO – ORGANIZATIONAL STRUCTURE</vt:lpstr>
      <vt:lpstr>OBJECTIVES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Pauline</dc:creator>
  <cp:lastModifiedBy>Pauline</cp:lastModifiedBy>
  <cp:revision>11</cp:revision>
  <dcterms:created xsi:type="dcterms:W3CDTF">2014-11-27T00:48:55Z</dcterms:created>
  <dcterms:modified xsi:type="dcterms:W3CDTF">2014-11-27T21:07:14Z</dcterms:modified>
</cp:coreProperties>
</file>